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120" autoAdjust="0"/>
    <p:restoredTop sz="94660"/>
  </p:normalViewPr>
  <p:slideViewPr>
    <p:cSldViewPr snapToGrid="0">
      <p:cViewPr>
        <p:scale>
          <a:sx n="75" d="100"/>
          <a:sy n="75" d="100"/>
        </p:scale>
        <p:origin x="1339" y="30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0D59518-1B01-4757-8CF4-50317C94430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038F9FB9-AD35-47A6-B4BC-EA55DA74D7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852200D-1C51-4E26-ADB7-072564EE9A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074CA73-68EB-415D-A95A-5325173E34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8C392BC-D52D-4192-8CE2-B2CE392F25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287130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87A5BF1-7A77-4EF1-B4DA-75E088F382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B25D1A45-6892-4819-8D2F-19E3C8990A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CD256899-2C75-4E53-B0FA-7449585025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B5A849A-6CE2-4FE5-A870-8BCFAE7ED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3CB14799-B471-4612-A83A-B8061C9A27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666993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A71C6949-CBCB-482A-9C89-07650CF63AA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054EEC52-AA2E-4D80-B6AE-118148D805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52E897C-E7ED-4560-9F57-37BCDBF880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C2A9F7E-19F2-48EB-AB15-3BDBEE5481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5F47C10-B721-4631-B431-7059432453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389701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ADB3277-2DB7-4E00-9287-A658915087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9F0106E6-06A0-4911-A1B3-4CB84934BD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3B1EE22-5E7E-4729-8C82-97E33FB22B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C10857A-4934-4FCC-8BC3-82644C27DB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91DD965C-3588-4AE4-A87E-28C22DA93E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48293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C4AF6F6-E5F2-4BD0-97A2-05985EE0E7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D704E094-66F2-4F1B-8A6D-C50656C278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0833C92-E6B4-4790-BEDC-D83B753708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2472BC56-6DC1-44FC-B7CD-83EFC13E90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F3C45FA-149C-457D-99DA-ADD161E355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921406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5115AEA-FF5D-4E70-8671-601231523F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B26A19AC-0376-43D0-844B-57DB15A3E76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38D5EB40-95BB-479B-84FE-D585396C39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8D60428-DA39-43A7-B11B-3A5B2D22D2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529D5E7C-037D-4037-B79D-1A3508CBC1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ABFBD93-A0D6-4C28-844F-BC9C55B48B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096968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AE52DC8-3F19-466D-91BE-6A920F6594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BE4C3146-CEE9-474C-A7CF-113DCCE7DF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372CF555-232F-4EBC-8182-A63225C1821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17C26169-40BD-49B2-9631-0E73B5E941C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99BCD38E-323C-4500-820A-875472ACABA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5029659A-5D7D-4294-93B8-5991D60239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94DC4DDA-64F5-4617-9D38-3D4040C825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0523F573-2FB8-4197-8163-E43B3C3364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845511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FD450B6-8E28-482E-9DD4-46B1F4F644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2C3408FD-8936-4A75-8619-C4056FCBCC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DC28EDCA-86E6-41FE-91A1-02E8344E17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3E9B6296-0A08-46D8-8C21-DD95863408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75551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AC301C27-8597-412F-8CBA-7EF7DAE858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B5DF4A75-4C7A-4180-BE35-480315FAF4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5021C92E-665E-4DAC-9DF9-02DB6FB391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459374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5BAADD6-8185-4CD4-9FAB-B2483A62D18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A8C98334-C9E7-4A05-8306-4A069E4B2A9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F0503523-2CB7-404F-9E2C-ECDD9A1F067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0AB7A7C-E9FC-4669-9D5D-11C215B3AC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0A3819B6-9B84-4BDE-9404-D2CF0E6F50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0549ED7E-F860-41E8-84E9-5663A5AD72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743161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1970BE2-7FE1-4FE2-9616-B8AF038A5D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7998D0DF-F60C-4A9C-B116-EC6E1BD7900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1D104E20-3A6B-431F-AED2-50BC924425C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FF2FE3D7-6F8E-4F49-BA6A-101924C9B4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AE8A1DA3-E2C7-40CF-B308-2B6E877226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63649C90-71ED-40E5-894D-2FFF4CC9F2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231987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09C47945-3DF7-4434-81E2-D81CCCEBB2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A93013C5-FD73-46E9-B756-A21DB4503C4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EB71589-479D-4E4D-96B9-AC2A0914397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342F3A-652A-4B17-BA01-74DAE83FF5CF}" type="datetimeFigureOut">
              <a:rPr lang="ko-KR" altLang="en-US" smtClean="0"/>
              <a:t>2018-08-18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FA9A49A0-01F3-424C-A460-33615C7A385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3A5502F-3186-4A84-BF66-A9C92826F96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710A5-9055-4327-8A83-087C223E89CE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570574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8" name="그룹 757">
            <a:extLst>
              <a:ext uri="{FF2B5EF4-FFF2-40B4-BE49-F238E27FC236}">
                <a16:creationId xmlns:a16="http://schemas.microsoft.com/office/drawing/2014/main" id="{5FD06FC4-BD07-49A6-8CEF-042CDEB9E801}"/>
              </a:ext>
            </a:extLst>
          </p:cNvPr>
          <p:cNvGrpSpPr/>
          <p:nvPr/>
        </p:nvGrpSpPr>
        <p:grpSpPr>
          <a:xfrm>
            <a:off x="3873096" y="237734"/>
            <a:ext cx="4986819" cy="6390165"/>
            <a:chOff x="3873096" y="237734"/>
            <a:chExt cx="4419933" cy="5663751"/>
          </a:xfrm>
        </p:grpSpPr>
        <p:sp>
          <p:nvSpPr>
            <p:cNvPr id="5" name="자유형: 도형 4">
              <a:extLst>
                <a:ext uri="{FF2B5EF4-FFF2-40B4-BE49-F238E27FC236}">
                  <a16:creationId xmlns:a16="http://schemas.microsoft.com/office/drawing/2014/main" id="{9F7ABF90-56AD-4991-85E0-21BFD22A9EF8}"/>
                </a:ext>
              </a:extLst>
            </p:cNvPr>
            <p:cNvSpPr/>
            <p:nvPr/>
          </p:nvSpPr>
          <p:spPr>
            <a:xfrm>
              <a:off x="3901687" y="921113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" name="자유형: 도형 5">
              <a:extLst>
                <a:ext uri="{FF2B5EF4-FFF2-40B4-BE49-F238E27FC236}">
                  <a16:creationId xmlns:a16="http://schemas.microsoft.com/office/drawing/2014/main" id="{D7FF9AE7-E8C2-4959-BAC7-0319F14AC869}"/>
                </a:ext>
              </a:extLst>
            </p:cNvPr>
            <p:cNvSpPr/>
            <p:nvPr/>
          </p:nvSpPr>
          <p:spPr>
            <a:xfrm>
              <a:off x="3901687" y="961837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83" name="자유형: 도형 382">
              <a:extLst>
                <a:ext uri="{FF2B5EF4-FFF2-40B4-BE49-F238E27FC236}">
                  <a16:creationId xmlns:a16="http://schemas.microsoft.com/office/drawing/2014/main" id="{525F6B93-D9F1-4E64-8687-01AA0A250203}"/>
                </a:ext>
              </a:extLst>
            </p:cNvPr>
            <p:cNvSpPr/>
            <p:nvPr/>
          </p:nvSpPr>
          <p:spPr>
            <a:xfrm>
              <a:off x="3901687" y="1002562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85" name="자유형: 도형 384">
              <a:extLst>
                <a:ext uri="{FF2B5EF4-FFF2-40B4-BE49-F238E27FC236}">
                  <a16:creationId xmlns:a16="http://schemas.microsoft.com/office/drawing/2014/main" id="{C8089C8C-0D6F-4A9D-9F98-03E99E88815A}"/>
                </a:ext>
              </a:extLst>
            </p:cNvPr>
            <p:cNvSpPr/>
            <p:nvPr/>
          </p:nvSpPr>
          <p:spPr>
            <a:xfrm>
              <a:off x="3901687" y="1043286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86" name="자유형: 도형 385">
              <a:extLst>
                <a:ext uri="{FF2B5EF4-FFF2-40B4-BE49-F238E27FC236}">
                  <a16:creationId xmlns:a16="http://schemas.microsoft.com/office/drawing/2014/main" id="{0425BE0A-86C4-4479-9C08-D4D7818BF150}"/>
                </a:ext>
              </a:extLst>
            </p:cNvPr>
            <p:cNvSpPr/>
            <p:nvPr/>
          </p:nvSpPr>
          <p:spPr>
            <a:xfrm>
              <a:off x="3901687" y="1084011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87" name="자유형: 도형 386">
              <a:extLst>
                <a:ext uri="{FF2B5EF4-FFF2-40B4-BE49-F238E27FC236}">
                  <a16:creationId xmlns:a16="http://schemas.microsoft.com/office/drawing/2014/main" id="{B325EE8A-3C1B-4798-9C4F-2F052B744BB3}"/>
                </a:ext>
              </a:extLst>
            </p:cNvPr>
            <p:cNvSpPr/>
            <p:nvPr/>
          </p:nvSpPr>
          <p:spPr>
            <a:xfrm>
              <a:off x="3901687" y="1694878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88" name="자유형: 도형 387">
              <a:extLst>
                <a:ext uri="{FF2B5EF4-FFF2-40B4-BE49-F238E27FC236}">
                  <a16:creationId xmlns:a16="http://schemas.microsoft.com/office/drawing/2014/main" id="{4D8DECF3-FE1C-4AA6-A82D-6276845102DF}"/>
                </a:ext>
              </a:extLst>
            </p:cNvPr>
            <p:cNvSpPr/>
            <p:nvPr/>
          </p:nvSpPr>
          <p:spPr>
            <a:xfrm>
              <a:off x="3901687" y="1735602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89" name="자유형: 도형 388">
              <a:extLst>
                <a:ext uri="{FF2B5EF4-FFF2-40B4-BE49-F238E27FC236}">
                  <a16:creationId xmlns:a16="http://schemas.microsoft.com/office/drawing/2014/main" id="{006926CF-5F4D-4A8A-A4D6-A90405EBE9B3}"/>
                </a:ext>
              </a:extLst>
            </p:cNvPr>
            <p:cNvSpPr/>
            <p:nvPr/>
          </p:nvSpPr>
          <p:spPr>
            <a:xfrm>
              <a:off x="3901687" y="1776327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0" name="자유형: 도형 389">
              <a:extLst>
                <a:ext uri="{FF2B5EF4-FFF2-40B4-BE49-F238E27FC236}">
                  <a16:creationId xmlns:a16="http://schemas.microsoft.com/office/drawing/2014/main" id="{5B335DF3-339E-4C32-BE8F-E599FF5CECFC}"/>
                </a:ext>
              </a:extLst>
            </p:cNvPr>
            <p:cNvSpPr/>
            <p:nvPr/>
          </p:nvSpPr>
          <p:spPr>
            <a:xfrm>
              <a:off x="3901687" y="1817051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1" name="자유형: 도형 390">
              <a:extLst>
                <a:ext uri="{FF2B5EF4-FFF2-40B4-BE49-F238E27FC236}">
                  <a16:creationId xmlns:a16="http://schemas.microsoft.com/office/drawing/2014/main" id="{D3C2D2A2-907B-4350-B344-AE91BCD75D91}"/>
                </a:ext>
              </a:extLst>
            </p:cNvPr>
            <p:cNvSpPr/>
            <p:nvPr/>
          </p:nvSpPr>
          <p:spPr>
            <a:xfrm>
              <a:off x="3901687" y="1857776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2" name="자유형: 도형 391">
              <a:extLst>
                <a:ext uri="{FF2B5EF4-FFF2-40B4-BE49-F238E27FC236}">
                  <a16:creationId xmlns:a16="http://schemas.microsoft.com/office/drawing/2014/main" id="{583258D3-4458-4A7C-8F17-8DF8249B9F78}"/>
                </a:ext>
              </a:extLst>
            </p:cNvPr>
            <p:cNvSpPr/>
            <p:nvPr/>
          </p:nvSpPr>
          <p:spPr>
            <a:xfrm>
              <a:off x="3901687" y="2468643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3" name="자유형: 도형 392">
              <a:extLst>
                <a:ext uri="{FF2B5EF4-FFF2-40B4-BE49-F238E27FC236}">
                  <a16:creationId xmlns:a16="http://schemas.microsoft.com/office/drawing/2014/main" id="{97F7D6B0-E2DF-4A82-8DB5-9950AC693DE0}"/>
                </a:ext>
              </a:extLst>
            </p:cNvPr>
            <p:cNvSpPr/>
            <p:nvPr/>
          </p:nvSpPr>
          <p:spPr>
            <a:xfrm>
              <a:off x="3901687" y="2509367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4" name="자유형: 도형 393">
              <a:extLst>
                <a:ext uri="{FF2B5EF4-FFF2-40B4-BE49-F238E27FC236}">
                  <a16:creationId xmlns:a16="http://schemas.microsoft.com/office/drawing/2014/main" id="{7763DEC6-B746-428D-A632-F07527C76D46}"/>
                </a:ext>
              </a:extLst>
            </p:cNvPr>
            <p:cNvSpPr/>
            <p:nvPr/>
          </p:nvSpPr>
          <p:spPr>
            <a:xfrm>
              <a:off x="3901687" y="2550092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5" name="자유형: 도형 394">
              <a:extLst>
                <a:ext uri="{FF2B5EF4-FFF2-40B4-BE49-F238E27FC236}">
                  <a16:creationId xmlns:a16="http://schemas.microsoft.com/office/drawing/2014/main" id="{42F3C4B6-4FEA-4591-8B4B-B420AC4ED650}"/>
                </a:ext>
              </a:extLst>
            </p:cNvPr>
            <p:cNvSpPr/>
            <p:nvPr/>
          </p:nvSpPr>
          <p:spPr>
            <a:xfrm>
              <a:off x="3901687" y="2590816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6" name="자유형: 도형 395">
              <a:extLst>
                <a:ext uri="{FF2B5EF4-FFF2-40B4-BE49-F238E27FC236}">
                  <a16:creationId xmlns:a16="http://schemas.microsoft.com/office/drawing/2014/main" id="{5491D4AD-6EAD-4676-A4C6-8479287635E0}"/>
                </a:ext>
              </a:extLst>
            </p:cNvPr>
            <p:cNvSpPr/>
            <p:nvPr/>
          </p:nvSpPr>
          <p:spPr>
            <a:xfrm>
              <a:off x="3901687" y="2631540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7" name="자유형: 도형 396">
              <a:extLst>
                <a:ext uri="{FF2B5EF4-FFF2-40B4-BE49-F238E27FC236}">
                  <a16:creationId xmlns:a16="http://schemas.microsoft.com/office/drawing/2014/main" id="{006215D1-B298-4F37-9984-829C19CBC4F8}"/>
                </a:ext>
              </a:extLst>
            </p:cNvPr>
            <p:cNvSpPr/>
            <p:nvPr/>
          </p:nvSpPr>
          <p:spPr>
            <a:xfrm>
              <a:off x="3901687" y="3242407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8" name="자유형: 도형 397">
              <a:extLst>
                <a:ext uri="{FF2B5EF4-FFF2-40B4-BE49-F238E27FC236}">
                  <a16:creationId xmlns:a16="http://schemas.microsoft.com/office/drawing/2014/main" id="{E8B9FEE0-2521-4C18-B47C-6C3D341715CF}"/>
                </a:ext>
              </a:extLst>
            </p:cNvPr>
            <p:cNvSpPr/>
            <p:nvPr/>
          </p:nvSpPr>
          <p:spPr>
            <a:xfrm>
              <a:off x="3901687" y="3283132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399" name="자유형: 도형 398">
              <a:extLst>
                <a:ext uri="{FF2B5EF4-FFF2-40B4-BE49-F238E27FC236}">
                  <a16:creationId xmlns:a16="http://schemas.microsoft.com/office/drawing/2014/main" id="{042BA784-EF62-4B66-867C-B9C3E2861FF3}"/>
                </a:ext>
              </a:extLst>
            </p:cNvPr>
            <p:cNvSpPr/>
            <p:nvPr/>
          </p:nvSpPr>
          <p:spPr>
            <a:xfrm>
              <a:off x="3901687" y="3323856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0" name="자유형: 도형 399">
              <a:extLst>
                <a:ext uri="{FF2B5EF4-FFF2-40B4-BE49-F238E27FC236}">
                  <a16:creationId xmlns:a16="http://schemas.microsoft.com/office/drawing/2014/main" id="{4D455DF0-5C3E-4F2C-A162-7A328DB69AAA}"/>
                </a:ext>
              </a:extLst>
            </p:cNvPr>
            <p:cNvSpPr/>
            <p:nvPr/>
          </p:nvSpPr>
          <p:spPr>
            <a:xfrm>
              <a:off x="3901687" y="3364581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1" name="자유형: 도형 400">
              <a:extLst>
                <a:ext uri="{FF2B5EF4-FFF2-40B4-BE49-F238E27FC236}">
                  <a16:creationId xmlns:a16="http://schemas.microsoft.com/office/drawing/2014/main" id="{A125B40A-9A90-4F6E-BEA9-F0437BE05C85}"/>
                </a:ext>
              </a:extLst>
            </p:cNvPr>
            <p:cNvSpPr/>
            <p:nvPr/>
          </p:nvSpPr>
          <p:spPr>
            <a:xfrm>
              <a:off x="3901687" y="3405305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2" name="자유형: 도형 401">
              <a:extLst>
                <a:ext uri="{FF2B5EF4-FFF2-40B4-BE49-F238E27FC236}">
                  <a16:creationId xmlns:a16="http://schemas.microsoft.com/office/drawing/2014/main" id="{E53DDEF9-CE9E-4C63-A41B-776BED3FD0FF}"/>
                </a:ext>
              </a:extLst>
            </p:cNvPr>
            <p:cNvSpPr/>
            <p:nvPr/>
          </p:nvSpPr>
          <p:spPr>
            <a:xfrm>
              <a:off x="3901687" y="4016172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3" name="자유형: 도형 402">
              <a:extLst>
                <a:ext uri="{FF2B5EF4-FFF2-40B4-BE49-F238E27FC236}">
                  <a16:creationId xmlns:a16="http://schemas.microsoft.com/office/drawing/2014/main" id="{01BD8ECD-7432-48D1-8C9B-B5E69F23A95A}"/>
                </a:ext>
              </a:extLst>
            </p:cNvPr>
            <p:cNvSpPr/>
            <p:nvPr/>
          </p:nvSpPr>
          <p:spPr>
            <a:xfrm>
              <a:off x="3901687" y="4056897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4" name="자유형: 도형 403">
              <a:extLst>
                <a:ext uri="{FF2B5EF4-FFF2-40B4-BE49-F238E27FC236}">
                  <a16:creationId xmlns:a16="http://schemas.microsoft.com/office/drawing/2014/main" id="{CAAC034F-95E5-4569-826C-41F9FB79C539}"/>
                </a:ext>
              </a:extLst>
            </p:cNvPr>
            <p:cNvSpPr/>
            <p:nvPr/>
          </p:nvSpPr>
          <p:spPr>
            <a:xfrm>
              <a:off x="3901687" y="4097621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5" name="자유형: 도형 404">
              <a:extLst>
                <a:ext uri="{FF2B5EF4-FFF2-40B4-BE49-F238E27FC236}">
                  <a16:creationId xmlns:a16="http://schemas.microsoft.com/office/drawing/2014/main" id="{509074E0-CC4B-43B5-85D3-A831EDC9E229}"/>
                </a:ext>
              </a:extLst>
            </p:cNvPr>
            <p:cNvSpPr/>
            <p:nvPr/>
          </p:nvSpPr>
          <p:spPr>
            <a:xfrm>
              <a:off x="3901687" y="4138346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6" name="자유형: 도형 405">
              <a:extLst>
                <a:ext uri="{FF2B5EF4-FFF2-40B4-BE49-F238E27FC236}">
                  <a16:creationId xmlns:a16="http://schemas.microsoft.com/office/drawing/2014/main" id="{809BD351-744E-458C-8848-982C1F922FC8}"/>
                </a:ext>
              </a:extLst>
            </p:cNvPr>
            <p:cNvSpPr/>
            <p:nvPr/>
          </p:nvSpPr>
          <p:spPr>
            <a:xfrm>
              <a:off x="3901687" y="4179070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7" name="자유형: 도형 406">
              <a:extLst>
                <a:ext uri="{FF2B5EF4-FFF2-40B4-BE49-F238E27FC236}">
                  <a16:creationId xmlns:a16="http://schemas.microsoft.com/office/drawing/2014/main" id="{9165E686-AFC5-446C-B324-0DBF4F4310C8}"/>
                </a:ext>
              </a:extLst>
            </p:cNvPr>
            <p:cNvSpPr/>
            <p:nvPr/>
          </p:nvSpPr>
          <p:spPr>
            <a:xfrm>
              <a:off x="3901687" y="4789937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8" name="자유형: 도형 407">
              <a:extLst>
                <a:ext uri="{FF2B5EF4-FFF2-40B4-BE49-F238E27FC236}">
                  <a16:creationId xmlns:a16="http://schemas.microsoft.com/office/drawing/2014/main" id="{6C3A55C0-980C-4636-8868-6FB5EA30183F}"/>
                </a:ext>
              </a:extLst>
            </p:cNvPr>
            <p:cNvSpPr/>
            <p:nvPr/>
          </p:nvSpPr>
          <p:spPr>
            <a:xfrm>
              <a:off x="3901687" y="4830662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09" name="자유형: 도형 408">
              <a:extLst>
                <a:ext uri="{FF2B5EF4-FFF2-40B4-BE49-F238E27FC236}">
                  <a16:creationId xmlns:a16="http://schemas.microsoft.com/office/drawing/2014/main" id="{0DC3D552-28FC-4DD1-AE29-38DF041FB972}"/>
                </a:ext>
              </a:extLst>
            </p:cNvPr>
            <p:cNvSpPr/>
            <p:nvPr/>
          </p:nvSpPr>
          <p:spPr>
            <a:xfrm>
              <a:off x="3901687" y="4871386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0" name="자유형: 도형 409">
              <a:extLst>
                <a:ext uri="{FF2B5EF4-FFF2-40B4-BE49-F238E27FC236}">
                  <a16:creationId xmlns:a16="http://schemas.microsoft.com/office/drawing/2014/main" id="{CF4B0819-7EFD-4688-8805-A7BE5FD95C19}"/>
                </a:ext>
              </a:extLst>
            </p:cNvPr>
            <p:cNvSpPr/>
            <p:nvPr/>
          </p:nvSpPr>
          <p:spPr>
            <a:xfrm>
              <a:off x="3901687" y="4912111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1" name="자유형: 도형 410">
              <a:extLst>
                <a:ext uri="{FF2B5EF4-FFF2-40B4-BE49-F238E27FC236}">
                  <a16:creationId xmlns:a16="http://schemas.microsoft.com/office/drawing/2014/main" id="{1CD13D84-9E3D-47DA-8B66-4D3DBF2A5AD5}"/>
                </a:ext>
              </a:extLst>
            </p:cNvPr>
            <p:cNvSpPr/>
            <p:nvPr/>
          </p:nvSpPr>
          <p:spPr>
            <a:xfrm>
              <a:off x="3901687" y="4952835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2" name="자유형: 도형 411">
              <a:extLst>
                <a:ext uri="{FF2B5EF4-FFF2-40B4-BE49-F238E27FC236}">
                  <a16:creationId xmlns:a16="http://schemas.microsoft.com/office/drawing/2014/main" id="{365B0AE6-4863-4E3C-9758-23DDED77D488}"/>
                </a:ext>
              </a:extLst>
            </p:cNvPr>
            <p:cNvSpPr/>
            <p:nvPr/>
          </p:nvSpPr>
          <p:spPr>
            <a:xfrm>
              <a:off x="3901687" y="5563702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3" name="자유형: 도형 412">
              <a:extLst>
                <a:ext uri="{FF2B5EF4-FFF2-40B4-BE49-F238E27FC236}">
                  <a16:creationId xmlns:a16="http://schemas.microsoft.com/office/drawing/2014/main" id="{A6EDBE11-ACFA-4B4B-A2E7-79A5640B5B42}"/>
                </a:ext>
              </a:extLst>
            </p:cNvPr>
            <p:cNvSpPr/>
            <p:nvPr/>
          </p:nvSpPr>
          <p:spPr>
            <a:xfrm>
              <a:off x="3901687" y="5604426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4" name="자유형: 도형 413">
              <a:extLst>
                <a:ext uri="{FF2B5EF4-FFF2-40B4-BE49-F238E27FC236}">
                  <a16:creationId xmlns:a16="http://schemas.microsoft.com/office/drawing/2014/main" id="{FEE80C07-A63B-41ED-85EB-36D914F1B053}"/>
                </a:ext>
              </a:extLst>
            </p:cNvPr>
            <p:cNvSpPr/>
            <p:nvPr/>
          </p:nvSpPr>
          <p:spPr>
            <a:xfrm>
              <a:off x="3901687" y="5645151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5" name="자유형: 도형 414">
              <a:extLst>
                <a:ext uri="{FF2B5EF4-FFF2-40B4-BE49-F238E27FC236}">
                  <a16:creationId xmlns:a16="http://schemas.microsoft.com/office/drawing/2014/main" id="{84BCAADD-79AB-426B-B92F-FFDAB6395F9D}"/>
                </a:ext>
              </a:extLst>
            </p:cNvPr>
            <p:cNvSpPr/>
            <p:nvPr/>
          </p:nvSpPr>
          <p:spPr>
            <a:xfrm>
              <a:off x="3901687" y="5685875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6" name="자유형: 도형 415">
              <a:extLst>
                <a:ext uri="{FF2B5EF4-FFF2-40B4-BE49-F238E27FC236}">
                  <a16:creationId xmlns:a16="http://schemas.microsoft.com/office/drawing/2014/main" id="{97FADBCA-1E35-45CD-8AB8-43A8BDCB5E1C}"/>
                </a:ext>
              </a:extLst>
            </p:cNvPr>
            <p:cNvSpPr/>
            <p:nvPr/>
          </p:nvSpPr>
          <p:spPr>
            <a:xfrm>
              <a:off x="3901687" y="5726600"/>
              <a:ext cx="4390097" cy="8145"/>
            </a:xfrm>
            <a:custGeom>
              <a:avLst/>
              <a:gdLst>
                <a:gd name="connsiteX0" fmla="*/ 2086 w 4390097"/>
                <a:gd name="connsiteY0" fmla="*/ 2086 h 0"/>
                <a:gd name="connsiteX1" fmla="*/ 4390127 w 4390097"/>
                <a:gd name="connsiteY1" fmla="*/ 2086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4390097">
                  <a:moveTo>
                    <a:pt x="2086" y="2086"/>
                  </a:moveTo>
                  <a:lnTo>
                    <a:pt x="4390127" y="2086"/>
                  </a:lnTo>
                </a:path>
              </a:pathLst>
            </a:custGeom>
            <a:noFill/>
            <a:ln w="3253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7" name="자유형: 도형 416">
              <a:extLst>
                <a:ext uri="{FF2B5EF4-FFF2-40B4-BE49-F238E27FC236}">
                  <a16:creationId xmlns:a16="http://schemas.microsoft.com/office/drawing/2014/main" id="{5B926172-34F9-4450-99B4-B209C04F1633}"/>
                </a:ext>
              </a:extLst>
            </p:cNvPr>
            <p:cNvSpPr/>
            <p:nvPr/>
          </p:nvSpPr>
          <p:spPr>
            <a:xfrm>
              <a:off x="3873096" y="5415023"/>
              <a:ext cx="57014" cy="40724"/>
            </a:xfrm>
            <a:custGeom>
              <a:avLst/>
              <a:gdLst>
                <a:gd name="connsiteX0" fmla="*/ 117 w 57014"/>
                <a:gd name="connsiteY0" fmla="*/ 13848 h 40724"/>
                <a:gd name="connsiteX1" fmla="*/ 769 w 57014"/>
                <a:gd name="connsiteY1" fmla="*/ 11245 h 40724"/>
                <a:gd name="connsiteX2" fmla="*/ 2170 w 57014"/>
                <a:gd name="connsiteY2" fmla="*/ 8024 h 40724"/>
                <a:gd name="connsiteX3" fmla="*/ 4581 w 57014"/>
                <a:gd name="connsiteY3" fmla="*/ 4510 h 40724"/>
                <a:gd name="connsiteX4" fmla="*/ 8295 w 57014"/>
                <a:gd name="connsiteY4" fmla="*/ 2005 h 40724"/>
                <a:gd name="connsiteX5" fmla="*/ 13670 w 57014"/>
                <a:gd name="connsiteY5" fmla="*/ 899 h 40724"/>
                <a:gd name="connsiteX6" fmla="*/ 22192 w 57014"/>
                <a:gd name="connsiteY6" fmla="*/ 4215 h 40724"/>
                <a:gd name="connsiteX7" fmla="*/ 25660 w 57014"/>
                <a:gd name="connsiteY7" fmla="*/ 12406 h 40724"/>
                <a:gd name="connsiteX8" fmla="*/ 17348 w 57014"/>
                <a:gd name="connsiteY8" fmla="*/ 28592 h 40724"/>
                <a:gd name="connsiteX9" fmla="*/ 6438 w 57014"/>
                <a:gd name="connsiteY9" fmla="*/ 40125 h 40724"/>
                <a:gd name="connsiteX10" fmla="*/ 21960 w 57014"/>
                <a:gd name="connsiteY10" fmla="*/ 40125 h 40724"/>
                <a:gd name="connsiteX11" fmla="*/ 25241 w 57014"/>
                <a:gd name="connsiteY11" fmla="*/ 39372 h 40724"/>
                <a:gd name="connsiteX12" fmla="*/ 28139 w 57014"/>
                <a:gd name="connsiteY12" fmla="*/ 35800 h 40724"/>
                <a:gd name="connsiteX13" fmla="*/ 28986 w 57014"/>
                <a:gd name="connsiteY13" fmla="*/ 36128 h 40724"/>
                <a:gd name="connsiteX14" fmla="*/ 25402 w 57014"/>
                <a:gd name="connsiteY14" fmla="*/ 44882 h 40724"/>
                <a:gd name="connsiteX15" fmla="*/ 52 w 57014"/>
                <a:gd name="connsiteY15" fmla="*/ 44882 h 40724"/>
                <a:gd name="connsiteX16" fmla="*/ 52 w 57014"/>
                <a:gd name="connsiteY16" fmla="*/ 44130 h 40724"/>
                <a:gd name="connsiteX17" fmla="*/ 11650 w 57014"/>
                <a:gd name="connsiteY17" fmla="*/ 31824 h 40724"/>
                <a:gd name="connsiteX18" fmla="*/ 20121 w 57014"/>
                <a:gd name="connsiteY18" fmla="*/ 14895 h 40724"/>
                <a:gd name="connsiteX19" fmla="*/ 17580 w 57014"/>
                <a:gd name="connsiteY19" fmla="*/ 8211 h 40724"/>
                <a:gd name="connsiteX20" fmla="*/ 10934 w 57014"/>
                <a:gd name="connsiteY20" fmla="*/ 5656 h 40724"/>
                <a:gd name="connsiteX21" fmla="*/ 5493 w 57014"/>
                <a:gd name="connsiteY21" fmla="*/ 7524 h 40724"/>
                <a:gd name="connsiteX22" fmla="*/ 1486 w 57014"/>
                <a:gd name="connsiteY22" fmla="*/ 14174 h 40724"/>
                <a:gd name="connsiteX23" fmla="*/ 117 w 57014"/>
                <a:gd name="connsiteY23" fmla="*/ 13848 h 40724"/>
                <a:gd name="connsiteX24" fmla="*/ 53939 w 57014"/>
                <a:gd name="connsiteY24" fmla="*/ 32076 h 40724"/>
                <a:gd name="connsiteX25" fmla="*/ 52408 w 57014"/>
                <a:gd name="connsiteY25" fmla="*/ 25896 h 40724"/>
                <a:gd name="connsiteX26" fmla="*/ 48693 w 57014"/>
                <a:gd name="connsiteY26" fmla="*/ 21722 h 40724"/>
                <a:gd name="connsiteX27" fmla="*/ 43807 w 57014"/>
                <a:gd name="connsiteY27" fmla="*/ 19289 h 40724"/>
                <a:gd name="connsiteX28" fmla="*/ 39115 w 57014"/>
                <a:gd name="connsiteY28" fmla="*/ 18041 h 40724"/>
                <a:gd name="connsiteX29" fmla="*/ 35629 w 57014"/>
                <a:gd name="connsiteY29" fmla="*/ 17745 h 40724"/>
                <a:gd name="connsiteX30" fmla="*/ 34847 w 57014"/>
                <a:gd name="connsiteY30" fmla="*/ 17218 h 40724"/>
                <a:gd name="connsiteX31" fmla="*/ 34912 w 57014"/>
                <a:gd name="connsiteY31" fmla="*/ 16899 h 40724"/>
                <a:gd name="connsiteX32" fmla="*/ 42015 w 57014"/>
                <a:gd name="connsiteY32" fmla="*/ 1746 h 40724"/>
                <a:gd name="connsiteX33" fmla="*/ 55633 w 57014"/>
                <a:gd name="connsiteY33" fmla="*/ 1746 h 40724"/>
                <a:gd name="connsiteX34" fmla="*/ 57294 w 57014"/>
                <a:gd name="connsiteY34" fmla="*/ 1421 h 40724"/>
                <a:gd name="connsiteX35" fmla="*/ 58630 w 57014"/>
                <a:gd name="connsiteY35" fmla="*/ 52 h 40724"/>
                <a:gd name="connsiteX36" fmla="*/ 59217 w 57014"/>
                <a:gd name="connsiteY36" fmla="*/ 508 h 40724"/>
                <a:gd name="connsiteX37" fmla="*/ 56741 w 57014"/>
                <a:gd name="connsiteY37" fmla="*/ 5961 h 40724"/>
                <a:gd name="connsiteX38" fmla="*/ 55242 w 57014"/>
                <a:gd name="connsiteY38" fmla="*/ 6503 h 40724"/>
                <a:gd name="connsiteX39" fmla="*/ 42471 w 57014"/>
                <a:gd name="connsiteY39" fmla="*/ 6503 h 40724"/>
                <a:gd name="connsiteX40" fmla="*/ 39734 w 57014"/>
                <a:gd name="connsiteY40" fmla="*/ 12091 h 40724"/>
                <a:gd name="connsiteX41" fmla="*/ 53874 w 57014"/>
                <a:gd name="connsiteY41" fmla="*/ 17646 h 40724"/>
                <a:gd name="connsiteX42" fmla="*/ 58500 w 57014"/>
                <a:gd name="connsiteY42" fmla="*/ 28921 h 40724"/>
                <a:gd name="connsiteX43" fmla="*/ 57294 w 57014"/>
                <a:gd name="connsiteY43" fmla="*/ 35841 h 40724"/>
                <a:gd name="connsiteX44" fmla="*/ 54232 w 57014"/>
                <a:gd name="connsiteY44" fmla="*/ 40719 h 40724"/>
                <a:gd name="connsiteX45" fmla="*/ 49931 w 57014"/>
                <a:gd name="connsiteY45" fmla="*/ 43751 h 40724"/>
                <a:gd name="connsiteX46" fmla="*/ 45240 w 57014"/>
                <a:gd name="connsiteY46" fmla="*/ 45365 h 40724"/>
                <a:gd name="connsiteX47" fmla="*/ 40711 w 57014"/>
                <a:gd name="connsiteY47" fmla="*/ 45794 h 40724"/>
                <a:gd name="connsiteX48" fmla="*/ 34912 w 57014"/>
                <a:gd name="connsiteY48" fmla="*/ 44719 h 40724"/>
                <a:gd name="connsiteX49" fmla="*/ 32762 w 57014"/>
                <a:gd name="connsiteY49" fmla="*/ 41754 h 40724"/>
                <a:gd name="connsiteX50" fmla="*/ 35564 w 57014"/>
                <a:gd name="connsiteY50" fmla="*/ 39343 h 40724"/>
                <a:gd name="connsiteX51" fmla="*/ 40288 w 57014"/>
                <a:gd name="connsiteY51" fmla="*/ 41330 h 40724"/>
                <a:gd name="connsiteX52" fmla="*/ 44882 w 57014"/>
                <a:gd name="connsiteY52" fmla="*/ 43318 h 40724"/>
                <a:gd name="connsiteX53" fmla="*/ 51332 w 57014"/>
                <a:gd name="connsiteY53" fmla="*/ 40063 h 40724"/>
                <a:gd name="connsiteX54" fmla="*/ 53939 w 57014"/>
                <a:gd name="connsiteY54" fmla="*/ 32076 h 40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57014" h="40724">
                  <a:moveTo>
                    <a:pt x="117" y="13848"/>
                  </a:moveTo>
                  <a:cubicBezTo>
                    <a:pt x="335" y="12850"/>
                    <a:pt x="552" y="11982"/>
                    <a:pt x="769" y="11245"/>
                  </a:cubicBezTo>
                  <a:cubicBezTo>
                    <a:pt x="986" y="10507"/>
                    <a:pt x="1453" y="9434"/>
                    <a:pt x="2170" y="8024"/>
                  </a:cubicBezTo>
                  <a:cubicBezTo>
                    <a:pt x="2887" y="6614"/>
                    <a:pt x="3690" y="5443"/>
                    <a:pt x="4581" y="4510"/>
                  </a:cubicBezTo>
                  <a:cubicBezTo>
                    <a:pt x="5471" y="3578"/>
                    <a:pt x="6709" y="2743"/>
                    <a:pt x="8295" y="2005"/>
                  </a:cubicBezTo>
                  <a:cubicBezTo>
                    <a:pt x="9880" y="1268"/>
                    <a:pt x="11672" y="899"/>
                    <a:pt x="13670" y="899"/>
                  </a:cubicBezTo>
                  <a:cubicBezTo>
                    <a:pt x="17040" y="899"/>
                    <a:pt x="19881" y="2004"/>
                    <a:pt x="22192" y="4215"/>
                  </a:cubicBezTo>
                  <a:cubicBezTo>
                    <a:pt x="24504" y="6425"/>
                    <a:pt x="25660" y="9155"/>
                    <a:pt x="25660" y="12406"/>
                  </a:cubicBezTo>
                  <a:cubicBezTo>
                    <a:pt x="25660" y="17342"/>
                    <a:pt x="22889" y="22738"/>
                    <a:pt x="17348" y="28592"/>
                  </a:cubicBezTo>
                  <a:lnTo>
                    <a:pt x="6438" y="40125"/>
                  </a:lnTo>
                  <a:lnTo>
                    <a:pt x="21960" y="40125"/>
                  </a:lnTo>
                  <a:cubicBezTo>
                    <a:pt x="23432" y="40125"/>
                    <a:pt x="24526" y="39874"/>
                    <a:pt x="25241" y="39372"/>
                  </a:cubicBezTo>
                  <a:cubicBezTo>
                    <a:pt x="25957" y="38869"/>
                    <a:pt x="26922" y="37679"/>
                    <a:pt x="28139" y="35800"/>
                  </a:cubicBezTo>
                  <a:lnTo>
                    <a:pt x="28986" y="36128"/>
                  </a:lnTo>
                  <a:lnTo>
                    <a:pt x="25402" y="44882"/>
                  </a:lnTo>
                  <a:lnTo>
                    <a:pt x="52" y="44882"/>
                  </a:lnTo>
                  <a:lnTo>
                    <a:pt x="52" y="44130"/>
                  </a:lnTo>
                  <a:lnTo>
                    <a:pt x="11650" y="31824"/>
                  </a:lnTo>
                  <a:cubicBezTo>
                    <a:pt x="17298" y="25834"/>
                    <a:pt x="20121" y="20191"/>
                    <a:pt x="20121" y="14895"/>
                  </a:cubicBezTo>
                  <a:cubicBezTo>
                    <a:pt x="20121" y="12143"/>
                    <a:pt x="19274" y="9915"/>
                    <a:pt x="17580" y="8211"/>
                  </a:cubicBezTo>
                  <a:cubicBezTo>
                    <a:pt x="15886" y="6508"/>
                    <a:pt x="13670" y="5656"/>
                    <a:pt x="10934" y="5656"/>
                  </a:cubicBezTo>
                  <a:cubicBezTo>
                    <a:pt x="8675" y="5656"/>
                    <a:pt x="6861" y="6278"/>
                    <a:pt x="5493" y="7524"/>
                  </a:cubicBezTo>
                  <a:cubicBezTo>
                    <a:pt x="4125" y="8769"/>
                    <a:pt x="2789" y="10986"/>
                    <a:pt x="1486" y="14174"/>
                  </a:cubicBezTo>
                  <a:lnTo>
                    <a:pt x="117" y="13848"/>
                  </a:lnTo>
                  <a:moveTo>
                    <a:pt x="53939" y="32076"/>
                  </a:moveTo>
                  <a:cubicBezTo>
                    <a:pt x="53939" y="29753"/>
                    <a:pt x="53428" y="27693"/>
                    <a:pt x="52408" y="25896"/>
                  </a:cubicBezTo>
                  <a:cubicBezTo>
                    <a:pt x="51387" y="24099"/>
                    <a:pt x="50149" y="22708"/>
                    <a:pt x="48693" y="21722"/>
                  </a:cubicBezTo>
                  <a:cubicBezTo>
                    <a:pt x="47238" y="20735"/>
                    <a:pt x="45609" y="19925"/>
                    <a:pt x="43807" y="19289"/>
                  </a:cubicBezTo>
                  <a:cubicBezTo>
                    <a:pt x="42004" y="18654"/>
                    <a:pt x="40440" y="18238"/>
                    <a:pt x="39115" y="18041"/>
                  </a:cubicBezTo>
                  <a:cubicBezTo>
                    <a:pt x="37790" y="17843"/>
                    <a:pt x="36628" y="17745"/>
                    <a:pt x="35629" y="17745"/>
                  </a:cubicBezTo>
                  <a:cubicBezTo>
                    <a:pt x="35108" y="17745"/>
                    <a:pt x="34847" y="17569"/>
                    <a:pt x="34847" y="17218"/>
                  </a:cubicBezTo>
                  <a:cubicBezTo>
                    <a:pt x="34847" y="17091"/>
                    <a:pt x="34869" y="16984"/>
                    <a:pt x="34912" y="16899"/>
                  </a:cubicBezTo>
                  <a:lnTo>
                    <a:pt x="42015" y="1746"/>
                  </a:lnTo>
                  <a:lnTo>
                    <a:pt x="55633" y="1746"/>
                  </a:lnTo>
                  <a:cubicBezTo>
                    <a:pt x="56328" y="1746"/>
                    <a:pt x="56882" y="1638"/>
                    <a:pt x="57294" y="1421"/>
                  </a:cubicBezTo>
                  <a:cubicBezTo>
                    <a:pt x="57707" y="1203"/>
                    <a:pt x="58152" y="747"/>
                    <a:pt x="58630" y="52"/>
                  </a:cubicBezTo>
                  <a:lnTo>
                    <a:pt x="59217" y="508"/>
                  </a:lnTo>
                  <a:lnTo>
                    <a:pt x="56741" y="5961"/>
                  </a:lnTo>
                  <a:cubicBezTo>
                    <a:pt x="56567" y="6322"/>
                    <a:pt x="56067" y="6503"/>
                    <a:pt x="55242" y="6503"/>
                  </a:cubicBezTo>
                  <a:lnTo>
                    <a:pt x="42471" y="6503"/>
                  </a:lnTo>
                  <a:lnTo>
                    <a:pt x="39734" y="12091"/>
                  </a:lnTo>
                  <a:cubicBezTo>
                    <a:pt x="46076" y="13230"/>
                    <a:pt x="50789" y="15082"/>
                    <a:pt x="53874" y="17646"/>
                  </a:cubicBezTo>
                  <a:cubicBezTo>
                    <a:pt x="56958" y="20210"/>
                    <a:pt x="58500" y="23968"/>
                    <a:pt x="58500" y="28921"/>
                  </a:cubicBezTo>
                  <a:cubicBezTo>
                    <a:pt x="58500" y="31514"/>
                    <a:pt x="58098" y="33820"/>
                    <a:pt x="57294" y="35841"/>
                  </a:cubicBezTo>
                  <a:cubicBezTo>
                    <a:pt x="56491" y="37862"/>
                    <a:pt x="55470" y="39488"/>
                    <a:pt x="54232" y="40719"/>
                  </a:cubicBezTo>
                  <a:cubicBezTo>
                    <a:pt x="52994" y="41949"/>
                    <a:pt x="51560" y="42960"/>
                    <a:pt x="49931" y="43751"/>
                  </a:cubicBezTo>
                  <a:cubicBezTo>
                    <a:pt x="48303" y="44541"/>
                    <a:pt x="46739" y="45080"/>
                    <a:pt x="45240" y="45365"/>
                  </a:cubicBezTo>
                  <a:cubicBezTo>
                    <a:pt x="43741" y="45651"/>
                    <a:pt x="42232" y="45794"/>
                    <a:pt x="40711" y="45794"/>
                  </a:cubicBezTo>
                  <a:cubicBezTo>
                    <a:pt x="38279" y="45794"/>
                    <a:pt x="36346" y="45436"/>
                    <a:pt x="34912" y="44719"/>
                  </a:cubicBezTo>
                  <a:cubicBezTo>
                    <a:pt x="33479" y="44002"/>
                    <a:pt x="32762" y="43014"/>
                    <a:pt x="32762" y="41754"/>
                  </a:cubicBezTo>
                  <a:cubicBezTo>
                    <a:pt x="32762" y="40147"/>
                    <a:pt x="33696" y="39343"/>
                    <a:pt x="35564" y="39343"/>
                  </a:cubicBezTo>
                  <a:cubicBezTo>
                    <a:pt x="36780" y="39343"/>
                    <a:pt x="38355" y="40006"/>
                    <a:pt x="40288" y="41330"/>
                  </a:cubicBezTo>
                  <a:cubicBezTo>
                    <a:pt x="42221" y="42655"/>
                    <a:pt x="43752" y="43318"/>
                    <a:pt x="44882" y="43318"/>
                  </a:cubicBezTo>
                  <a:cubicBezTo>
                    <a:pt x="47445" y="43318"/>
                    <a:pt x="49595" y="42233"/>
                    <a:pt x="51332" y="40063"/>
                  </a:cubicBezTo>
                  <a:cubicBezTo>
                    <a:pt x="53070" y="37894"/>
                    <a:pt x="53939" y="35231"/>
                    <a:pt x="53939" y="32076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8" name="자유형: 도형 417">
              <a:extLst>
                <a:ext uri="{FF2B5EF4-FFF2-40B4-BE49-F238E27FC236}">
                  <a16:creationId xmlns:a16="http://schemas.microsoft.com/office/drawing/2014/main" id="{2D201CBD-0A4E-4ED8-99D3-2E391AB4C702}"/>
                </a:ext>
              </a:extLst>
            </p:cNvPr>
            <p:cNvSpPr/>
            <p:nvPr/>
          </p:nvSpPr>
          <p:spPr>
            <a:xfrm>
              <a:off x="3873096" y="4642040"/>
              <a:ext cx="48869" cy="40724"/>
            </a:xfrm>
            <a:custGeom>
              <a:avLst/>
              <a:gdLst>
                <a:gd name="connsiteX0" fmla="*/ 117 w 48869"/>
                <a:gd name="connsiteY0" fmla="*/ 13066 h 40724"/>
                <a:gd name="connsiteX1" fmla="*/ 769 w 48869"/>
                <a:gd name="connsiteY1" fmla="*/ 10463 h 40724"/>
                <a:gd name="connsiteX2" fmla="*/ 2170 w 48869"/>
                <a:gd name="connsiteY2" fmla="*/ 7242 h 40724"/>
                <a:gd name="connsiteX3" fmla="*/ 4581 w 48869"/>
                <a:gd name="connsiteY3" fmla="*/ 3729 h 40724"/>
                <a:gd name="connsiteX4" fmla="*/ 8295 w 48869"/>
                <a:gd name="connsiteY4" fmla="*/ 1223 h 40724"/>
                <a:gd name="connsiteX5" fmla="*/ 13670 w 48869"/>
                <a:gd name="connsiteY5" fmla="*/ 117 h 40724"/>
                <a:gd name="connsiteX6" fmla="*/ 22192 w 48869"/>
                <a:gd name="connsiteY6" fmla="*/ 3433 h 40724"/>
                <a:gd name="connsiteX7" fmla="*/ 25660 w 48869"/>
                <a:gd name="connsiteY7" fmla="*/ 11624 h 40724"/>
                <a:gd name="connsiteX8" fmla="*/ 17348 w 48869"/>
                <a:gd name="connsiteY8" fmla="*/ 27810 h 40724"/>
                <a:gd name="connsiteX9" fmla="*/ 6438 w 48869"/>
                <a:gd name="connsiteY9" fmla="*/ 39343 h 40724"/>
                <a:gd name="connsiteX10" fmla="*/ 21960 w 48869"/>
                <a:gd name="connsiteY10" fmla="*/ 39343 h 40724"/>
                <a:gd name="connsiteX11" fmla="*/ 25241 w 48869"/>
                <a:gd name="connsiteY11" fmla="*/ 38590 h 40724"/>
                <a:gd name="connsiteX12" fmla="*/ 28139 w 48869"/>
                <a:gd name="connsiteY12" fmla="*/ 35018 h 40724"/>
                <a:gd name="connsiteX13" fmla="*/ 28986 w 48869"/>
                <a:gd name="connsiteY13" fmla="*/ 35346 h 40724"/>
                <a:gd name="connsiteX14" fmla="*/ 25402 w 48869"/>
                <a:gd name="connsiteY14" fmla="*/ 44100 h 40724"/>
                <a:gd name="connsiteX15" fmla="*/ 52 w 48869"/>
                <a:gd name="connsiteY15" fmla="*/ 44100 h 40724"/>
                <a:gd name="connsiteX16" fmla="*/ 52 w 48869"/>
                <a:gd name="connsiteY16" fmla="*/ 43348 h 40724"/>
                <a:gd name="connsiteX17" fmla="*/ 11650 w 48869"/>
                <a:gd name="connsiteY17" fmla="*/ 31042 h 40724"/>
                <a:gd name="connsiteX18" fmla="*/ 20121 w 48869"/>
                <a:gd name="connsiteY18" fmla="*/ 14113 h 40724"/>
                <a:gd name="connsiteX19" fmla="*/ 17580 w 48869"/>
                <a:gd name="connsiteY19" fmla="*/ 7429 h 40724"/>
                <a:gd name="connsiteX20" fmla="*/ 10934 w 48869"/>
                <a:gd name="connsiteY20" fmla="*/ 4874 h 40724"/>
                <a:gd name="connsiteX21" fmla="*/ 5493 w 48869"/>
                <a:gd name="connsiteY21" fmla="*/ 6742 h 40724"/>
                <a:gd name="connsiteX22" fmla="*/ 1486 w 48869"/>
                <a:gd name="connsiteY22" fmla="*/ 13392 h 40724"/>
                <a:gd name="connsiteX23" fmla="*/ 117 w 48869"/>
                <a:gd name="connsiteY23" fmla="*/ 13066 h 40724"/>
                <a:gd name="connsiteX24" fmla="*/ 42601 w 48869"/>
                <a:gd name="connsiteY24" fmla="*/ 5460 h 40724"/>
                <a:gd name="connsiteX25" fmla="*/ 37910 w 48869"/>
                <a:gd name="connsiteY25" fmla="*/ 6894 h 40724"/>
                <a:gd name="connsiteX26" fmla="*/ 37910 w 48869"/>
                <a:gd name="connsiteY26" fmla="*/ 5982 h 40724"/>
                <a:gd name="connsiteX27" fmla="*/ 49579 w 48869"/>
                <a:gd name="connsiteY27" fmla="*/ 52 h 40724"/>
                <a:gd name="connsiteX28" fmla="*/ 50094 w 48869"/>
                <a:gd name="connsiteY28" fmla="*/ 182 h 40724"/>
                <a:gd name="connsiteX29" fmla="*/ 50094 w 48869"/>
                <a:gd name="connsiteY29" fmla="*/ 39278 h 40724"/>
                <a:gd name="connsiteX30" fmla="*/ 51279 w 48869"/>
                <a:gd name="connsiteY30" fmla="*/ 42340 h 40724"/>
                <a:gd name="connsiteX31" fmla="*/ 56350 w 48869"/>
                <a:gd name="connsiteY31" fmla="*/ 43122 h 40724"/>
                <a:gd name="connsiteX32" fmla="*/ 56350 w 48869"/>
                <a:gd name="connsiteY32" fmla="*/ 44100 h 40724"/>
                <a:gd name="connsiteX33" fmla="*/ 38301 w 48869"/>
                <a:gd name="connsiteY33" fmla="*/ 44100 h 40724"/>
                <a:gd name="connsiteX34" fmla="*/ 38301 w 48869"/>
                <a:gd name="connsiteY34" fmla="*/ 43122 h 40724"/>
                <a:gd name="connsiteX35" fmla="*/ 43272 w 48869"/>
                <a:gd name="connsiteY35" fmla="*/ 42047 h 40724"/>
                <a:gd name="connsiteX36" fmla="*/ 44556 w 48869"/>
                <a:gd name="connsiteY36" fmla="*/ 38040 h 40724"/>
                <a:gd name="connsiteX37" fmla="*/ 44556 w 48869"/>
                <a:gd name="connsiteY37" fmla="*/ 8523 h 40724"/>
                <a:gd name="connsiteX38" fmla="*/ 42601 w 48869"/>
                <a:gd name="connsiteY38" fmla="*/ 5460 h 40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</a:cxnLst>
              <a:rect l="l" t="t" r="r" b="b"/>
              <a:pathLst>
                <a:path w="48869" h="40724">
                  <a:moveTo>
                    <a:pt x="117" y="13066"/>
                  </a:moveTo>
                  <a:cubicBezTo>
                    <a:pt x="335" y="12068"/>
                    <a:pt x="552" y="11200"/>
                    <a:pt x="769" y="10463"/>
                  </a:cubicBezTo>
                  <a:cubicBezTo>
                    <a:pt x="986" y="9725"/>
                    <a:pt x="1453" y="8652"/>
                    <a:pt x="2170" y="7242"/>
                  </a:cubicBezTo>
                  <a:cubicBezTo>
                    <a:pt x="2887" y="5832"/>
                    <a:pt x="3690" y="4661"/>
                    <a:pt x="4581" y="3729"/>
                  </a:cubicBezTo>
                  <a:cubicBezTo>
                    <a:pt x="5471" y="2796"/>
                    <a:pt x="6709" y="1961"/>
                    <a:pt x="8295" y="1223"/>
                  </a:cubicBezTo>
                  <a:cubicBezTo>
                    <a:pt x="9880" y="486"/>
                    <a:pt x="11672" y="117"/>
                    <a:pt x="13670" y="117"/>
                  </a:cubicBezTo>
                  <a:cubicBezTo>
                    <a:pt x="17040" y="117"/>
                    <a:pt x="19881" y="1222"/>
                    <a:pt x="22192" y="3433"/>
                  </a:cubicBezTo>
                  <a:cubicBezTo>
                    <a:pt x="24504" y="5643"/>
                    <a:pt x="25660" y="8374"/>
                    <a:pt x="25660" y="11624"/>
                  </a:cubicBezTo>
                  <a:cubicBezTo>
                    <a:pt x="25660" y="16560"/>
                    <a:pt x="22889" y="21956"/>
                    <a:pt x="17348" y="27810"/>
                  </a:cubicBezTo>
                  <a:lnTo>
                    <a:pt x="6438" y="39343"/>
                  </a:lnTo>
                  <a:lnTo>
                    <a:pt x="21960" y="39343"/>
                  </a:lnTo>
                  <a:cubicBezTo>
                    <a:pt x="23432" y="39343"/>
                    <a:pt x="24526" y="39092"/>
                    <a:pt x="25241" y="38590"/>
                  </a:cubicBezTo>
                  <a:cubicBezTo>
                    <a:pt x="25957" y="38087"/>
                    <a:pt x="26922" y="36897"/>
                    <a:pt x="28139" y="35018"/>
                  </a:cubicBezTo>
                  <a:lnTo>
                    <a:pt x="28986" y="35346"/>
                  </a:lnTo>
                  <a:lnTo>
                    <a:pt x="25402" y="44100"/>
                  </a:lnTo>
                  <a:lnTo>
                    <a:pt x="52" y="44100"/>
                  </a:lnTo>
                  <a:lnTo>
                    <a:pt x="52" y="43348"/>
                  </a:lnTo>
                  <a:lnTo>
                    <a:pt x="11650" y="31042"/>
                  </a:lnTo>
                  <a:cubicBezTo>
                    <a:pt x="17298" y="25052"/>
                    <a:pt x="20121" y="19409"/>
                    <a:pt x="20121" y="14113"/>
                  </a:cubicBezTo>
                  <a:cubicBezTo>
                    <a:pt x="20121" y="11361"/>
                    <a:pt x="19274" y="9133"/>
                    <a:pt x="17580" y="7429"/>
                  </a:cubicBezTo>
                  <a:cubicBezTo>
                    <a:pt x="15886" y="5726"/>
                    <a:pt x="13670" y="4874"/>
                    <a:pt x="10934" y="4874"/>
                  </a:cubicBezTo>
                  <a:cubicBezTo>
                    <a:pt x="8675" y="4874"/>
                    <a:pt x="6861" y="5497"/>
                    <a:pt x="5493" y="6742"/>
                  </a:cubicBezTo>
                  <a:cubicBezTo>
                    <a:pt x="4125" y="7987"/>
                    <a:pt x="2789" y="10204"/>
                    <a:pt x="1486" y="13392"/>
                  </a:cubicBezTo>
                  <a:lnTo>
                    <a:pt x="117" y="13066"/>
                  </a:lnTo>
                  <a:moveTo>
                    <a:pt x="42601" y="5460"/>
                  </a:moveTo>
                  <a:cubicBezTo>
                    <a:pt x="41819" y="5460"/>
                    <a:pt x="40255" y="5938"/>
                    <a:pt x="37910" y="6894"/>
                  </a:cubicBezTo>
                  <a:lnTo>
                    <a:pt x="37910" y="5982"/>
                  </a:lnTo>
                  <a:lnTo>
                    <a:pt x="49579" y="52"/>
                  </a:lnTo>
                  <a:lnTo>
                    <a:pt x="50094" y="182"/>
                  </a:lnTo>
                  <a:lnTo>
                    <a:pt x="50094" y="39278"/>
                  </a:lnTo>
                  <a:cubicBezTo>
                    <a:pt x="50094" y="40842"/>
                    <a:pt x="50489" y="41863"/>
                    <a:pt x="51279" y="42340"/>
                  </a:cubicBezTo>
                  <a:cubicBezTo>
                    <a:pt x="52070" y="42818"/>
                    <a:pt x="53760" y="43079"/>
                    <a:pt x="56350" y="43122"/>
                  </a:cubicBezTo>
                  <a:lnTo>
                    <a:pt x="56350" y="44100"/>
                  </a:lnTo>
                  <a:lnTo>
                    <a:pt x="38301" y="44100"/>
                  </a:lnTo>
                  <a:lnTo>
                    <a:pt x="38301" y="43122"/>
                  </a:lnTo>
                  <a:cubicBezTo>
                    <a:pt x="40759" y="43035"/>
                    <a:pt x="42416" y="42677"/>
                    <a:pt x="43272" y="42047"/>
                  </a:cubicBezTo>
                  <a:cubicBezTo>
                    <a:pt x="44128" y="41417"/>
                    <a:pt x="44556" y="40082"/>
                    <a:pt x="44556" y="38040"/>
                  </a:cubicBezTo>
                  <a:lnTo>
                    <a:pt x="44556" y="8523"/>
                  </a:lnTo>
                  <a:cubicBezTo>
                    <a:pt x="44556" y="6481"/>
                    <a:pt x="43904" y="5460"/>
                    <a:pt x="42601" y="54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19" name="자유형: 도형 418">
              <a:extLst>
                <a:ext uri="{FF2B5EF4-FFF2-40B4-BE49-F238E27FC236}">
                  <a16:creationId xmlns:a16="http://schemas.microsoft.com/office/drawing/2014/main" id="{0EB0E938-E9E1-485D-9BC3-DF9242163C50}"/>
                </a:ext>
              </a:extLst>
            </p:cNvPr>
            <p:cNvSpPr/>
            <p:nvPr/>
          </p:nvSpPr>
          <p:spPr>
            <a:xfrm>
              <a:off x="3878374" y="3868275"/>
              <a:ext cx="48869" cy="40724"/>
            </a:xfrm>
            <a:custGeom>
              <a:avLst/>
              <a:gdLst>
                <a:gd name="connsiteX0" fmla="*/ 4744 w 48869"/>
                <a:gd name="connsiteY0" fmla="*/ 5460 h 40724"/>
                <a:gd name="connsiteX1" fmla="*/ 52 w 48869"/>
                <a:gd name="connsiteY1" fmla="*/ 6894 h 40724"/>
                <a:gd name="connsiteX2" fmla="*/ 52 w 48869"/>
                <a:gd name="connsiteY2" fmla="*/ 5982 h 40724"/>
                <a:gd name="connsiteX3" fmla="*/ 11722 w 48869"/>
                <a:gd name="connsiteY3" fmla="*/ 52 h 40724"/>
                <a:gd name="connsiteX4" fmla="*/ 12237 w 48869"/>
                <a:gd name="connsiteY4" fmla="*/ 182 h 40724"/>
                <a:gd name="connsiteX5" fmla="*/ 12237 w 48869"/>
                <a:gd name="connsiteY5" fmla="*/ 39278 h 40724"/>
                <a:gd name="connsiteX6" fmla="*/ 13422 w 48869"/>
                <a:gd name="connsiteY6" fmla="*/ 42340 h 40724"/>
                <a:gd name="connsiteX7" fmla="*/ 18492 w 48869"/>
                <a:gd name="connsiteY7" fmla="*/ 43122 h 40724"/>
                <a:gd name="connsiteX8" fmla="*/ 18492 w 48869"/>
                <a:gd name="connsiteY8" fmla="*/ 44100 h 40724"/>
                <a:gd name="connsiteX9" fmla="*/ 443 w 48869"/>
                <a:gd name="connsiteY9" fmla="*/ 44100 h 40724"/>
                <a:gd name="connsiteX10" fmla="*/ 443 w 48869"/>
                <a:gd name="connsiteY10" fmla="*/ 43122 h 40724"/>
                <a:gd name="connsiteX11" fmla="*/ 5415 w 48869"/>
                <a:gd name="connsiteY11" fmla="*/ 42047 h 40724"/>
                <a:gd name="connsiteX12" fmla="*/ 6698 w 48869"/>
                <a:gd name="connsiteY12" fmla="*/ 38040 h 40724"/>
                <a:gd name="connsiteX13" fmla="*/ 6698 w 48869"/>
                <a:gd name="connsiteY13" fmla="*/ 8523 h 40724"/>
                <a:gd name="connsiteX14" fmla="*/ 4744 w 48869"/>
                <a:gd name="connsiteY14" fmla="*/ 5460 h 40724"/>
                <a:gd name="connsiteX15" fmla="*/ 54656 w 48869"/>
                <a:gd name="connsiteY15" fmla="*/ 964 h 40724"/>
                <a:gd name="connsiteX16" fmla="*/ 54656 w 48869"/>
                <a:gd name="connsiteY16" fmla="*/ 1993 h 40724"/>
                <a:gd name="connsiteX17" fmla="*/ 40842 w 48869"/>
                <a:gd name="connsiteY17" fmla="*/ 44621 h 40724"/>
                <a:gd name="connsiteX18" fmla="*/ 36606 w 48869"/>
                <a:gd name="connsiteY18" fmla="*/ 44621 h 40724"/>
                <a:gd name="connsiteX19" fmla="*/ 49508 w 48869"/>
                <a:gd name="connsiteY19" fmla="*/ 5721 h 40724"/>
                <a:gd name="connsiteX20" fmla="*/ 35368 w 48869"/>
                <a:gd name="connsiteY20" fmla="*/ 5721 h 40724"/>
                <a:gd name="connsiteX21" fmla="*/ 31296 w 48869"/>
                <a:gd name="connsiteY21" fmla="*/ 6700 h 40724"/>
                <a:gd name="connsiteX22" fmla="*/ 27810 w 48869"/>
                <a:gd name="connsiteY22" fmla="*/ 11008 h 40724"/>
                <a:gd name="connsiteX23" fmla="*/ 26702 w 48869"/>
                <a:gd name="connsiteY23" fmla="*/ 10486 h 40724"/>
                <a:gd name="connsiteX24" fmla="*/ 30547 w 48869"/>
                <a:gd name="connsiteY24" fmla="*/ 964 h 40724"/>
                <a:gd name="connsiteX25" fmla="*/ 54656 w 48869"/>
                <a:gd name="connsiteY25" fmla="*/ 964 h 40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</a:cxnLst>
              <a:rect l="l" t="t" r="r" b="b"/>
              <a:pathLst>
                <a:path w="48869" h="40724">
                  <a:moveTo>
                    <a:pt x="4744" y="5460"/>
                  </a:moveTo>
                  <a:cubicBezTo>
                    <a:pt x="3962" y="5460"/>
                    <a:pt x="2398" y="5938"/>
                    <a:pt x="52" y="6894"/>
                  </a:cubicBezTo>
                  <a:lnTo>
                    <a:pt x="52" y="5982"/>
                  </a:lnTo>
                  <a:lnTo>
                    <a:pt x="11722" y="52"/>
                  </a:lnTo>
                  <a:lnTo>
                    <a:pt x="12237" y="182"/>
                  </a:lnTo>
                  <a:lnTo>
                    <a:pt x="12237" y="39278"/>
                  </a:lnTo>
                  <a:cubicBezTo>
                    <a:pt x="12237" y="40842"/>
                    <a:pt x="12632" y="41863"/>
                    <a:pt x="13422" y="42340"/>
                  </a:cubicBezTo>
                  <a:cubicBezTo>
                    <a:pt x="14212" y="42818"/>
                    <a:pt x="15902" y="43079"/>
                    <a:pt x="18492" y="43122"/>
                  </a:cubicBezTo>
                  <a:lnTo>
                    <a:pt x="18492" y="44100"/>
                  </a:lnTo>
                  <a:lnTo>
                    <a:pt x="443" y="44100"/>
                  </a:lnTo>
                  <a:lnTo>
                    <a:pt x="443" y="43122"/>
                  </a:lnTo>
                  <a:cubicBezTo>
                    <a:pt x="2901" y="43035"/>
                    <a:pt x="4559" y="42677"/>
                    <a:pt x="5415" y="42047"/>
                  </a:cubicBezTo>
                  <a:cubicBezTo>
                    <a:pt x="6270" y="41417"/>
                    <a:pt x="6698" y="40082"/>
                    <a:pt x="6698" y="38040"/>
                  </a:cubicBezTo>
                  <a:lnTo>
                    <a:pt x="6698" y="8523"/>
                  </a:lnTo>
                  <a:cubicBezTo>
                    <a:pt x="6698" y="6481"/>
                    <a:pt x="6047" y="5460"/>
                    <a:pt x="4744" y="5460"/>
                  </a:cubicBezTo>
                  <a:moveTo>
                    <a:pt x="54656" y="964"/>
                  </a:moveTo>
                  <a:lnTo>
                    <a:pt x="54656" y="1993"/>
                  </a:lnTo>
                  <a:lnTo>
                    <a:pt x="40842" y="44621"/>
                  </a:lnTo>
                  <a:lnTo>
                    <a:pt x="36606" y="44621"/>
                  </a:lnTo>
                  <a:lnTo>
                    <a:pt x="49508" y="5721"/>
                  </a:lnTo>
                  <a:lnTo>
                    <a:pt x="35368" y="5721"/>
                  </a:lnTo>
                  <a:cubicBezTo>
                    <a:pt x="33587" y="5721"/>
                    <a:pt x="32230" y="6047"/>
                    <a:pt x="31296" y="6700"/>
                  </a:cubicBezTo>
                  <a:cubicBezTo>
                    <a:pt x="30362" y="7353"/>
                    <a:pt x="29200" y="8789"/>
                    <a:pt x="27810" y="11008"/>
                  </a:cubicBezTo>
                  <a:lnTo>
                    <a:pt x="26702" y="10486"/>
                  </a:lnTo>
                  <a:lnTo>
                    <a:pt x="30547" y="964"/>
                  </a:lnTo>
                  <a:lnTo>
                    <a:pt x="54656" y="964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0" name="자유형: 도형 419">
              <a:extLst>
                <a:ext uri="{FF2B5EF4-FFF2-40B4-BE49-F238E27FC236}">
                  <a16:creationId xmlns:a16="http://schemas.microsoft.com/office/drawing/2014/main" id="{0E369DCE-2629-4F8D-B007-815C7AA3E34B}"/>
                </a:ext>
              </a:extLst>
            </p:cNvPr>
            <p:cNvSpPr/>
            <p:nvPr/>
          </p:nvSpPr>
          <p:spPr>
            <a:xfrm>
              <a:off x="3878170" y="3094510"/>
              <a:ext cx="48869" cy="40724"/>
            </a:xfrm>
            <a:custGeom>
              <a:avLst/>
              <a:gdLst>
                <a:gd name="connsiteX0" fmla="*/ 4744 w 48869"/>
                <a:gd name="connsiteY0" fmla="*/ 5460 h 40724"/>
                <a:gd name="connsiteX1" fmla="*/ 52 w 48869"/>
                <a:gd name="connsiteY1" fmla="*/ 6894 h 40724"/>
                <a:gd name="connsiteX2" fmla="*/ 52 w 48869"/>
                <a:gd name="connsiteY2" fmla="*/ 5982 h 40724"/>
                <a:gd name="connsiteX3" fmla="*/ 11722 w 48869"/>
                <a:gd name="connsiteY3" fmla="*/ 52 h 40724"/>
                <a:gd name="connsiteX4" fmla="*/ 12237 w 48869"/>
                <a:gd name="connsiteY4" fmla="*/ 182 h 40724"/>
                <a:gd name="connsiteX5" fmla="*/ 12237 w 48869"/>
                <a:gd name="connsiteY5" fmla="*/ 39278 h 40724"/>
                <a:gd name="connsiteX6" fmla="*/ 13422 w 48869"/>
                <a:gd name="connsiteY6" fmla="*/ 42340 h 40724"/>
                <a:gd name="connsiteX7" fmla="*/ 18492 w 48869"/>
                <a:gd name="connsiteY7" fmla="*/ 43122 h 40724"/>
                <a:gd name="connsiteX8" fmla="*/ 18492 w 48869"/>
                <a:gd name="connsiteY8" fmla="*/ 44100 h 40724"/>
                <a:gd name="connsiteX9" fmla="*/ 443 w 48869"/>
                <a:gd name="connsiteY9" fmla="*/ 44100 h 40724"/>
                <a:gd name="connsiteX10" fmla="*/ 443 w 48869"/>
                <a:gd name="connsiteY10" fmla="*/ 43122 h 40724"/>
                <a:gd name="connsiteX11" fmla="*/ 5415 w 48869"/>
                <a:gd name="connsiteY11" fmla="*/ 42047 h 40724"/>
                <a:gd name="connsiteX12" fmla="*/ 6698 w 48869"/>
                <a:gd name="connsiteY12" fmla="*/ 38040 h 40724"/>
                <a:gd name="connsiteX13" fmla="*/ 6698 w 48869"/>
                <a:gd name="connsiteY13" fmla="*/ 8523 h 40724"/>
                <a:gd name="connsiteX14" fmla="*/ 4744 w 48869"/>
                <a:gd name="connsiteY14" fmla="*/ 5460 h 40724"/>
                <a:gd name="connsiteX15" fmla="*/ 30677 w 48869"/>
                <a:gd name="connsiteY15" fmla="*/ 39017 h 40724"/>
                <a:gd name="connsiteX16" fmla="*/ 35140 w 48869"/>
                <a:gd name="connsiteY16" fmla="*/ 40777 h 40724"/>
                <a:gd name="connsiteX17" fmla="*/ 40321 w 48869"/>
                <a:gd name="connsiteY17" fmla="*/ 42536 h 40724"/>
                <a:gd name="connsiteX18" fmla="*/ 46380 w 48869"/>
                <a:gd name="connsiteY18" fmla="*/ 39752 h 40724"/>
                <a:gd name="connsiteX19" fmla="*/ 48856 w 48869"/>
                <a:gd name="connsiteY19" fmla="*/ 32890 h 40724"/>
                <a:gd name="connsiteX20" fmla="*/ 48127 w 48869"/>
                <a:gd name="connsiteY20" fmla="*/ 28423 h 40724"/>
                <a:gd name="connsiteX21" fmla="*/ 46107 w 48869"/>
                <a:gd name="connsiteY21" fmla="*/ 25413 h 40724"/>
                <a:gd name="connsiteX22" fmla="*/ 42927 w 48869"/>
                <a:gd name="connsiteY22" fmla="*/ 23666 h 40724"/>
                <a:gd name="connsiteX23" fmla="*/ 39376 w 48869"/>
                <a:gd name="connsiteY23" fmla="*/ 22792 h 40724"/>
                <a:gd name="connsiteX24" fmla="*/ 35825 w 48869"/>
                <a:gd name="connsiteY24" fmla="*/ 22597 h 40724"/>
                <a:gd name="connsiteX25" fmla="*/ 35825 w 48869"/>
                <a:gd name="connsiteY25" fmla="*/ 21750 h 40724"/>
                <a:gd name="connsiteX26" fmla="*/ 39636 w 48869"/>
                <a:gd name="connsiteY26" fmla="*/ 20219 h 40724"/>
                <a:gd name="connsiteX27" fmla="*/ 42992 w 48869"/>
                <a:gd name="connsiteY27" fmla="*/ 18199 h 40724"/>
                <a:gd name="connsiteX28" fmla="*/ 45696 w 48869"/>
                <a:gd name="connsiteY28" fmla="*/ 15104 h 40724"/>
                <a:gd name="connsiteX29" fmla="*/ 46641 w 48869"/>
                <a:gd name="connsiteY29" fmla="*/ 10934 h 40724"/>
                <a:gd name="connsiteX30" fmla="*/ 44654 w 48869"/>
                <a:gd name="connsiteY30" fmla="*/ 5916 h 40724"/>
                <a:gd name="connsiteX31" fmla="*/ 39473 w 48869"/>
                <a:gd name="connsiteY31" fmla="*/ 3962 h 40724"/>
                <a:gd name="connsiteX32" fmla="*/ 34098 w 48869"/>
                <a:gd name="connsiteY32" fmla="*/ 5623 h 40724"/>
                <a:gd name="connsiteX33" fmla="*/ 29765 w 48869"/>
                <a:gd name="connsiteY33" fmla="*/ 10869 h 40724"/>
                <a:gd name="connsiteX34" fmla="*/ 28787 w 48869"/>
                <a:gd name="connsiteY34" fmla="*/ 10608 h 40724"/>
                <a:gd name="connsiteX35" fmla="*/ 33381 w 48869"/>
                <a:gd name="connsiteY35" fmla="*/ 3017 h 40724"/>
                <a:gd name="connsiteX36" fmla="*/ 41624 w 48869"/>
                <a:gd name="connsiteY36" fmla="*/ 52 h 40724"/>
                <a:gd name="connsiteX37" fmla="*/ 48922 w 48869"/>
                <a:gd name="connsiteY37" fmla="*/ 2528 h 40724"/>
                <a:gd name="connsiteX38" fmla="*/ 51723 w 48869"/>
                <a:gd name="connsiteY38" fmla="*/ 8979 h 40724"/>
                <a:gd name="connsiteX39" fmla="*/ 50355 w 48869"/>
                <a:gd name="connsiteY39" fmla="*/ 13670 h 40724"/>
                <a:gd name="connsiteX40" fmla="*/ 45598 w 48869"/>
                <a:gd name="connsiteY40" fmla="*/ 17971 h 40724"/>
                <a:gd name="connsiteX41" fmla="*/ 51723 w 48869"/>
                <a:gd name="connsiteY41" fmla="*/ 22287 h 40724"/>
                <a:gd name="connsiteX42" fmla="*/ 53939 w 48869"/>
                <a:gd name="connsiteY42" fmla="*/ 29783 h 40724"/>
                <a:gd name="connsiteX43" fmla="*/ 48628 w 48869"/>
                <a:gd name="connsiteY43" fmla="*/ 40862 h 40724"/>
                <a:gd name="connsiteX44" fmla="*/ 35564 w 48869"/>
                <a:gd name="connsiteY44" fmla="*/ 45012 h 40724"/>
                <a:gd name="connsiteX45" fmla="*/ 30188 w 48869"/>
                <a:gd name="connsiteY45" fmla="*/ 44002 h 40724"/>
                <a:gd name="connsiteX46" fmla="*/ 28201 w 48869"/>
                <a:gd name="connsiteY46" fmla="*/ 41298 h 40724"/>
                <a:gd name="connsiteX47" fmla="*/ 28885 w 48869"/>
                <a:gd name="connsiteY47" fmla="*/ 39636 h 40724"/>
                <a:gd name="connsiteX48" fmla="*/ 30677 w 48869"/>
                <a:gd name="connsiteY48" fmla="*/ 39017 h 40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48869" h="40724">
                  <a:moveTo>
                    <a:pt x="4744" y="5460"/>
                  </a:moveTo>
                  <a:cubicBezTo>
                    <a:pt x="3962" y="5460"/>
                    <a:pt x="2398" y="5938"/>
                    <a:pt x="52" y="6894"/>
                  </a:cubicBezTo>
                  <a:lnTo>
                    <a:pt x="52" y="5982"/>
                  </a:lnTo>
                  <a:lnTo>
                    <a:pt x="11722" y="52"/>
                  </a:lnTo>
                  <a:lnTo>
                    <a:pt x="12237" y="182"/>
                  </a:lnTo>
                  <a:lnTo>
                    <a:pt x="12237" y="39278"/>
                  </a:lnTo>
                  <a:cubicBezTo>
                    <a:pt x="12237" y="40842"/>
                    <a:pt x="12632" y="41863"/>
                    <a:pt x="13422" y="42340"/>
                  </a:cubicBezTo>
                  <a:cubicBezTo>
                    <a:pt x="14212" y="42818"/>
                    <a:pt x="15902" y="43079"/>
                    <a:pt x="18492" y="43122"/>
                  </a:cubicBezTo>
                  <a:lnTo>
                    <a:pt x="18492" y="44100"/>
                  </a:lnTo>
                  <a:lnTo>
                    <a:pt x="443" y="44100"/>
                  </a:lnTo>
                  <a:lnTo>
                    <a:pt x="443" y="43122"/>
                  </a:lnTo>
                  <a:cubicBezTo>
                    <a:pt x="2901" y="43035"/>
                    <a:pt x="4559" y="42677"/>
                    <a:pt x="5415" y="42047"/>
                  </a:cubicBezTo>
                  <a:cubicBezTo>
                    <a:pt x="6270" y="41417"/>
                    <a:pt x="6698" y="40082"/>
                    <a:pt x="6698" y="38040"/>
                  </a:cubicBezTo>
                  <a:lnTo>
                    <a:pt x="6698" y="8523"/>
                  </a:lnTo>
                  <a:cubicBezTo>
                    <a:pt x="6698" y="6481"/>
                    <a:pt x="6047" y="5460"/>
                    <a:pt x="4744" y="5460"/>
                  </a:cubicBezTo>
                  <a:moveTo>
                    <a:pt x="30677" y="39017"/>
                  </a:moveTo>
                  <a:cubicBezTo>
                    <a:pt x="31676" y="39017"/>
                    <a:pt x="33164" y="39604"/>
                    <a:pt x="35140" y="40777"/>
                  </a:cubicBezTo>
                  <a:cubicBezTo>
                    <a:pt x="37117" y="41949"/>
                    <a:pt x="38844" y="42536"/>
                    <a:pt x="40321" y="42536"/>
                  </a:cubicBezTo>
                  <a:cubicBezTo>
                    <a:pt x="42710" y="42536"/>
                    <a:pt x="44730" y="41608"/>
                    <a:pt x="46380" y="39752"/>
                  </a:cubicBezTo>
                  <a:cubicBezTo>
                    <a:pt x="48031" y="37897"/>
                    <a:pt x="48856" y="35609"/>
                    <a:pt x="48856" y="32890"/>
                  </a:cubicBezTo>
                  <a:cubicBezTo>
                    <a:pt x="48856" y="31207"/>
                    <a:pt x="48613" y="29718"/>
                    <a:pt x="48127" y="28423"/>
                  </a:cubicBezTo>
                  <a:cubicBezTo>
                    <a:pt x="47641" y="27129"/>
                    <a:pt x="46967" y="26125"/>
                    <a:pt x="46107" y="25413"/>
                  </a:cubicBezTo>
                  <a:cubicBezTo>
                    <a:pt x="45247" y="24701"/>
                    <a:pt x="44187" y="24119"/>
                    <a:pt x="42927" y="23666"/>
                  </a:cubicBezTo>
                  <a:cubicBezTo>
                    <a:pt x="41667" y="23213"/>
                    <a:pt x="40483" y="22921"/>
                    <a:pt x="39376" y="22792"/>
                  </a:cubicBezTo>
                  <a:cubicBezTo>
                    <a:pt x="38268" y="22662"/>
                    <a:pt x="37084" y="22597"/>
                    <a:pt x="35825" y="22597"/>
                  </a:cubicBezTo>
                  <a:lnTo>
                    <a:pt x="35825" y="21750"/>
                  </a:lnTo>
                  <a:cubicBezTo>
                    <a:pt x="37301" y="21229"/>
                    <a:pt x="38572" y="20718"/>
                    <a:pt x="39636" y="20219"/>
                  </a:cubicBezTo>
                  <a:cubicBezTo>
                    <a:pt x="40701" y="19719"/>
                    <a:pt x="41819" y="19046"/>
                    <a:pt x="42992" y="18199"/>
                  </a:cubicBezTo>
                  <a:cubicBezTo>
                    <a:pt x="44165" y="17352"/>
                    <a:pt x="45066" y="16320"/>
                    <a:pt x="45696" y="15104"/>
                  </a:cubicBezTo>
                  <a:cubicBezTo>
                    <a:pt x="46326" y="13888"/>
                    <a:pt x="46641" y="12498"/>
                    <a:pt x="46641" y="10934"/>
                  </a:cubicBezTo>
                  <a:cubicBezTo>
                    <a:pt x="46641" y="8892"/>
                    <a:pt x="45979" y="7220"/>
                    <a:pt x="44654" y="5916"/>
                  </a:cubicBezTo>
                  <a:cubicBezTo>
                    <a:pt x="43329" y="4613"/>
                    <a:pt x="41602" y="3962"/>
                    <a:pt x="39473" y="3962"/>
                  </a:cubicBezTo>
                  <a:cubicBezTo>
                    <a:pt x="37432" y="3962"/>
                    <a:pt x="35640" y="4516"/>
                    <a:pt x="34098" y="5623"/>
                  </a:cubicBezTo>
                  <a:cubicBezTo>
                    <a:pt x="32556" y="6731"/>
                    <a:pt x="31111" y="8479"/>
                    <a:pt x="29765" y="10869"/>
                  </a:cubicBezTo>
                  <a:lnTo>
                    <a:pt x="28787" y="10608"/>
                  </a:lnTo>
                  <a:cubicBezTo>
                    <a:pt x="29917" y="7524"/>
                    <a:pt x="31448" y="4993"/>
                    <a:pt x="33381" y="3017"/>
                  </a:cubicBezTo>
                  <a:cubicBezTo>
                    <a:pt x="35314" y="1040"/>
                    <a:pt x="38062" y="52"/>
                    <a:pt x="41624" y="52"/>
                  </a:cubicBezTo>
                  <a:cubicBezTo>
                    <a:pt x="44621" y="52"/>
                    <a:pt x="47054" y="877"/>
                    <a:pt x="48922" y="2528"/>
                  </a:cubicBezTo>
                  <a:cubicBezTo>
                    <a:pt x="50789" y="4179"/>
                    <a:pt x="51723" y="6329"/>
                    <a:pt x="51723" y="8979"/>
                  </a:cubicBezTo>
                  <a:cubicBezTo>
                    <a:pt x="51723" y="10760"/>
                    <a:pt x="51267" y="12324"/>
                    <a:pt x="50355" y="13670"/>
                  </a:cubicBezTo>
                  <a:cubicBezTo>
                    <a:pt x="49443" y="15017"/>
                    <a:pt x="47857" y="16451"/>
                    <a:pt x="45598" y="17971"/>
                  </a:cubicBezTo>
                  <a:cubicBezTo>
                    <a:pt x="48205" y="19096"/>
                    <a:pt x="50246" y="20534"/>
                    <a:pt x="51723" y="22287"/>
                  </a:cubicBezTo>
                  <a:cubicBezTo>
                    <a:pt x="53200" y="24039"/>
                    <a:pt x="53939" y="26538"/>
                    <a:pt x="53939" y="29783"/>
                  </a:cubicBezTo>
                  <a:cubicBezTo>
                    <a:pt x="53939" y="34402"/>
                    <a:pt x="52169" y="38095"/>
                    <a:pt x="48628" y="40862"/>
                  </a:cubicBezTo>
                  <a:cubicBezTo>
                    <a:pt x="45088" y="43629"/>
                    <a:pt x="40733" y="45012"/>
                    <a:pt x="35564" y="45012"/>
                  </a:cubicBezTo>
                  <a:cubicBezTo>
                    <a:pt x="33305" y="45012"/>
                    <a:pt x="31513" y="44675"/>
                    <a:pt x="30188" y="44002"/>
                  </a:cubicBezTo>
                  <a:cubicBezTo>
                    <a:pt x="28863" y="43329"/>
                    <a:pt x="28201" y="42427"/>
                    <a:pt x="28201" y="41298"/>
                  </a:cubicBezTo>
                  <a:cubicBezTo>
                    <a:pt x="28201" y="40603"/>
                    <a:pt x="28429" y="40049"/>
                    <a:pt x="28885" y="39636"/>
                  </a:cubicBezTo>
                  <a:cubicBezTo>
                    <a:pt x="29341" y="39224"/>
                    <a:pt x="29938" y="39017"/>
                    <a:pt x="30677" y="39017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1" name="자유형: 도형 420">
              <a:extLst>
                <a:ext uri="{FF2B5EF4-FFF2-40B4-BE49-F238E27FC236}">
                  <a16:creationId xmlns:a16="http://schemas.microsoft.com/office/drawing/2014/main" id="{932B5ACA-428D-4795-AFAF-26CB086CF29A}"/>
                </a:ext>
              </a:extLst>
            </p:cNvPr>
            <p:cNvSpPr/>
            <p:nvPr/>
          </p:nvSpPr>
          <p:spPr>
            <a:xfrm>
              <a:off x="3889386" y="2320615"/>
              <a:ext cx="24435" cy="40724"/>
            </a:xfrm>
            <a:custGeom>
              <a:avLst/>
              <a:gdLst>
                <a:gd name="connsiteX0" fmla="*/ 1942 w 24434"/>
                <a:gd name="connsiteY0" fmla="*/ 45664 h 40724"/>
                <a:gd name="connsiteX1" fmla="*/ 1746 w 24434"/>
                <a:gd name="connsiteY1" fmla="*/ 44360 h 40724"/>
                <a:gd name="connsiteX2" fmla="*/ 14355 w 24434"/>
                <a:gd name="connsiteY2" fmla="*/ 38020 h 40724"/>
                <a:gd name="connsiteX3" fmla="*/ 21555 w 24434"/>
                <a:gd name="connsiteY3" fmla="*/ 25010 h 40724"/>
                <a:gd name="connsiteX4" fmla="*/ 11781 w 24434"/>
                <a:gd name="connsiteY4" fmla="*/ 28787 h 40724"/>
                <a:gd name="connsiteX5" fmla="*/ 3278 w 24434"/>
                <a:gd name="connsiteY5" fmla="*/ 25128 h 40724"/>
                <a:gd name="connsiteX6" fmla="*/ 52 w 24434"/>
                <a:gd name="connsiteY6" fmla="*/ 15523 h 40724"/>
                <a:gd name="connsiteX7" fmla="*/ 3929 w 24434"/>
                <a:gd name="connsiteY7" fmla="*/ 4477 h 40724"/>
                <a:gd name="connsiteX8" fmla="*/ 13605 w 24434"/>
                <a:gd name="connsiteY8" fmla="*/ 52 h 40724"/>
                <a:gd name="connsiteX9" fmla="*/ 24200 w 24434"/>
                <a:gd name="connsiteY9" fmla="*/ 5224 h 40724"/>
                <a:gd name="connsiteX10" fmla="*/ 28331 w 24434"/>
                <a:gd name="connsiteY10" fmla="*/ 18513 h 40724"/>
                <a:gd name="connsiteX11" fmla="*/ 27869 w 24434"/>
                <a:gd name="connsiteY11" fmla="*/ 23864 h 40724"/>
                <a:gd name="connsiteX12" fmla="*/ 25725 w 24434"/>
                <a:gd name="connsiteY12" fmla="*/ 30358 h 40724"/>
                <a:gd name="connsiteX13" fmla="*/ 21338 w 24434"/>
                <a:gd name="connsiteY13" fmla="*/ 37081 h 40724"/>
                <a:gd name="connsiteX14" fmla="*/ 13619 w 24434"/>
                <a:gd name="connsiteY14" fmla="*/ 42466 h 40724"/>
                <a:gd name="connsiteX15" fmla="*/ 1942 w 24434"/>
                <a:gd name="connsiteY15" fmla="*/ 45664 h 40724"/>
                <a:gd name="connsiteX16" fmla="*/ 14127 w 24434"/>
                <a:gd name="connsiteY16" fmla="*/ 25920 h 40724"/>
                <a:gd name="connsiteX17" fmla="*/ 16928 w 24434"/>
                <a:gd name="connsiteY17" fmla="*/ 25563 h 40724"/>
                <a:gd name="connsiteX18" fmla="*/ 20089 w 24434"/>
                <a:gd name="connsiteY18" fmla="*/ 24003 h 40724"/>
                <a:gd name="connsiteX19" fmla="*/ 21685 w 24434"/>
                <a:gd name="connsiteY19" fmla="*/ 21047 h 40724"/>
                <a:gd name="connsiteX20" fmla="*/ 21685 w 24434"/>
                <a:gd name="connsiteY20" fmla="*/ 18513 h 40724"/>
                <a:gd name="connsiteX21" fmla="*/ 13084 w 24434"/>
                <a:gd name="connsiteY21" fmla="*/ 2007 h 40724"/>
                <a:gd name="connsiteX22" fmla="*/ 9631 w 24434"/>
                <a:gd name="connsiteY22" fmla="*/ 3079 h 40724"/>
                <a:gd name="connsiteX23" fmla="*/ 7448 w 24434"/>
                <a:gd name="connsiteY23" fmla="*/ 5906 h 40724"/>
                <a:gd name="connsiteX24" fmla="*/ 6373 w 24434"/>
                <a:gd name="connsiteY24" fmla="*/ 9480 h 40724"/>
                <a:gd name="connsiteX25" fmla="*/ 6047 w 24434"/>
                <a:gd name="connsiteY25" fmla="*/ 13314 h 40724"/>
                <a:gd name="connsiteX26" fmla="*/ 8230 w 24434"/>
                <a:gd name="connsiteY26" fmla="*/ 22509 h 40724"/>
                <a:gd name="connsiteX27" fmla="*/ 14127 w 24434"/>
                <a:gd name="connsiteY27" fmla="*/ 25920 h 40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24434" h="40724">
                  <a:moveTo>
                    <a:pt x="1942" y="45664"/>
                  </a:moveTo>
                  <a:lnTo>
                    <a:pt x="1746" y="44360"/>
                  </a:lnTo>
                  <a:cubicBezTo>
                    <a:pt x="6698" y="43489"/>
                    <a:pt x="10901" y="41375"/>
                    <a:pt x="14355" y="38020"/>
                  </a:cubicBezTo>
                  <a:cubicBezTo>
                    <a:pt x="17808" y="34664"/>
                    <a:pt x="20208" y="30327"/>
                    <a:pt x="21555" y="25010"/>
                  </a:cubicBezTo>
                  <a:cubicBezTo>
                    <a:pt x="18340" y="27528"/>
                    <a:pt x="15082" y="28787"/>
                    <a:pt x="11781" y="28787"/>
                  </a:cubicBezTo>
                  <a:cubicBezTo>
                    <a:pt x="8262" y="28787"/>
                    <a:pt x="5428" y="27568"/>
                    <a:pt x="3278" y="25128"/>
                  </a:cubicBezTo>
                  <a:cubicBezTo>
                    <a:pt x="1127" y="22689"/>
                    <a:pt x="52" y="19487"/>
                    <a:pt x="52" y="15523"/>
                  </a:cubicBezTo>
                  <a:cubicBezTo>
                    <a:pt x="52" y="11110"/>
                    <a:pt x="1344" y="7428"/>
                    <a:pt x="3929" y="4477"/>
                  </a:cubicBezTo>
                  <a:cubicBezTo>
                    <a:pt x="6514" y="1527"/>
                    <a:pt x="9739" y="52"/>
                    <a:pt x="13605" y="52"/>
                  </a:cubicBezTo>
                  <a:cubicBezTo>
                    <a:pt x="17914" y="52"/>
                    <a:pt x="21445" y="1776"/>
                    <a:pt x="24200" y="5224"/>
                  </a:cubicBezTo>
                  <a:cubicBezTo>
                    <a:pt x="26954" y="8671"/>
                    <a:pt x="28331" y="13101"/>
                    <a:pt x="28331" y="18513"/>
                  </a:cubicBezTo>
                  <a:cubicBezTo>
                    <a:pt x="28331" y="20253"/>
                    <a:pt x="28177" y="22037"/>
                    <a:pt x="27869" y="23864"/>
                  </a:cubicBezTo>
                  <a:cubicBezTo>
                    <a:pt x="27562" y="25692"/>
                    <a:pt x="26847" y="27856"/>
                    <a:pt x="25725" y="30358"/>
                  </a:cubicBezTo>
                  <a:cubicBezTo>
                    <a:pt x="24604" y="32860"/>
                    <a:pt x="23141" y="35101"/>
                    <a:pt x="21338" y="37081"/>
                  </a:cubicBezTo>
                  <a:cubicBezTo>
                    <a:pt x="19534" y="39061"/>
                    <a:pt x="16961" y="40856"/>
                    <a:pt x="13619" y="42466"/>
                  </a:cubicBezTo>
                  <a:cubicBezTo>
                    <a:pt x="10277" y="44076"/>
                    <a:pt x="6384" y="45142"/>
                    <a:pt x="1942" y="45664"/>
                  </a:cubicBezTo>
                  <a:moveTo>
                    <a:pt x="14127" y="25920"/>
                  </a:moveTo>
                  <a:cubicBezTo>
                    <a:pt x="14952" y="25920"/>
                    <a:pt x="15886" y="25801"/>
                    <a:pt x="16928" y="25563"/>
                  </a:cubicBezTo>
                  <a:cubicBezTo>
                    <a:pt x="17971" y="25325"/>
                    <a:pt x="19024" y="24805"/>
                    <a:pt x="20089" y="24003"/>
                  </a:cubicBezTo>
                  <a:cubicBezTo>
                    <a:pt x="21153" y="23202"/>
                    <a:pt x="21685" y="22216"/>
                    <a:pt x="21685" y="21047"/>
                  </a:cubicBezTo>
                  <a:lnTo>
                    <a:pt x="21685" y="18513"/>
                  </a:lnTo>
                  <a:cubicBezTo>
                    <a:pt x="21685" y="7509"/>
                    <a:pt x="18818" y="2007"/>
                    <a:pt x="13084" y="2007"/>
                  </a:cubicBezTo>
                  <a:cubicBezTo>
                    <a:pt x="11737" y="2007"/>
                    <a:pt x="10586" y="2364"/>
                    <a:pt x="9631" y="3079"/>
                  </a:cubicBezTo>
                  <a:cubicBezTo>
                    <a:pt x="8675" y="3794"/>
                    <a:pt x="7947" y="4736"/>
                    <a:pt x="7448" y="5906"/>
                  </a:cubicBezTo>
                  <a:cubicBezTo>
                    <a:pt x="6948" y="7076"/>
                    <a:pt x="6590" y="8267"/>
                    <a:pt x="6373" y="9480"/>
                  </a:cubicBezTo>
                  <a:cubicBezTo>
                    <a:pt x="6155" y="10693"/>
                    <a:pt x="6047" y="11971"/>
                    <a:pt x="6047" y="13314"/>
                  </a:cubicBezTo>
                  <a:cubicBezTo>
                    <a:pt x="6047" y="17169"/>
                    <a:pt x="6774" y="20234"/>
                    <a:pt x="8230" y="22509"/>
                  </a:cubicBezTo>
                  <a:cubicBezTo>
                    <a:pt x="9685" y="24783"/>
                    <a:pt x="11650" y="25920"/>
                    <a:pt x="14127" y="2592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2" name="자유형: 도형 421">
              <a:extLst>
                <a:ext uri="{FF2B5EF4-FFF2-40B4-BE49-F238E27FC236}">
                  <a16:creationId xmlns:a16="http://schemas.microsoft.com/office/drawing/2014/main" id="{94B0C727-5AD2-4349-A1B1-2338405B51B1}"/>
                </a:ext>
              </a:extLst>
            </p:cNvPr>
            <p:cNvSpPr/>
            <p:nvPr/>
          </p:nvSpPr>
          <p:spPr>
            <a:xfrm>
              <a:off x="3889516" y="1546199"/>
              <a:ext cx="24435" cy="40724"/>
            </a:xfrm>
            <a:custGeom>
              <a:avLst/>
              <a:gdLst>
                <a:gd name="connsiteX0" fmla="*/ 21229 w 24434"/>
                <a:gd name="connsiteY0" fmla="*/ 32076 h 40724"/>
                <a:gd name="connsiteX1" fmla="*/ 19698 w 24434"/>
                <a:gd name="connsiteY1" fmla="*/ 25896 h 40724"/>
                <a:gd name="connsiteX2" fmla="*/ 15984 w 24434"/>
                <a:gd name="connsiteY2" fmla="*/ 21722 h 40724"/>
                <a:gd name="connsiteX3" fmla="*/ 11097 w 24434"/>
                <a:gd name="connsiteY3" fmla="*/ 19289 h 40724"/>
                <a:gd name="connsiteX4" fmla="*/ 6405 w 24434"/>
                <a:gd name="connsiteY4" fmla="*/ 18041 h 40724"/>
                <a:gd name="connsiteX5" fmla="*/ 2919 w 24434"/>
                <a:gd name="connsiteY5" fmla="*/ 17745 h 40724"/>
                <a:gd name="connsiteX6" fmla="*/ 2137 w 24434"/>
                <a:gd name="connsiteY6" fmla="*/ 17218 h 40724"/>
                <a:gd name="connsiteX7" fmla="*/ 2202 w 24434"/>
                <a:gd name="connsiteY7" fmla="*/ 16899 h 40724"/>
                <a:gd name="connsiteX8" fmla="*/ 9305 w 24434"/>
                <a:gd name="connsiteY8" fmla="*/ 1746 h 40724"/>
                <a:gd name="connsiteX9" fmla="*/ 22923 w 24434"/>
                <a:gd name="connsiteY9" fmla="*/ 1746 h 40724"/>
                <a:gd name="connsiteX10" fmla="*/ 24585 w 24434"/>
                <a:gd name="connsiteY10" fmla="*/ 1421 h 40724"/>
                <a:gd name="connsiteX11" fmla="*/ 25920 w 24434"/>
                <a:gd name="connsiteY11" fmla="*/ 52 h 40724"/>
                <a:gd name="connsiteX12" fmla="*/ 26507 w 24434"/>
                <a:gd name="connsiteY12" fmla="*/ 508 h 40724"/>
                <a:gd name="connsiteX13" fmla="*/ 24031 w 24434"/>
                <a:gd name="connsiteY13" fmla="*/ 5961 h 40724"/>
                <a:gd name="connsiteX14" fmla="*/ 22532 w 24434"/>
                <a:gd name="connsiteY14" fmla="*/ 6503 h 40724"/>
                <a:gd name="connsiteX15" fmla="*/ 9761 w 24434"/>
                <a:gd name="connsiteY15" fmla="*/ 6503 h 40724"/>
                <a:gd name="connsiteX16" fmla="*/ 7024 w 24434"/>
                <a:gd name="connsiteY16" fmla="*/ 12091 h 40724"/>
                <a:gd name="connsiteX17" fmla="*/ 21164 w 24434"/>
                <a:gd name="connsiteY17" fmla="*/ 17646 h 40724"/>
                <a:gd name="connsiteX18" fmla="*/ 25790 w 24434"/>
                <a:gd name="connsiteY18" fmla="*/ 28921 h 40724"/>
                <a:gd name="connsiteX19" fmla="*/ 24585 w 24434"/>
                <a:gd name="connsiteY19" fmla="*/ 35841 h 40724"/>
                <a:gd name="connsiteX20" fmla="*/ 21522 w 24434"/>
                <a:gd name="connsiteY20" fmla="*/ 40719 h 40724"/>
                <a:gd name="connsiteX21" fmla="*/ 17222 w 24434"/>
                <a:gd name="connsiteY21" fmla="*/ 43751 h 40724"/>
                <a:gd name="connsiteX22" fmla="*/ 12530 w 24434"/>
                <a:gd name="connsiteY22" fmla="*/ 45365 h 40724"/>
                <a:gd name="connsiteX23" fmla="*/ 8002 w 24434"/>
                <a:gd name="connsiteY23" fmla="*/ 45794 h 40724"/>
                <a:gd name="connsiteX24" fmla="*/ 2202 w 24434"/>
                <a:gd name="connsiteY24" fmla="*/ 44719 h 40724"/>
                <a:gd name="connsiteX25" fmla="*/ 52 w 24434"/>
                <a:gd name="connsiteY25" fmla="*/ 41754 h 40724"/>
                <a:gd name="connsiteX26" fmla="*/ 2854 w 24434"/>
                <a:gd name="connsiteY26" fmla="*/ 39343 h 40724"/>
                <a:gd name="connsiteX27" fmla="*/ 7578 w 24434"/>
                <a:gd name="connsiteY27" fmla="*/ 41330 h 40724"/>
                <a:gd name="connsiteX28" fmla="*/ 12172 w 24434"/>
                <a:gd name="connsiteY28" fmla="*/ 43318 h 40724"/>
                <a:gd name="connsiteX29" fmla="*/ 18623 w 24434"/>
                <a:gd name="connsiteY29" fmla="*/ 40063 h 40724"/>
                <a:gd name="connsiteX30" fmla="*/ 21229 w 24434"/>
                <a:gd name="connsiteY30" fmla="*/ 32076 h 40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24434" h="40724">
                  <a:moveTo>
                    <a:pt x="21229" y="32076"/>
                  </a:moveTo>
                  <a:cubicBezTo>
                    <a:pt x="21229" y="29753"/>
                    <a:pt x="20718" y="27693"/>
                    <a:pt x="19698" y="25896"/>
                  </a:cubicBezTo>
                  <a:cubicBezTo>
                    <a:pt x="18677" y="24099"/>
                    <a:pt x="17439" y="22708"/>
                    <a:pt x="15984" y="21722"/>
                  </a:cubicBezTo>
                  <a:cubicBezTo>
                    <a:pt x="14528" y="20735"/>
                    <a:pt x="12899" y="19925"/>
                    <a:pt x="11097" y="19289"/>
                  </a:cubicBezTo>
                  <a:cubicBezTo>
                    <a:pt x="9294" y="18654"/>
                    <a:pt x="7730" y="18238"/>
                    <a:pt x="6405" y="18041"/>
                  </a:cubicBezTo>
                  <a:cubicBezTo>
                    <a:pt x="5080" y="17843"/>
                    <a:pt x="3918" y="17745"/>
                    <a:pt x="2919" y="17745"/>
                  </a:cubicBezTo>
                  <a:cubicBezTo>
                    <a:pt x="2398" y="17745"/>
                    <a:pt x="2137" y="17569"/>
                    <a:pt x="2137" y="17218"/>
                  </a:cubicBezTo>
                  <a:cubicBezTo>
                    <a:pt x="2137" y="17091"/>
                    <a:pt x="2159" y="16984"/>
                    <a:pt x="2202" y="16899"/>
                  </a:cubicBezTo>
                  <a:lnTo>
                    <a:pt x="9305" y="1746"/>
                  </a:lnTo>
                  <a:lnTo>
                    <a:pt x="22923" y="1746"/>
                  </a:lnTo>
                  <a:cubicBezTo>
                    <a:pt x="23618" y="1746"/>
                    <a:pt x="24172" y="1638"/>
                    <a:pt x="24585" y="1421"/>
                  </a:cubicBezTo>
                  <a:cubicBezTo>
                    <a:pt x="24997" y="1203"/>
                    <a:pt x="25442" y="747"/>
                    <a:pt x="25920" y="52"/>
                  </a:cubicBezTo>
                  <a:lnTo>
                    <a:pt x="26507" y="508"/>
                  </a:lnTo>
                  <a:lnTo>
                    <a:pt x="24031" y="5961"/>
                  </a:lnTo>
                  <a:cubicBezTo>
                    <a:pt x="23857" y="6322"/>
                    <a:pt x="23357" y="6503"/>
                    <a:pt x="22532" y="6503"/>
                  </a:cubicBezTo>
                  <a:lnTo>
                    <a:pt x="9761" y="6503"/>
                  </a:lnTo>
                  <a:lnTo>
                    <a:pt x="7024" y="12091"/>
                  </a:lnTo>
                  <a:cubicBezTo>
                    <a:pt x="13366" y="13230"/>
                    <a:pt x="18079" y="15082"/>
                    <a:pt x="21164" y="17646"/>
                  </a:cubicBezTo>
                  <a:cubicBezTo>
                    <a:pt x="24248" y="20210"/>
                    <a:pt x="25790" y="23968"/>
                    <a:pt x="25790" y="28921"/>
                  </a:cubicBezTo>
                  <a:cubicBezTo>
                    <a:pt x="25790" y="31514"/>
                    <a:pt x="25388" y="33820"/>
                    <a:pt x="24585" y="35841"/>
                  </a:cubicBezTo>
                  <a:cubicBezTo>
                    <a:pt x="23781" y="37862"/>
                    <a:pt x="22760" y="39488"/>
                    <a:pt x="21522" y="40719"/>
                  </a:cubicBezTo>
                  <a:cubicBezTo>
                    <a:pt x="20284" y="41949"/>
                    <a:pt x="18851" y="42960"/>
                    <a:pt x="17222" y="43751"/>
                  </a:cubicBezTo>
                  <a:cubicBezTo>
                    <a:pt x="15593" y="44541"/>
                    <a:pt x="14029" y="45080"/>
                    <a:pt x="12530" y="45365"/>
                  </a:cubicBezTo>
                  <a:cubicBezTo>
                    <a:pt x="11031" y="45651"/>
                    <a:pt x="9522" y="45794"/>
                    <a:pt x="8002" y="45794"/>
                  </a:cubicBezTo>
                  <a:cubicBezTo>
                    <a:pt x="5569" y="45794"/>
                    <a:pt x="3636" y="45436"/>
                    <a:pt x="2202" y="44719"/>
                  </a:cubicBezTo>
                  <a:cubicBezTo>
                    <a:pt x="769" y="44002"/>
                    <a:pt x="52" y="43014"/>
                    <a:pt x="52" y="41754"/>
                  </a:cubicBezTo>
                  <a:cubicBezTo>
                    <a:pt x="52" y="40147"/>
                    <a:pt x="986" y="39343"/>
                    <a:pt x="2854" y="39343"/>
                  </a:cubicBezTo>
                  <a:cubicBezTo>
                    <a:pt x="4070" y="39343"/>
                    <a:pt x="5645" y="40006"/>
                    <a:pt x="7578" y="41330"/>
                  </a:cubicBezTo>
                  <a:cubicBezTo>
                    <a:pt x="9511" y="42655"/>
                    <a:pt x="11042" y="43318"/>
                    <a:pt x="12172" y="43318"/>
                  </a:cubicBezTo>
                  <a:cubicBezTo>
                    <a:pt x="14735" y="43318"/>
                    <a:pt x="16885" y="42233"/>
                    <a:pt x="18623" y="40063"/>
                  </a:cubicBezTo>
                  <a:cubicBezTo>
                    <a:pt x="20360" y="37894"/>
                    <a:pt x="21229" y="35231"/>
                    <a:pt x="21229" y="32076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3" name="자유형: 도형 422">
              <a:extLst>
                <a:ext uri="{FF2B5EF4-FFF2-40B4-BE49-F238E27FC236}">
                  <a16:creationId xmlns:a16="http://schemas.microsoft.com/office/drawing/2014/main" id="{EED9CB7C-C3CF-4865-9C51-13C28FFA76BA}"/>
                </a:ext>
              </a:extLst>
            </p:cNvPr>
            <p:cNvSpPr/>
            <p:nvPr/>
          </p:nvSpPr>
          <p:spPr>
            <a:xfrm>
              <a:off x="5430818" y="237734"/>
              <a:ext cx="904083" cy="187333"/>
            </a:xfrm>
            <a:custGeom>
              <a:avLst/>
              <a:gdLst>
                <a:gd name="connsiteX0" fmla="*/ 141636 w 904083"/>
                <a:gd name="connsiteY0" fmla="*/ 23314 h 187332"/>
                <a:gd name="connsiteX1" fmla="*/ 141636 w 904083"/>
                <a:gd name="connsiteY1" fmla="*/ 76679 h 187332"/>
                <a:gd name="connsiteX2" fmla="*/ 150140 w 904083"/>
                <a:gd name="connsiteY2" fmla="*/ 76093 h 187332"/>
                <a:gd name="connsiteX3" fmla="*/ 156688 w 904083"/>
                <a:gd name="connsiteY3" fmla="*/ 73161 h 187332"/>
                <a:gd name="connsiteX4" fmla="*/ 163530 w 904083"/>
                <a:gd name="connsiteY4" fmla="*/ 71206 h 187332"/>
                <a:gd name="connsiteX5" fmla="*/ 173304 w 904083"/>
                <a:gd name="connsiteY5" fmla="*/ 71988 h 187332"/>
                <a:gd name="connsiteX6" fmla="*/ 180439 w 904083"/>
                <a:gd name="connsiteY6" fmla="*/ 75409 h 187332"/>
                <a:gd name="connsiteX7" fmla="*/ 182491 w 904083"/>
                <a:gd name="connsiteY7" fmla="*/ 80002 h 187332"/>
                <a:gd name="connsiteX8" fmla="*/ 179266 w 904083"/>
                <a:gd name="connsiteY8" fmla="*/ 83814 h 187332"/>
                <a:gd name="connsiteX9" fmla="*/ 171349 w 904083"/>
                <a:gd name="connsiteY9" fmla="*/ 85476 h 187332"/>
                <a:gd name="connsiteX10" fmla="*/ 141636 w 904083"/>
                <a:gd name="connsiteY10" fmla="*/ 85476 h 187332"/>
                <a:gd name="connsiteX11" fmla="*/ 141636 w 904083"/>
                <a:gd name="connsiteY11" fmla="*/ 110301 h 187332"/>
                <a:gd name="connsiteX12" fmla="*/ 138509 w 904083"/>
                <a:gd name="connsiteY12" fmla="*/ 136104 h 187332"/>
                <a:gd name="connsiteX13" fmla="*/ 131276 w 904083"/>
                <a:gd name="connsiteY13" fmla="*/ 146269 h 187332"/>
                <a:gd name="connsiteX14" fmla="*/ 126096 w 904083"/>
                <a:gd name="connsiteY14" fmla="*/ 138548 h 187332"/>
                <a:gd name="connsiteX15" fmla="*/ 124825 w 904083"/>
                <a:gd name="connsiteY15" fmla="*/ 119293 h 187332"/>
                <a:gd name="connsiteX16" fmla="*/ 124825 w 904083"/>
                <a:gd name="connsiteY16" fmla="*/ 24682 h 187332"/>
                <a:gd name="connsiteX17" fmla="*/ 123946 w 904083"/>
                <a:gd name="connsiteY17" fmla="*/ 18329 h 187332"/>
                <a:gd name="connsiteX18" fmla="*/ 120916 w 904083"/>
                <a:gd name="connsiteY18" fmla="*/ 13931 h 187332"/>
                <a:gd name="connsiteX19" fmla="*/ 113390 w 904083"/>
                <a:gd name="connsiteY19" fmla="*/ 10217 h 187332"/>
                <a:gd name="connsiteX20" fmla="*/ 104887 w 904083"/>
                <a:gd name="connsiteY20" fmla="*/ 8067 h 187332"/>
                <a:gd name="connsiteX21" fmla="*/ 102639 w 904083"/>
                <a:gd name="connsiteY21" fmla="*/ 6503 h 187332"/>
                <a:gd name="connsiteX22" fmla="*/ 102345 w 904083"/>
                <a:gd name="connsiteY22" fmla="*/ 3571 h 187332"/>
                <a:gd name="connsiteX23" fmla="*/ 103616 w 904083"/>
                <a:gd name="connsiteY23" fmla="*/ 1127 h 187332"/>
                <a:gd name="connsiteX24" fmla="*/ 106841 w 904083"/>
                <a:gd name="connsiteY24" fmla="*/ 248 h 187332"/>
                <a:gd name="connsiteX25" fmla="*/ 124141 w 904083"/>
                <a:gd name="connsiteY25" fmla="*/ 1714 h 187332"/>
                <a:gd name="connsiteX26" fmla="*/ 141050 w 904083"/>
                <a:gd name="connsiteY26" fmla="*/ 5135 h 187332"/>
                <a:gd name="connsiteX27" fmla="*/ 143298 w 904083"/>
                <a:gd name="connsiteY27" fmla="*/ 7285 h 187332"/>
                <a:gd name="connsiteX28" fmla="*/ 143787 w 904083"/>
                <a:gd name="connsiteY28" fmla="*/ 11194 h 187332"/>
                <a:gd name="connsiteX29" fmla="*/ 142125 w 904083"/>
                <a:gd name="connsiteY29" fmla="*/ 17254 h 187332"/>
                <a:gd name="connsiteX30" fmla="*/ 141636 w 904083"/>
                <a:gd name="connsiteY30" fmla="*/ 23314 h 187332"/>
                <a:gd name="connsiteX31" fmla="*/ 114270 w 904083"/>
                <a:gd name="connsiteY31" fmla="*/ 39539 h 187332"/>
                <a:gd name="connsiteX32" fmla="*/ 111240 w 904083"/>
                <a:gd name="connsiteY32" fmla="*/ 43644 h 187332"/>
                <a:gd name="connsiteX33" fmla="*/ 104105 w 904083"/>
                <a:gd name="connsiteY33" fmla="*/ 44816 h 187332"/>
                <a:gd name="connsiteX34" fmla="*/ 99316 w 904083"/>
                <a:gd name="connsiteY34" fmla="*/ 44914 h 187332"/>
                <a:gd name="connsiteX35" fmla="*/ 90617 w 904083"/>
                <a:gd name="connsiteY35" fmla="*/ 45012 h 187332"/>
                <a:gd name="connsiteX36" fmla="*/ 80452 w 904083"/>
                <a:gd name="connsiteY36" fmla="*/ 45012 h 187332"/>
                <a:gd name="connsiteX37" fmla="*/ 71851 w 904083"/>
                <a:gd name="connsiteY37" fmla="*/ 45012 h 187332"/>
                <a:gd name="connsiteX38" fmla="*/ 64130 w 904083"/>
                <a:gd name="connsiteY38" fmla="*/ 45305 h 187332"/>
                <a:gd name="connsiteX39" fmla="*/ 54844 w 904083"/>
                <a:gd name="connsiteY39" fmla="*/ 45403 h 187332"/>
                <a:gd name="connsiteX40" fmla="*/ 46146 w 904083"/>
                <a:gd name="connsiteY40" fmla="*/ 45696 h 187332"/>
                <a:gd name="connsiteX41" fmla="*/ 40184 w 904083"/>
                <a:gd name="connsiteY41" fmla="*/ 45989 h 187332"/>
                <a:gd name="connsiteX42" fmla="*/ 38229 w 904083"/>
                <a:gd name="connsiteY42" fmla="*/ 46478 h 187332"/>
                <a:gd name="connsiteX43" fmla="*/ 36274 w 904083"/>
                <a:gd name="connsiteY43" fmla="*/ 46967 h 187332"/>
                <a:gd name="connsiteX44" fmla="*/ 34417 w 904083"/>
                <a:gd name="connsiteY44" fmla="*/ 47651 h 187332"/>
                <a:gd name="connsiteX45" fmla="*/ 32756 w 904083"/>
                <a:gd name="connsiteY45" fmla="*/ 48140 h 187332"/>
                <a:gd name="connsiteX46" fmla="*/ 29921 w 904083"/>
                <a:gd name="connsiteY46" fmla="*/ 49215 h 187332"/>
                <a:gd name="connsiteX47" fmla="*/ 26891 w 904083"/>
                <a:gd name="connsiteY47" fmla="*/ 49899 h 187332"/>
                <a:gd name="connsiteX48" fmla="*/ 23373 w 904083"/>
                <a:gd name="connsiteY48" fmla="*/ 49606 h 187332"/>
                <a:gd name="connsiteX49" fmla="*/ 18877 w 904083"/>
                <a:gd name="connsiteY49" fmla="*/ 48140 h 187332"/>
                <a:gd name="connsiteX50" fmla="*/ 12230 w 904083"/>
                <a:gd name="connsiteY50" fmla="*/ 45989 h 187332"/>
                <a:gd name="connsiteX51" fmla="*/ 4802 w 904083"/>
                <a:gd name="connsiteY51" fmla="*/ 42275 h 187332"/>
                <a:gd name="connsiteX52" fmla="*/ 111 w 904083"/>
                <a:gd name="connsiteY52" fmla="*/ 36802 h 187332"/>
                <a:gd name="connsiteX53" fmla="*/ 4998 w 904083"/>
                <a:gd name="connsiteY53" fmla="*/ 34847 h 187332"/>
                <a:gd name="connsiteX54" fmla="*/ 19854 w 904083"/>
                <a:gd name="connsiteY54" fmla="*/ 35727 h 187332"/>
                <a:gd name="connsiteX55" fmla="*/ 38620 w 904083"/>
                <a:gd name="connsiteY55" fmla="*/ 36020 h 187332"/>
                <a:gd name="connsiteX56" fmla="*/ 46146 w 904083"/>
                <a:gd name="connsiteY56" fmla="*/ 36118 h 187332"/>
                <a:gd name="connsiteX57" fmla="*/ 56604 w 904083"/>
                <a:gd name="connsiteY57" fmla="*/ 36215 h 187332"/>
                <a:gd name="connsiteX58" fmla="*/ 67160 w 904083"/>
                <a:gd name="connsiteY58" fmla="*/ 36215 h 187332"/>
                <a:gd name="connsiteX59" fmla="*/ 74979 w 904083"/>
                <a:gd name="connsiteY59" fmla="*/ 36020 h 187332"/>
                <a:gd name="connsiteX60" fmla="*/ 78204 w 904083"/>
                <a:gd name="connsiteY60" fmla="*/ 35336 h 187332"/>
                <a:gd name="connsiteX61" fmla="*/ 81038 w 904083"/>
                <a:gd name="connsiteY61" fmla="*/ 34065 h 187332"/>
                <a:gd name="connsiteX62" fmla="*/ 83482 w 904083"/>
                <a:gd name="connsiteY62" fmla="*/ 33186 h 187332"/>
                <a:gd name="connsiteX63" fmla="*/ 86121 w 904083"/>
                <a:gd name="connsiteY63" fmla="*/ 32697 h 187332"/>
                <a:gd name="connsiteX64" fmla="*/ 91008 w 904083"/>
                <a:gd name="connsiteY64" fmla="*/ 32208 h 187332"/>
                <a:gd name="connsiteX65" fmla="*/ 95699 w 904083"/>
                <a:gd name="connsiteY65" fmla="*/ 32306 h 187332"/>
                <a:gd name="connsiteX66" fmla="*/ 100195 w 904083"/>
                <a:gd name="connsiteY66" fmla="*/ 32599 h 187332"/>
                <a:gd name="connsiteX67" fmla="*/ 105082 w 904083"/>
                <a:gd name="connsiteY67" fmla="*/ 33088 h 187332"/>
                <a:gd name="connsiteX68" fmla="*/ 111533 w 904083"/>
                <a:gd name="connsiteY68" fmla="*/ 35140 h 187332"/>
                <a:gd name="connsiteX69" fmla="*/ 114270 w 904083"/>
                <a:gd name="connsiteY69" fmla="*/ 39539 h 187332"/>
                <a:gd name="connsiteX70" fmla="*/ 74588 w 904083"/>
                <a:gd name="connsiteY70" fmla="*/ 24682 h 187332"/>
                <a:gd name="connsiteX71" fmla="*/ 68235 w 904083"/>
                <a:gd name="connsiteY71" fmla="*/ 25269 h 187332"/>
                <a:gd name="connsiteX72" fmla="*/ 62859 w 904083"/>
                <a:gd name="connsiteY72" fmla="*/ 25660 h 187332"/>
                <a:gd name="connsiteX73" fmla="*/ 57874 w 904083"/>
                <a:gd name="connsiteY73" fmla="*/ 25757 h 187332"/>
                <a:gd name="connsiteX74" fmla="*/ 52890 w 904083"/>
                <a:gd name="connsiteY74" fmla="*/ 25073 h 187332"/>
                <a:gd name="connsiteX75" fmla="*/ 44777 w 904083"/>
                <a:gd name="connsiteY75" fmla="*/ 22728 h 187332"/>
                <a:gd name="connsiteX76" fmla="*/ 34906 w 904083"/>
                <a:gd name="connsiteY76" fmla="*/ 16472 h 187332"/>
                <a:gd name="connsiteX77" fmla="*/ 32756 w 904083"/>
                <a:gd name="connsiteY77" fmla="*/ 10510 h 187332"/>
                <a:gd name="connsiteX78" fmla="*/ 41357 w 904083"/>
                <a:gd name="connsiteY78" fmla="*/ 10217 h 187332"/>
                <a:gd name="connsiteX79" fmla="*/ 56702 w 904083"/>
                <a:gd name="connsiteY79" fmla="*/ 12269 h 187332"/>
                <a:gd name="connsiteX80" fmla="*/ 74001 w 904083"/>
                <a:gd name="connsiteY80" fmla="*/ 12563 h 187332"/>
                <a:gd name="connsiteX81" fmla="*/ 82114 w 904083"/>
                <a:gd name="connsiteY81" fmla="*/ 14322 h 187332"/>
                <a:gd name="connsiteX82" fmla="*/ 84557 w 904083"/>
                <a:gd name="connsiteY82" fmla="*/ 18427 h 187332"/>
                <a:gd name="connsiteX83" fmla="*/ 81918 w 904083"/>
                <a:gd name="connsiteY83" fmla="*/ 22532 h 187332"/>
                <a:gd name="connsiteX84" fmla="*/ 74588 w 904083"/>
                <a:gd name="connsiteY84" fmla="*/ 24682 h 187332"/>
                <a:gd name="connsiteX85" fmla="*/ 58754 w 904083"/>
                <a:gd name="connsiteY85" fmla="*/ 54199 h 187332"/>
                <a:gd name="connsiteX86" fmla="*/ 74685 w 904083"/>
                <a:gd name="connsiteY86" fmla="*/ 56741 h 187332"/>
                <a:gd name="connsiteX87" fmla="*/ 87098 w 904083"/>
                <a:gd name="connsiteY87" fmla="*/ 63582 h 187332"/>
                <a:gd name="connsiteX88" fmla="*/ 95015 w 904083"/>
                <a:gd name="connsiteY88" fmla="*/ 73943 h 187332"/>
                <a:gd name="connsiteX89" fmla="*/ 97850 w 904083"/>
                <a:gd name="connsiteY89" fmla="*/ 86453 h 187332"/>
                <a:gd name="connsiteX90" fmla="*/ 94917 w 904083"/>
                <a:gd name="connsiteY90" fmla="*/ 99159 h 187332"/>
                <a:gd name="connsiteX91" fmla="*/ 86707 w 904083"/>
                <a:gd name="connsiteY91" fmla="*/ 109324 h 187332"/>
                <a:gd name="connsiteX92" fmla="*/ 74392 w 904083"/>
                <a:gd name="connsiteY92" fmla="*/ 116068 h 187332"/>
                <a:gd name="connsiteX93" fmla="*/ 58754 w 904083"/>
                <a:gd name="connsiteY93" fmla="*/ 118511 h 187332"/>
                <a:gd name="connsiteX94" fmla="*/ 42823 w 904083"/>
                <a:gd name="connsiteY94" fmla="*/ 116068 h 187332"/>
                <a:gd name="connsiteX95" fmla="*/ 30605 w 904083"/>
                <a:gd name="connsiteY95" fmla="*/ 109324 h 187332"/>
                <a:gd name="connsiteX96" fmla="*/ 22786 w 904083"/>
                <a:gd name="connsiteY96" fmla="*/ 99159 h 187332"/>
                <a:gd name="connsiteX97" fmla="*/ 20049 w 904083"/>
                <a:gd name="connsiteY97" fmla="*/ 86453 h 187332"/>
                <a:gd name="connsiteX98" fmla="*/ 22786 w 904083"/>
                <a:gd name="connsiteY98" fmla="*/ 73943 h 187332"/>
                <a:gd name="connsiteX99" fmla="*/ 30605 w 904083"/>
                <a:gd name="connsiteY99" fmla="*/ 63778 h 187332"/>
                <a:gd name="connsiteX100" fmla="*/ 42725 w 904083"/>
                <a:gd name="connsiteY100" fmla="*/ 56741 h 187332"/>
                <a:gd name="connsiteX101" fmla="*/ 58754 w 904083"/>
                <a:gd name="connsiteY101" fmla="*/ 54199 h 187332"/>
                <a:gd name="connsiteX102" fmla="*/ 58754 w 904083"/>
                <a:gd name="connsiteY102" fmla="*/ 106392 h 187332"/>
                <a:gd name="connsiteX103" fmla="*/ 74490 w 904083"/>
                <a:gd name="connsiteY103" fmla="*/ 100137 h 187332"/>
                <a:gd name="connsiteX104" fmla="*/ 80257 w 904083"/>
                <a:gd name="connsiteY104" fmla="*/ 85867 h 187332"/>
                <a:gd name="connsiteX105" fmla="*/ 78790 w 904083"/>
                <a:gd name="connsiteY105" fmla="*/ 78439 h 187332"/>
                <a:gd name="connsiteX106" fmla="*/ 74588 w 904083"/>
                <a:gd name="connsiteY106" fmla="*/ 71597 h 187332"/>
                <a:gd name="connsiteX107" fmla="*/ 67844 w 904083"/>
                <a:gd name="connsiteY107" fmla="*/ 66514 h 187332"/>
                <a:gd name="connsiteX108" fmla="*/ 58754 w 904083"/>
                <a:gd name="connsiteY108" fmla="*/ 64560 h 187332"/>
                <a:gd name="connsiteX109" fmla="*/ 43214 w 904083"/>
                <a:gd name="connsiteY109" fmla="*/ 71108 h 187332"/>
                <a:gd name="connsiteX110" fmla="*/ 37642 w 904083"/>
                <a:gd name="connsiteY110" fmla="*/ 85867 h 187332"/>
                <a:gd name="connsiteX111" fmla="*/ 43214 w 904083"/>
                <a:gd name="connsiteY111" fmla="*/ 100039 h 187332"/>
                <a:gd name="connsiteX112" fmla="*/ 58754 w 904083"/>
                <a:gd name="connsiteY112" fmla="*/ 106392 h 187332"/>
                <a:gd name="connsiteX113" fmla="*/ 74783 w 904083"/>
                <a:gd name="connsiteY113" fmla="*/ 148224 h 187332"/>
                <a:gd name="connsiteX114" fmla="*/ 74783 w 904083"/>
                <a:gd name="connsiteY114" fmla="*/ 163276 h 187332"/>
                <a:gd name="connsiteX115" fmla="*/ 76933 w 904083"/>
                <a:gd name="connsiteY115" fmla="*/ 167674 h 187332"/>
                <a:gd name="connsiteX116" fmla="*/ 82016 w 904083"/>
                <a:gd name="connsiteY116" fmla="*/ 168749 h 187332"/>
                <a:gd name="connsiteX117" fmla="*/ 114465 w 904083"/>
                <a:gd name="connsiteY117" fmla="*/ 168358 h 187332"/>
                <a:gd name="connsiteX118" fmla="*/ 121502 w 904083"/>
                <a:gd name="connsiteY118" fmla="*/ 168065 h 187332"/>
                <a:gd name="connsiteX119" fmla="*/ 129321 w 904083"/>
                <a:gd name="connsiteY119" fmla="*/ 165817 h 187332"/>
                <a:gd name="connsiteX120" fmla="*/ 131276 w 904083"/>
                <a:gd name="connsiteY120" fmla="*/ 164742 h 187332"/>
                <a:gd name="connsiteX121" fmla="*/ 134404 w 904083"/>
                <a:gd name="connsiteY121" fmla="*/ 163862 h 187332"/>
                <a:gd name="connsiteX122" fmla="*/ 138216 w 904083"/>
                <a:gd name="connsiteY122" fmla="*/ 163667 h 187332"/>
                <a:gd name="connsiteX123" fmla="*/ 142223 w 904083"/>
                <a:gd name="connsiteY123" fmla="*/ 163667 h 187332"/>
                <a:gd name="connsiteX124" fmla="*/ 146328 w 904083"/>
                <a:gd name="connsiteY124" fmla="*/ 164058 h 187332"/>
                <a:gd name="connsiteX125" fmla="*/ 150042 w 904083"/>
                <a:gd name="connsiteY125" fmla="*/ 164449 h 187332"/>
                <a:gd name="connsiteX126" fmla="*/ 156004 w 904083"/>
                <a:gd name="connsiteY126" fmla="*/ 167088 h 187332"/>
                <a:gd name="connsiteX127" fmla="*/ 158057 w 904083"/>
                <a:gd name="connsiteY127" fmla="*/ 171486 h 187332"/>
                <a:gd name="connsiteX128" fmla="*/ 156004 w 904083"/>
                <a:gd name="connsiteY128" fmla="*/ 175786 h 187332"/>
                <a:gd name="connsiteX129" fmla="*/ 149847 w 904083"/>
                <a:gd name="connsiteY129" fmla="*/ 177741 h 187332"/>
                <a:gd name="connsiteX130" fmla="*/ 75956 w 904083"/>
                <a:gd name="connsiteY130" fmla="*/ 178719 h 187332"/>
                <a:gd name="connsiteX131" fmla="*/ 62370 w 904083"/>
                <a:gd name="connsiteY131" fmla="*/ 175982 h 187332"/>
                <a:gd name="connsiteX132" fmla="*/ 56408 w 904083"/>
                <a:gd name="connsiteY132" fmla="*/ 163862 h 187332"/>
                <a:gd name="connsiteX133" fmla="*/ 56408 w 904083"/>
                <a:gd name="connsiteY133" fmla="*/ 149397 h 187332"/>
                <a:gd name="connsiteX134" fmla="*/ 55724 w 904083"/>
                <a:gd name="connsiteY134" fmla="*/ 145487 h 187332"/>
                <a:gd name="connsiteX135" fmla="*/ 53476 w 904083"/>
                <a:gd name="connsiteY135" fmla="*/ 141969 h 187332"/>
                <a:gd name="connsiteX136" fmla="*/ 48296 w 904083"/>
                <a:gd name="connsiteY136" fmla="*/ 139819 h 187332"/>
                <a:gd name="connsiteX137" fmla="*/ 40770 w 904083"/>
                <a:gd name="connsiteY137" fmla="*/ 138450 h 187332"/>
                <a:gd name="connsiteX138" fmla="*/ 38815 w 904083"/>
                <a:gd name="connsiteY138" fmla="*/ 137180 h 187332"/>
                <a:gd name="connsiteX139" fmla="*/ 38424 w 904083"/>
                <a:gd name="connsiteY139" fmla="*/ 134541 h 187332"/>
                <a:gd name="connsiteX140" fmla="*/ 39695 w 904083"/>
                <a:gd name="connsiteY140" fmla="*/ 131902 h 187332"/>
                <a:gd name="connsiteX141" fmla="*/ 42920 w 904083"/>
                <a:gd name="connsiteY141" fmla="*/ 130436 h 187332"/>
                <a:gd name="connsiteX142" fmla="*/ 49371 w 904083"/>
                <a:gd name="connsiteY142" fmla="*/ 130240 h 187332"/>
                <a:gd name="connsiteX143" fmla="*/ 57581 w 904083"/>
                <a:gd name="connsiteY143" fmla="*/ 130436 h 187332"/>
                <a:gd name="connsiteX144" fmla="*/ 65987 w 904083"/>
                <a:gd name="connsiteY144" fmla="*/ 131022 h 187332"/>
                <a:gd name="connsiteX145" fmla="*/ 73415 w 904083"/>
                <a:gd name="connsiteY145" fmla="*/ 131999 h 187332"/>
                <a:gd name="connsiteX146" fmla="*/ 75272 w 904083"/>
                <a:gd name="connsiteY146" fmla="*/ 134247 h 187332"/>
                <a:gd name="connsiteX147" fmla="*/ 75565 w 904083"/>
                <a:gd name="connsiteY147" fmla="*/ 138255 h 187332"/>
                <a:gd name="connsiteX148" fmla="*/ 74979 w 904083"/>
                <a:gd name="connsiteY148" fmla="*/ 142653 h 187332"/>
                <a:gd name="connsiteX149" fmla="*/ 74783 w 904083"/>
                <a:gd name="connsiteY149" fmla="*/ 148224 h 187332"/>
                <a:gd name="connsiteX150" fmla="*/ 234260 w 904083"/>
                <a:gd name="connsiteY150" fmla="*/ 20773 h 187332"/>
                <a:gd name="connsiteX151" fmla="*/ 251658 w 904083"/>
                <a:gd name="connsiteY151" fmla="*/ 23607 h 187332"/>
                <a:gd name="connsiteX152" fmla="*/ 265537 w 904083"/>
                <a:gd name="connsiteY152" fmla="*/ 31524 h 187332"/>
                <a:gd name="connsiteX153" fmla="*/ 274529 w 904083"/>
                <a:gd name="connsiteY153" fmla="*/ 43839 h 187332"/>
                <a:gd name="connsiteX154" fmla="*/ 277852 w 904083"/>
                <a:gd name="connsiteY154" fmla="*/ 60064 h 187332"/>
                <a:gd name="connsiteX155" fmla="*/ 274529 w 904083"/>
                <a:gd name="connsiteY155" fmla="*/ 76191 h 187332"/>
                <a:gd name="connsiteX156" fmla="*/ 265537 w 904083"/>
                <a:gd name="connsiteY156" fmla="*/ 88603 h 187332"/>
                <a:gd name="connsiteX157" fmla="*/ 251658 w 904083"/>
                <a:gd name="connsiteY157" fmla="*/ 96520 h 187332"/>
                <a:gd name="connsiteX158" fmla="*/ 234260 w 904083"/>
                <a:gd name="connsiteY158" fmla="*/ 99355 h 187332"/>
                <a:gd name="connsiteX159" fmla="*/ 216765 w 904083"/>
                <a:gd name="connsiteY159" fmla="*/ 96520 h 187332"/>
                <a:gd name="connsiteX160" fmla="*/ 203179 w 904083"/>
                <a:gd name="connsiteY160" fmla="*/ 88603 h 187332"/>
                <a:gd name="connsiteX161" fmla="*/ 194187 w 904083"/>
                <a:gd name="connsiteY161" fmla="*/ 76191 h 187332"/>
                <a:gd name="connsiteX162" fmla="*/ 191060 w 904083"/>
                <a:gd name="connsiteY162" fmla="*/ 60064 h 187332"/>
                <a:gd name="connsiteX163" fmla="*/ 194187 w 904083"/>
                <a:gd name="connsiteY163" fmla="*/ 43839 h 187332"/>
                <a:gd name="connsiteX164" fmla="*/ 203179 w 904083"/>
                <a:gd name="connsiteY164" fmla="*/ 31524 h 187332"/>
                <a:gd name="connsiteX165" fmla="*/ 216765 w 904083"/>
                <a:gd name="connsiteY165" fmla="*/ 23607 h 187332"/>
                <a:gd name="connsiteX166" fmla="*/ 234260 w 904083"/>
                <a:gd name="connsiteY166" fmla="*/ 20773 h 187332"/>
                <a:gd name="connsiteX167" fmla="*/ 234260 w 904083"/>
                <a:gd name="connsiteY167" fmla="*/ 31719 h 187332"/>
                <a:gd name="connsiteX168" fmla="*/ 215103 w 904083"/>
                <a:gd name="connsiteY168" fmla="*/ 39734 h 187332"/>
                <a:gd name="connsiteX169" fmla="*/ 208066 w 904083"/>
                <a:gd name="connsiteY169" fmla="*/ 59868 h 187332"/>
                <a:gd name="connsiteX170" fmla="*/ 215006 w 904083"/>
                <a:gd name="connsiteY170" fmla="*/ 79905 h 187332"/>
                <a:gd name="connsiteX171" fmla="*/ 234260 w 904083"/>
                <a:gd name="connsiteY171" fmla="*/ 88017 h 187332"/>
                <a:gd name="connsiteX172" fmla="*/ 253710 w 904083"/>
                <a:gd name="connsiteY172" fmla="*/ 79905 h 187332"/>
                <a:gd name="connsiteX173" fmla="*/ 260845 w 904083"/>
                <a:gd name="connsiteY173" fmla="*/ 59868 h 187332"/>
                <a:gd name="connsiteX174" fmla="*/ 253710 w 904083"/>
                <a:gd name="connsiteY174" fmla="*/ 39734 h 187332"/>
                <a:gd name="connsiteX175" fmla="*/ 234260 w 904083"/>
                <a:gd name="connsiteY175" fmla="*/ 31719 h 187332"/>
                <a:gd name="connsiteX176" fmla="*/ 282739 w 904083"/>
                <a:gd name="connsiteY176" fmla="*/ 113820 h 187332"/>
                <a:gd name="connsiteX177" fmla="*/ 312940 w 904083"/>
                <a:gd name="connsiteY177" fmla="*/ 123398 h 187332"/>
                <a:gd name="connsiteX178" fmla="*/ 324375 w 904083"/>
                <a:gd name="connsiteY178" fmla="*/ 149397 h 187332"/>
                <a:gd name="connsiteX179" fmla="*/ 312940 w 904083"/>
                <a:gd name="connsiteY179" fmla="*/ 175200 h 187332"/>
                <a:gd name="connsiteX180" fmla="*/ 282739 w 904083"/>
                <a:gd name="connsiteY180" fmla="*/ 185169 h 187332"/>
                <a:gd name="connsiteX181" fmla="*/ 265928 w 904083"/>
                <a:gd name="connsiteY181" fmla="*/ 182628 h 187332"/>
                <a:gd name="connsiteX182" fmla="*/ 252635 w 904083"/>
                <a:gd name="connsiteY182" fmla="*/ 175200 h 187332"/>
                <a:gd name="connsiteX183" fmla="*/ 244034 w 904083"/>
                <a:gd name="connsiteY183" fmla="*/ 163960 h 187332"/>
                <a:gd name="connsiteX184" fmla="*/ 240906 w 904083"/>
                <a:gd name="connsiteY184" fmla="*/ 149397 h 187332"/>
                <a:gd name="connsiteX185" fmla="*/ 244034 w 904083"/>
                <a:gd name="connsiteY185" fmla="*/ 134638 h 187332"/>
                <a:gd name="connsiteX186" fmla="*/ 252831 w 904083"/>
                <a:gd name="connsiteY186" fmla="*/ 123398 h 187332"/>
                <a:gd name="connsiteX187" fmla="*/ 266025 w 904083"/>
                <a:gd name="connsiteY187" fmla="*/ 116361 h 187332"/>
                <a:gd name="connsiteX188" fmla="*/ 282739 w 904083"/>
                <a:gd name="connsiteY188" fmla="*/ 113820 h 187332"/>
                <a:gd name="connsiteX189" fmla="*/ 282739 w 904083"/>
                <a:gd name="connsiteY189" fmla="*/ 124962 h 187332"/>
                <a:gd name="connsiteX190" fmla="*/ 264364 w 904083"/>
                <a:gd name="connsiteY190" fmla="*/ 132097 h 187332"/>
                <a:gd name="connsiteX191" fmla="*/ 257522 w 904083"/>
                <a:gd name="connsiteY191" fmla="*/ 149788 h 187332"/>
                <a:gd name="connsiteX192" fmla="*/ 264364 w 904083"/>
                <a:gd name="connsiteY192" fmla="*/ 166892 h 187332"/>
                <a:gd name="connsiteX193" fmla="*/ 282739 w 904083"/>
                <a:gd name="connsiteY193" fmla="*/ 173832 h 187332"/>
                <a:gd name="connsiteX194" fmla="*/ 300820 w 904083"/>
                <a:gd name="connsiteY194" fmla="*/ 166892 h 187332"/>
                <a:gd name="connsiteX195" fmla="*/ 307369 w 904083"/>
                <a:gd name="connsiteY195" fmla="*/ 149788 h 187332"/>
                <a:gd name="connsiteX196" fmla="*/ 300820 w 904083"/>
                <a:gd name="connsiteY196" fmla="*/ 132097 h 187332"/>
                <a:gd name="connsiteX197" fmla="*/ 282739 w 904083"/>
                <a:gd name="connsiteY197" fmla="*/ 124962 h 187332"/>
                <a:gd name="connsiteX198" fmla="*/ 322030 w 904083"/>
                <a:gd name="connsiteY198" fmla="*/ 22923 h 187332"/>
                <a:gd name="connsiteX199" fmla="*/ 322030 w 904083"/>
                <a:gd name="connsiteY199" fmla="*/ 41298 h 187332"/>
                <a:gd name="connsiteX200" fmla="*/ 330631 w 904083"/>
                <a:gd name="connsiteY200" fmla="*/ 40223 h 187332"/>
                <a:gd name="connsiteX201" fmla="*/ 337472 w 904083"/>
                <a:gd name="connsiteY201" fmla="*/ 36997 h 187332"/>
                <a:gd name="connsiteX202" fmla="*/ 344118 w 904083"/>
                <a:gd name="connsiteY202" fmla="*/ 35434 h 187332"/>
                <a:gd name="connsiteX203" fmla="*/ 354283 w 904083"/>
                <a:gd name="connsiteY203" fmla="*/ 35825 h 187332"/>
                <a:gd name="connsiteX204" fmla="*/ 361320 w 904083"/>
                <a:gd name="connsiteY204" fmla="*/ 39343 h 187332"/>
                <a:gd name="connsiteX205" fmla="*/ 363080 w 904083"/>
                <a:gd name="connsiteY205" fmla="*/ 43839 h 187332"/>
                <a:gd name="connsiteX206" fmla="*/ 359757 w 904083"/>
                <a:gd name="connsiteY206" fmla="*/ 47846 h 187332"/>
                <a:gd name="connsiteX207" fmla="*/ 351938 w 904083"/>
                <a:gd name="connsiteY207" fmla="*/ 49508 h 187332"/>
                <a:gd name="connsiteX208" fmla="*/ 322030 w 904083"/>
                <a:gd name="connsiteY208" fmla="*/ 49508 h 187332"/>
                <a:gd name="connsiteX209" fmla="*/ 322030 w 904083"/>
                <a:gd name="connsiteY209" fmla="*/ 77266 h 187332"/>
                <a:gd name="connsiteX210" fmla="*/ 330631 w 904083"/>
                <a:gd name="connsiteY210" fmla="*/ 76386 h 187332"/>
                <a:gd name="connsiteX211" fmla="*/ 337472 w 904083"/>
                <a:gd name="connsiteY211" fmla="*/ 73356 h 187332"/>
                <a:gd name="connsiteX212" fmla="*/ 344118 w 904083"/>
                <a:gd name="connsiteY212" fmla="*/ 71695 h 187332"/>
                <a:gd name="connsiteX213" fmla="*/ 354283 w 904083"/>
                <a:gd name="connsiteY213" fmla="*/ 72183 h 187332"/>
                <a:gd name="connsiteX214" fmla="*/ 361320 w 904083"/>
                <a:gd name="connsiteY214" fmla="*/ 75604 h 187332"/>
                <a:gd name="connsiteX215" fmla="*/ 363080 w 904083"/>
                <a:gd name="connsiteY215" fmla="*/ 80198 h 187332"/>
                <a:gd name="connsiteX216" fmla="*/ 359757 w 904083"/>
                <a:gd name="connsiteY216" fmla="*/ 84010 h 187332"/>
                <a:gd name="connsiteX217" fmla="*/ 351938 w 904083"/>
                <a:gd name="connsiteY217" fmla="*/ 85671 h 187332"/>
                <a:gd name="connsiteX218" fmla="*/ 322030 w 904083"/>
                <a:gd name="connsiteY218" fmla="*/ 85671 h 187332"/>
                <a:gd name="connsiteX219" fmla="*/ 320563 w 904083"/>
                <a:gd name="connsiteY219" fmla="*/ 98084 h 187332"/>
                <a:gd name="connsiteX220" fmla="*/ 318120 w 904083"/>
                <a:gd name="connsiteY220" fmla="*/ 108542 h 187332"/>
                <a:gd name="connsiteX221" fmla="*/ 315188 w 904083"/>
                <a:gd name="connsiteY221" fmla="*/ 115677 h 187332"/>
                <a:gd name="connsiteX222" fmla="*/ 312060 w 904083"/>
                <a:gd name="connsiteY222" fmla="*/ 118316 h 187332"/>
                <a:gd name="connsiteX223" fmla="*/ 306978 w 904083"/>
                <a:gd name="connsiteY223" fmla="*/ 111181 h 187332"/>
                <a:gd name="connsiteX224" fmla="*/ 305414 w 904083"/>
                <a:gd name="connsiteY224" fmla="*/ 93099 h 187332"/>
                <a:gd name="connsiteX225" fmla="*/ 305414 w 904083"/>
                <a:gd name="connsiteY225" fmla="*/ 26442 h 187332"/>
                <a:gd name="connsiteX226" fmla="*/ 304632 w 904083"/>
                <a:gd name="connsiteY226" fmla="*/ 18623 h 187332"/>
                <a:gd name="connsiteX227" fmla="*/ 301504 w 904083"/>
                <a:gd name="connsiteY227" fmla="*/ 13736 h 187332"/>
                <a:gd name="connsiteX228" fmla="*/ 293783 w 904083"/>
                <a:gd name="connsiteY228" fmla="*/ 10021 h 187332"/>
                <a:gd name="connsiteX229" fmla="*/ 285084 w 904083"/>
                <a:gd name="connsiteY229" fmla="*/ 7871 h 187332"/>
                <a:gd name="connsiteX230" fmla="*/ 283032 w 904083"/>
                <a:gd name="connsiteY230" fmla="*/ 6307 h 187332"/>
                <a:gd name="connsiteX231" fmla="*/ 282739 w 904083"/>
                <a:gd name="connsiteY231" fmla="*/ 3571 h 187332"/>
                <a:gd name="connsiteX232" fmla="*/ 284302 w 904083"/>
                <a:gd name="connsiteY232" fmla="*/ 1127 h 187332"/>
                <a:gd name="connsiteX233" fmla="*/ 287626 w 904083"/>
                <a:gd name="connsiteY233" fmla="*/ 52 h 187332"/>
                <a:gd name="connsiteX234" fmla="*/ 304925 w 904083"/>
                <a:gd name="connsiteY234" fmla="*/ 1518 h 187332"/>
                <a:gd name="connsiteX235" fmla="*/ 321834 w 904083"/>
                <a:gd name="connsiteY235" fmla="*/ 4939 h 187332"/>
                <a:gd name="connsiteX236" fmla="*/ 323789 w 904083"/>
                <a:gd name="connsiteY236" fmla="*/ 7187 h 187332"/>
                <a:gd name="connsiteX237" fmla="*/ 323984 w 904083"/>
                <a:gd name="connsiteY237" fmla="*/ 10999 h 187332"/>
                <a:gd name="connsiteX238" fmla="*/ 322518 w 904083"/>
                <a:gd name="connsiteY238" fmla="*/ 16961 h 187332"/>
                <a:gd name="connsiteX239" fmla="*/ 322030 w 904083"/>
                <a:gd name="connsiteY239" fmla="*/ 22923 h 187332"/>
                <a:gd name="connsiteX240" fmla="*/ 520993 w 904083"/>
                <a:gd name="connsiteY240" fmla="*/ 22728 h 187332"/>
                <a:gd name="connsiteX241" fmla="*/ 520993 w 904083"/>
                <a:gd name="connsiteY241" fmla="*/ 141187 h 187332"/>
                <a:gd name="connsiteX242" fmla="*/ 518745 w 904083"/>
                <a:gd name="connsiteY242" fmla="*/ 175004 h 187332"/>
                <a:gd name="connsiteX243" fmla="*/ 511806 w 904083"/>
                <a:gd name="connsiteY243" fmla="*/ 187710 h 187332"/>
                <a:gd name="connsiteX244" fmla="*/ 508385 w 904083"/>
                <a:gd name="connsiteY244" fmla="*/ 184974 h 187332"/>
                <a:gd name="connsiteX245" fmla="*/ 506332 w 904083"/>
                <a:gd name="connsiteY245" fmla="*/ 177155 h 187332"/>
                <a:gd name="connsiteX246" fmla="*/ 505453 w 904083"/>
                <a:gd name="connsiteY246" fmla="*/ 166013 h 187332"/>
                <a:gd name="connsiteX247" fmla="*/ 505159 w 904083"/>
                <a:gd name="connsiteY247" fmla="*/ 152916 h 187332"/>
                <a:gd name="connsiteX248" fmla="*/ 505159 w 904083"/>
                <a:gd name="connsiteY248" fmla="*/ 86453 h 187332"/>
                <a:gd name="connsiteX249" fmla="*/ 482679 w 904083"/>
                <a:gd name="connsiteY249" fmla="*/ 87040 h 187332"/>
                <a:gd name="connsiteX250" fmla="*/ 482679 w 904083"/>
                <a:gd name="connsiteY250" fmla="*/ 134345 h 187332"/>
                <a:gd name="connsiteX251" fmla="*/ 480431 w 904083"/>
                <a:gd name="connsiteY251" fmla="*/ 168163 h 187332"/>
                <a:gd name="connsiteX252" fmla="*/ 473296 w 904083"/>
                <a:gd name="connsiteY252" fmla="*/ 180869 h 187332"/>
                <a:gd name="connsiteX253" fmla="*/ 469876 w 904083"/>
                <a:gd name="connsiteY253" fmla="*/ 178132 h 187332"/>
                <a:gd name="connsiteX254" fmla="*/ 467823 w 904083"/>
                <a:gd name="connsiteY254" fmla="*/ 170313 h 187332"/>
                <a:gd name="connsiteX255" fmla="*/ 466846 w 904083"/>
                <a:gd name="connsiteY255" fmla="*/ 159171 h 187332"/>
                <a:gd name="connsiteX256" fmla="*/ 466650 w 904083"/>
                <a:gd name="connsiteY256" fmla="*/ 146269 h 187332"/>
                <a:gd name="connsiteX257" fmla="*/ 466650 w 904083"/>
                <a:gd name="connsiteY257" fmla="*/ 110888 h 187332"/>
                <a:gd name="connsiteX258" fmla="*/ 435472 w 904083"/>
                <a:gd name="connsiteY258" fmla="*/ 121444 h 187332"/>
                <a:gd name="connsiteX259" fmla="*/ 405857 w 904083"/>
                <a:gd name="connsiteY259" fmla="*/ 127894 h 187332"/>
                <a:gd name="connsiteX260" fmla="*/ 394617 w 904083"/>
                <a:gd name="connsiteY260" fmla="*/ 125451 h 187332"/>
                <a:gd name="connsiteX261" fmla="*/ 390610 w 904083"/>
                <a:gd name="connsiteY261" fmla="*/ 113038 h 187332"/>
                <a:gd name="connsiteX262" fmla="*/ 390610 w 904083"/>
                <a:gd name="connsiteY262" fmla="*/ 56936 h 187332"/>
                <a:gd name="connsiteX263" fmla="*/ 386798 w 904083"/>
                <a:gd name="connsiteY263" fmla="*/ 49312 h 187332"/>
                <a:gd name="connsiteX264" fmla="*/ 376731 w 904083"/>
                <a:gd name="connsiteY264" fmla="*/ 46185 h 187332"/>
                <a:gd name="connsiteX265" fmla="*/ 374092 w 904083"/>
                <a:gd name="connsiteY265" fmla="*/ 41982 h 187332"/>
                <a:gd name="connsiteX266" fmla="*/ 378685 w 904083"/>
                <a:gd name="connsiteY266" fmla="*/ 38170 h 187332"/>
                <a:gd name="connsiteX267" fmla="*/ 384061 w 904083"/>
                <a:gd name="connsiteY267" fmla="*/ 38170 h 187332"/>
                <a:gd name="connsiteX268" fmla="*/ 391587 w 904083"/>
                <a:gd name="connsiteY268" fmla="*/ 38366 h 187332"/>
                <a:gd name="connsiteX269" fmla="*/ 399797 w 904083"/>
                <a:gd name="connsiteY269" fmla="*/ 39050 h 187332"/>
                <a:gd name="connsiteX270" fmla="*/ 408007 w 904083"/>
                <a:gd name="connsiteY270" fmla="*/ 39734 h 187332"/>
                <a:gd name="connsiteX271" fmla="*/ 414946 w 904083"/>
                <a:gd name="connsiteY271" fmla="*/ 40125 h 187332"/>
                <a:gd name="connsiteX272" fmla="*/ 422277 w 904083"/>
                <a:gd name="connsiteY272" fmla="*/ 39148 h 187332"/>
                <a:gd name="connsiteX273" fmla="*/ 423450 w 904083"/>
                <a:gd name="connsiteY273" fmla="*/ 38952 h 187332"/>
                <a:gd name="connsiteX274" fmla="*/ 424623 w 904083"/>
                <a:gd name="connsiteY274" fmla="*/ 38561 h 187332"/>
                <a:gd name="connsiteX275" fmla="*/ 425502 w 904083"/>
                <a:gd name="connsiteY275" fmla="*/ 38366 h 187332"/>
                <a:gd name="connsiteX276" fmla="*/ 426382 w 904083"/>
                <a:gd name="connsiteY276" fmla="*/ 37779 h 187332"/>
                <a:gd name="connsiteX277" fmla="*/ 428337 w 904083"/>
                <a:gd name="connsiteY277" fmla="*/ 36509 h 187332"/>
                <a:gd name="connsiteX278" fmla="*/ 431073 w 904083"/>
                <a:gd name="connsiteY278" fmla="*/ 35629 h 187332"/>
                <a:gd name="connsiteX279" fmla="*/ 438990 w 904083"/>
                <a:gd name="connsiteY279" fmla="*/ 35140 h 187332"/>
                <a:gd name="connsiteX280" fmla="*/ 447298 w 904083"/>
                <a:gd name="connsiteY280" fmla="*/ 35629 h 187332"/>
                <a:gd name="connsiteX281" fmla="*/ 453065 w 904083"/>
                <a:gd name="connsiteY281" fmla="*/ 38366 h 187332"/>
                <a:gd name="connsiteX282" fmla="*/ 454922 w 904083"/>
                <a:gd name="connsiteY282" fmla="*/ 42862 h 187332"/>
                <a:gd name="connsiteX283" fmla="*/ 452967 w 904083"/>
                <a:gd name="connsiteY283" fmla="*/ 47162 h 187332"/>
                <a:gd name="connsiteX284" fmla="*/ 447493 w 904083"/>
                <a:gd name="connsiteY284" fmla="*/ 49117 h 187332"/>
                <a:gd name="connsiteX285" fmla="*/ 427457 w 904083"/>
                <a:gd name="connsiteY285" fmla="*/ 49312 h 187332"/>
                <a:gd name="connsiteX286" fmla="*/ 407421 w 904083"/>
                <a:gd name="connsiteY286" fmla="*/ 49312 h 187332"/>
                <a:gd name="connsiteX287" fmla="*/ 407421 w 904083"/>
                <a:gd name="connsiteY287" fmla="*/ 107174 h 187332"/>
                <a:gd name="connsiteX288" fmla="*/ 409180 w 904083"/>
                <a:gd name="connsiteY288" fmla="*/ 111865 h 187332"/>
                <a:gd name="connsiteX289" fmla="*/ 413676 w 904083"/>
                <a:gd name="connsiteY289" fmla="*/ 112647 h 187332"/>
                <a:gd name="connsiteX290" fmla="*/ 437817 w 904083"/>
                <a:gd name="connsiteY290" fmla="*/ 109129 h 187332"/>
                <a:gd name="connsiteX291" fmla="*/ 466650 w 904083"/>
                <a:gd name="connsiteY291" fmla="*/ 101309 h 187332"/>
                <a:gd name="connsiteX292" fmla="*/ 466650 w 904083"/>
                <a:gd name="connsiteY292" fmla="*/ 35825 h 187332"/>
                <a:gd name="connsiteX293" fmla="*/ 465771 w 904083"/>
                <a:gd name="connsiteY293" fmla="*/ 27810 h 187332"/>
                <a:gd name="connsiteX294" fmla="*/ 462545 w 904083"/>
                <a:gd name="connsiteY294" fmla="*/ 22728 h 187332"/>
                <a:gd name="connsiteX295" fmla="*/ 456876 w 904083"/>
                <a:gd name="connsiteY295" fmla="*/ 19502 h 187332"/>
                <a:gd name="connsiteX296" fmla="*/ 449644 w 904083"/>
                <a:gd name="connsiteY296" fmla="*/ 17254 h 187332"/>
                <a:gd name="connsiteX297" fmla="*/ 447493 w 904083"/>
                <a:gd name="connsiteY297" fmla="*/ 15788 h 187332"/>
                <a:gd name="connsiteX298" fmla="*/ 447298 w 904083"/>
                <a:gd name="connsiteY298" fmla="*/ 13149 h 187332"/>
                <a:gd name="connsiteX299" fmla="*/ 448666 w 904083"/>
                <a:gd name="connsiteY299" fmla="*/ 10706 h 187332"/>
                <a:gd name="connsiteX300" fmla="*/ 451989 w 904083"/>
                <a:gd name="connsiteY300" fmla="*/ 9631 h 187332"/>
                <a:gd name="connsiteX301" fmla="*/ 467041 w 904083"/>
                <a:gd name="connsiteY301" fmla="*/ 11097 h 187332"/>
                <a:gd name="connsiteX302" fmla="*/ 482093 w 904083"/>
                <a:gd name="connsiteY302" fmla="*/ 14322 h 187332"/>
                <a:gd name="connsiteX303" fmla="*/ 484243 w 904083"/>
                <a:gd name="connsiteY303" fmla="*/ 16570 h 187332"/>
                <a:gd name="connsiteX304" fmla="*/ 484439 w 904083"/>
                <a:gd name="connsiteY304" fmla="*/ 20382 h 187332"/>
                <a:gd name="connsiteX305" fmla="*/ 483070 w 904083"/>
                <a:gd name="connsiteY305" fmla="*/ 25660 h 187332"/>
                <a:gd name="connsiteX306" fmla="*/ 482679 w 904083"/>
                <a:gd name="connsiteY306" fmla="*/ 31719 h 187332"/>
                <a:gd name="connsiteX307" fmla="*/ 482679 w 904083"/>
                <a:gd name="connsiteY307" fmla="*/ 76679 h 187332"/>
                <a:gd name="connsiteX308" fmla="*/ 505159 w 904083"/>
                <a:gd name="connsiteY308" fmla="*/ 76093 h 187332"/>
                <a:gd name="connsiteX309" fmla="*/ 505159 w 904083"/>
                <a:gd name="connsiteY309" fmla="*/ 26442 h 187332"/>
                <a:gd name="connsiteX310" fmla="*/ 504377 w 904083"/>
                <a:gd name="connsiteY310" fmla="*/ 18525 h 187332"/>
                <a:gd name="connsiteX311" fmla="*/ 501054 w 904083"/>
                <a:gd name="connsiteY311" fmla="*/ 13540 h 187332"/>
                <a:gd name="connsiteX312" fmla="*/ 494604 w 904083"/>
                <a:gd name="connsiteY312" fmla="*/ 10217 h 187332"/>
                <a:gd name="connsiteX313" fmla="*/ 486784 w 904083"/>
                <a:gd name="connsiteY313" fmla="*/ 7871 h 187332"/>
                <a:gd name="connsiteX314" fmla="*/ 484634 w 904083"/>
                <a:gd name="connsiteY314" fmla="*/ 6307 h 187332"/>
                <a:gd name="connsiteX315" fmla="*/ 484439 w 904083"/>
                <a:gd name="connsiteY315" fmla="*/ 3571 h 187332"/>
                <a:gd name="connsiteX316" fmla="*/ 485905 w 904083"/>
                <a:gd name="connsiteY316" fmla="*/ 1127 h 187332"/>
                <a:gd name="connsiteX317" fmla="*/ 489326 w 904083"/>
                <a:gd name="connsiteY317" fmla="*/ 52 h 187332"/>
                <a:gd name="connsiteX318" fmla="*/ 504866 w 904083"/>
                <a:gd name="connsiteY318" fmla="*/ 1616 h 187332"/>
                <a:gd name="connsiteX319" fmla="*/ 520602 w 904083"/>
                <a:gd name="connsiteY319" fmla="*/ 4939 h 187332"/>
                <a:gd name="connsiteX320" fmla="*/ 522557 w 904083"/>
                <a:gd name="connsiteY320" fmla="*/ 7187 h 187332"/>
                <a:gd name="connsiteX321" fmla="*/ 522752 w 904083"/>
                <a:gd name="connsiteY321" fmla="*/ 10999 h 187332"/>
                <a:gd name="connsiteX322" fmla="*/ 521482 w 904083"/>
                <a:gd name="connsiteY322" fmla="*/ 16668 h 187332"/>
                <a:gd name="connsiteX323" fmla="*/ 520993 w 904083"/>
                <a:gd name="connsiteY323" fmla="*/ 22728 h 187332"/>
                <a:gd name="connsiteX324" fmla="*/ 623586 w 904083"/>
                <a:gd name="connsiteY324" fmla="*/ 24487 h 187332"/>
                <a:gd name="connsiteX325" fmla="*/ 617233 w 904083"/>
                <a:gd name="connsiteY325" fmla="*/ 25073 h 187332"/>
                <a:gd name="connsiteX326" fmla="*/ 611857 w 904083"/>
                <a:gd name="connsiteY326" fmla="*/ 25269 h 187332"/>
                <a:gd name="connsiteX327" fmla="*/ 606775 w 904083"/>
                <a:gd name="connsiteY327" fmla="*/ 25366 h 187332"/>
                <a:gd name="connsiteX328" fmla="*/ 601497 w 904083"/>
                <a:gd name="connsiteY328" fmla="*/ 24878 h 187332"/>
                <a:gd name="connsiteX329" fmla="*/ 593483 w 904083"/>
                <a:gd name="connsiteY329" fmla="*/ 22532 h 187332"/>
                <a:gd name="connsiteX330" fmla="*/ 583709 w 904083"/>
                <a:gd name="connsiteY330" fmla="*/ 16277 h 187332"/>
                <a:gd name="connsiteX331" fmla="*/ 581656 w 904083"/>
                <a:gd name="connsiteY331" fmla="*/ 10412 h 187332"/>
                <a:gd name="connsiteX332" fmla="*/ 590746 w 904083"/>
                <a:gd name="connsiteY332" fmla="*/ 10021 h 187332"/>
                <a:gd name="connsiteX333" fmla="*/ 605895 w 904083"/>
                <a:gd name="connsiteY333" fmla="*/ 12269 h 187332"/>
                <a:gd name="connsiteX334" fmla="*/ 623000 w 904083"/>
                <a:gd name="connsiteY334" fmla="*/ 12758 h 187332"/>
                <a:gd name="connsiteX335" fmla="*/ 631014 w 904083"/>
                <a:gd name="connsiteY335" fmla="*/ 14517 h 187332"/>
                <a:gd name="connsiteX336" fmla="*/ 633555 w 904083"/>
                <a:gd name="connsiteY336" fmla="*/ 18427 h 187332"/>
                <a:gd name="connsiteX337" fmla="*/ 630819 w 904083"/>
                <a:gd name="connsiteY337" fmla="*/ 22337 h 187332"/>
                <a:gd name="connsiteX338" fmla="*/ 623586 w 904083"/>
                <a:gd name="connsiteY338" fmla="*/ 24487 h 187332"/>
                <a:gd name="connsiteX339" fmla="*/ 663073 w 904083"/>
                <a:gd name="connsiteY339" fmla="*/ 37388 h 187332"/>
                <a:gd name="connsiteX340" fmla="*/ 660140 w 904083"/>
                <a:gd name="connsiteY340" fmla="*/ 41689 h 187332"/>
                <a:gd name="connsiteX341" fmla="*/ 653103 w 904083"/>
                <a:gd name="connsiteY341" fmla="*/ 42862 h 187332"/>
                <a:gd name="connsiteX342" fmla="*/ 648216 w 904083"/>
                <a:gd name="connsiteY342" fmla="*/ 42862 h 187332"/>
                <a:gd name="connsiteX343" fmla="*/ 639420 w 904083"/>
                <a:gd name="connsiteY343" fmla="*/ 42862 h 187332"/>
                <a:gd name="connsiteX344" fmla="*/ 629450 w 904083"/>
                <a:gd name="connsiteY344" fmla="*/ 42862 h 187332"/>
                <a:gd name="connsiteX345" fmla="*/ 620849 w 904083"/>
                <a:gd name="connsiteY345" fmla="*/ 42862 h 187332"/>
                <a:gd name="connsiteX346" fmla="*/ 613128 w 904083"/>
                <a:gd name="connsiteY346" fmla="*/ 43155 h 187332"/>
                <a:gd name="connsiteX347" fmla="*/ 603843 w 904083"/>
                <a:gd name="connsiteY347" fmla="*/ 43448 h 187332"/>
                <a:gd name="connsiteX348" fmla="*/ 595144 w 904083"/>
                <a:gd name="connsiteY348" fmla="*/ 43644 h 187332"/>
                <a:gd name="connsiteX349" fmla="*/ 589182 w 904083"/>
                <a:gd name="connsiteY349" fmla="*/ 44035 h 187332"/>
                <a:gd name="connsiteX350" fmla="*/ 587227 w 904083"/>
                <a:gd name="connsiteY350" fmla="*/ 44523 h 187332"/>
                <a:gd name="connsiteX351" fmla="*/ 585272 w 904083"/>
                <a:gd name="connsiteY351" fmla="*/ 45012 h 187332"/>
                <a:gd name="connsiteX352" fmla="*/ 583611 w 904083"/>
                <a:gd name="connsiteY352" fmla="*/ 45696 h 187332"/>
                <a:gd name="connsiteX353" fmla="*/ 581949 w 904083"/>
                <a:gd name="connsiteY353" fmla="*/ 46185 h 187332"/>
                <a:gd name="connsiteX354" fmla="*/ 575890 w 904083"/>
                <a:gd name="connsiteY354" fmla="*/ 47651 h 187332"/>
                <a:gd name="connsiteX355" fmla="*/ 567289 w 904083"/>
                <a:gd name="connsiteY355" fmla="*/ 46185 h 187332"/>
                <a:gd name="connsiteX356" fmla="*/ 560740 w 904083"/>
                <a:gd name="connsiteY356" fmla="*/ 44132 h 187332"/>
                <a:gd name="connsiteX357" fmla="*/ 553410 w 904083"/>
                <a:gd name="connsiteY357" fmla="*/ 40321 h 187332"/>
                <a:gd name="connsiteX358" fmla="*/ 548914 w 904083"/>
                <a:gd name="connsiteY358" fmla="*/ 34945 h 187332"/>
                <a:gd name="connsiteX359" fmla="*/ 553996 w 904083"/>
                <a:gd name="connsiteY359" fmla="*/ 32892 h 187332"/>
                <a:gd name="connsiteX360" fmla="*/ 568852 w 904083"/>
                <a:gd name="connsiteY360" fmla="*/ 33967 h 187332"/>
                <a:gd name="connsiteX361" fmla="*/ 587618 w 904083"/>
                <a:gd name="connsiteY361" fmla="*/ 34456 h 187332"/>
                <a:gd name="connsiteX362" fmla="*/ 595144 w 904083"/>
                <a:gd name="connsiteY362" fmla="*/ 34554 h 187332"/>
                <a:gd name="connsiteX363" fmla="*/ 605602 w 904083"/>
                <a:gd name="connsiteY363" fmla="*/ 34652 h 187332"/>
                <a:gd name="connsiteX364" fmla="*/ 615865 w 904083"/>
                <a:gd name="connsiteY364" fmla="*/ 34554 h 187332"/>
                <a:gd name="connsiteX365" fmla="*/ 623586 w 904083"/>
                <a:gd name="connsiteY365" fmla="*/ 34065 h 187332"/>
                <a:gd name="connsiteX366" fmla="*/ 626811 w 904083"/>
                <a:gd name="connsiteY366" fmla="*/ 33283 h 187332"/>
                <a:gd name="connsiteX367" fmla="*/ 629841 w 904083"/>
                <a:gd name="connsiteY367" fmla="*/ 31915 h 187332"/>
                <a:gd name="connsiteX368" fmla="*/ 631014 w 904083"/>
                <a:gd name="connsiteY368" fmla="*/ 31524 h 187332"/>
                <a:gd name="connsiteX369" fmla="*/ 632187 w 904083"/>
                <a:gd name="connsiteY369" fmla="*/ 31133 h 187332"/>
                <a:gd name="connsiteX370" fmla="*/ 633458 w 904083"/>
                <a:gd name="connsiteY370" fmla="*/ 31035 h 187332"/>
                <a:gd name="connsiteX371" fmla="*/ 634728 w 904083"/>
                <a:gd name="connsiteY371" fmla="*/ 30742 h 187332"/>
                <a:gd name="connsiteX372" fmla="*/ 644502 w 904083"/>
                <a:gd name="connsiteY372" fmla="*/ 30351 h 187332"/>
                <a:gd name="connsiteX373" fmla="*/ 654081 w 904083"/>
                <a:gd name="connsiteY373" fmla="*/ 31133 h 187332"/>
                <a:gd name="connsiteX374" fmla="*/ 660531 w 904083"/>
                <a:gd name="connsiteY374" fmla="*/ 33088 h 187332"/>
                <a:gd name="connsiteX375" fmla="*/ 663073 w 904083"/>
                <a:gd name="connsiteY375" fmla="*/ 37388 h 187332"/>
                <a:gd name="connsiteX376" fmla="*/ 607752 w 904083"/>
                <a:gd name="connsiteY376" fmla="*/ 50681 h 187332"/>
                <a:gd name="connsiteX377" fmla="*/ 634826 w 904083"/>
                <a:gd name="connsiteY377" fmla="*/ 58989 h 187332"/>
                <a:gd name="connsiteX378" fmla="*/ 645870 w 904083"/>
                <a:gd name="connsiteY378" fmla="*/ 81957 h 187332"/>
                <a:gd name="connsiteX379" fmla="*/ 635022 w 904083"/>
                <a:gd name="connsiteY379" fmla="*/ 105121 h 187332"/>
                <a:gd name="connsiteX380" fmla="*/ 607752 w 904083"/>
                <a:gd name="connsiteY380" fmla="*/ 113625 h 187332"/>
                <a:gd name="connsiteX381" fmla="*/ 580581 w 904083"/>
                <a:gd name="connsiteY381" fmla="*/ 105121 h 187332"/>
                <a:gd name="connsiteX382" fmla="*/ 569830 w 904083"/>
                <a:gd name="connsiteY382" fmla="*/ 81957 h 187332"/>
                <a:gd name="connsiteX383" fmla="*/ 572664 w 904083"/>
                <a:gd name="connsiteY383" fmla="*/ 68958 h 187332"/>
                <a:gd name="connsiteX384" fmla="*/ 580777 w 904083"/>
                <a:gd name="connsiteY384" fmla="*/ 59086 h 187332"/>
                <a:gd name="connsiteX385" fmla="*/ 592798 w 904083"/>
                <a:gd name="connsiteY385" fmla="*/ 52831 h 187332"/>
                <a:gd name="connsiteX386" fmla="*/ 607752 w 904083"/>
                <a:gd name="connsiteY386" fmla="*/ 50681 h 187332"/>
                <a:gd name="connsiteX387" fmla="*/ 607752 w 904083"/>
                <a:gd name="connsiteY387" fmla="*/ 60259 h 187332"/>
                <a:gd name="connsiteX388" fmla="*/ 593189 w 904083"/>
                <a:gd name="connsiteY388" fmla="*/ 65928 h 187332"/>
                <a:gd name="connsiteX389" fmla="*/ 587227 w 904083"/>
                <a:gd name="connsiteY389" fmla="*/ 81566 h 187332"/>
                <a:gd name="connsiteX390" fmla="*/ 593385 w 904083"/>
                <a:gd name="connsiteY390" fmla="*/ 97204 h 187332"/>
                <a:gd name="connsiteX391" fmla="*/ 607752 w 904083"/>
                <a:gd name="connsiteY391" fmla="*/ 102287 h 187332"/>
                <a:gd name="connsiteX392" fmla="*/ 622218 w 904083"/>
                <a:gd name="connsiteY392" fmla="*/ 97204 h 187332"/>
                <a:gd name="connsiteX393" fmla="*/ 628473 w 904083"/>
                <a:gd name="connsiteY393" fmla="*/ 81566 h 187332"/>
                <a:gd name="connsiteX394" fmla="*/ 622413 w 904083"/>
                <a:gd name="connsiteY394" fmla="*/ 65830 h 187332"/>
                <a:gd name="connsiteX395" fmla="*/ 607752 w 904083"/>
                <a:gd name="connsiteY395" fmla="*/ 60259 h 187332"/>
                <a:gd name="connsiteX396" fmla="*/ 690439 w 904083"/>
                <a:gd name="connsiteY396" fmla="*/ 22923 h 187332"/>
                <a:gd name="connsiteX397" fmla="*/ 690439 w 904083"/>
                <a:gd name="connsiteY397" fmla="*/ 71988 h 187332"/>
                <a:gd name="connsiteX398" fmla="*/ 698747 w 904083"/>
                <a:gd name="connsiteY398" fmla="*/ 71010 h 187332"/>
                <a:gd name="connsiteX399" fmla="*/ 705491 w 904083"/>
                <a:gd name="connsiteY399" fmla="*/ 67883 h 187332"/>
                <a:gd name="connsiteX400" fmla="*/ 712235 w 904083"/>
                <a:gd name="connsiteY400" fmla="*/ 66319 h 187332"/>
                <a:gd name="connsiteX401" fmla="*/ 722498 w 904083"/>
                <a:gd name="connsiteY401" fmla="*/ 66710 h 187332"/>
                <a:gd name="connsiteX402" fmla="*/ 729535 w 904083"/>
                <a:gd name="connsiteY402" fmla="*/ 70229 h 187332"/>
                <a:gd name="connsiteX403" fmla="*/ 731294 w 904083"/>
                <a:gd name="connsiteY403" fmla="*/ 74725 h 187332"/>
                <a:gd name="connsiteX404" fmla="*/ 728069 w 904083"/>
                <a:gd name="connsiteY404" fmla="*/ 78732 h 187332"/>
                <a:gd name="connsiteX405" fmla="*/ 720152 w 904083"/>
                <a:gd name="connsiteY405" fmla="*/ 80393 h 187332"/>
                <a:gd name="connsiteX406" fmla="*/ 690439 w 904083"/>
                <a:gd name="connsiteY406" fmla="*/ 80393 h 187332"/>
                <a:gd name="connsiteX407" fmla="*/ 690439 w 904083"/>
                <a:gd name="connsiteY407" fmla="*/ 85476 h 187332"/>
                <a:gd name="connsiteX408" fmla="*/ 687116 w 904083"/>
                <a:gd name="connsiteY408" fmla="*/ 108835 h 187332"/>
                <a:gd name="connsiteX409" fmla="*/ 680274 w 904083"/>
                <a:gd name="connsiteY409" fmla="*/ 117339 h 187332"/>
                <a:gd name="connsiteX410" fmla="*/ 675192 w 904083"/>
                <a:gd name="connsiteY410" fmla="*/ 110790 h 187332"/>
                <a:gd name="connsiteX411" fmla="*/ 673628 w 904083"/>
                <a:gd name="connsiteY411" fmla="*/ 93295 h 187332"/>
                <a:gd name="connsiteX412" fmla="*/ 673628 w 904083"/>
                <a:gd name="connsiteY412" fmla="*/ 26442 h 187332"/>
                <a:gd name="connsiteX413" fmla="*/ 672846 w 904083"/>
                <a:gd name="connsiteY413" fmla="*/ 18623 h 187332"/>
                <a:gd name="connsiteX414" fmla="*/ 669523 w 904083"/>
                <a:gd name="connsiteY414" fmla="*/ 13736 h 187332"/>
                <a:gd name="connsiteX415" fmla="*/ 661802 w 904083"/>
                <a:gd name="connsiteY415" fmla="*/ 10021 h 187332"/>
                <a:gd name="connsiteX416" fmla="*/ 653299 w 904083"/>
                <a:gd name="connsiteY416" fmla="*/ 7871 h 187332"/>
                <a:gd name="connsiteX417" fmla="*/ 651148 w 904083"/>
                <a:gd name="connsiteY417" fmla="*/ 6307 h 187332"/>
                <a:gd name="connsiteX418" fmla="*/ 650953 w 904083"/>
                <a:gd name="connsiteY418" fmla="*/ 3571 h 187332"/>
                <a:gd name="connsiteX419" fmla="*/ 652321 w 904083"/>
                <a:gd name="connsiteY419" fmla="*/ 1127 h 187332"/>
                <a:gd name="connsiteX420" fmla="*/ 655644 w 904083"/>
                <a:gd name="connsiteY420" fmla="*/ 52 h 187332"/>
                <a:gd name="connsiteX421" fmla="*/ 673140 w 904083"/>
                <a:gd name="connsiteY421" fmla="*/ 1518 h 187332"/>
                <a:gd name="connsiteX422" fmla="*/ 690244 w 904083"/>
                <a:gd name="connsiteY422" fmla="*/ 4939 h 187332"/>
                <a:gd name="connsiteX423" fmla="*/ 692296 w 904083"/>
                <a:gd name="connsiteY423" fmla="*/ 7187 h 187332"/>
                <a:gd name="connsiteX424" fmla="*/ 692590 w 904083"/>
                <a:gd name="connsiteY424" fmla="*/ 10999 h 187332"/>
                <a:gd name="connsiteX425" fmla="*/ 690928 w 904083"/>
                <a:gd name="connsiteY425" fmla="*/ 16961 h 187332"/>
                <a:gd name="connsiteX426" fmla="*/ 690439 w 904083"/>
                <a:gd name="connsiteY426" fmla="*/ 22923 h 187332"/>
                <a:gd name="connsiteX427" fmla="*/ 688876 w 904083"/>
                <a:gd name="connsiteY427" fmla="*/ 155848 h 187332"/>
                <a:gd name="connsiteX428" fmla="*/ 687800 w 904083"/>
                <a:gd name="connsiteY428" fmla="*/ 167479 h 187332"/>
                <a:gd name="connsiteX429" fmla="*/ 685357 w 904083"/>
                <a:gd name="connsiteY429" fmla="*/ 176959 h 187332"/>
                <a:gd name="connsiteX430" fmla="*/ 681936 w 904083"/>
                <a:gd name="connsiteY430" fmla="*/ 183508 h 187332"/>
                <a:gd name="connsiteX431" fmla="*/ 678515 w 904083"/>
                <a:gd name="connsiteY431" fmla="*/ 185951 h 187332"/>
                <a:gd name="connsiteX432" fmla="*/ 675681 w 904083"/>
                <a:gd name="connsiteY432" fmla="*/ 184094 h 187332"/>
                <a:gd name="connsiteX433" fmla="*/ 673433 w 904083"/>
                <a:gd name="connsiteY433" fmla="*/ 178914 h 187332"/>
                <a:gd name="connsiteX434" fmla="*/ 671967 w 904083"/>
                <a:gd name="connsiteY434" fmla="*/ 171486 h 187332"/>
                <a:gd name="connsiteX435" fmla="*/ 671478 w 904083"/>
                <a:gd name="connsiteY435" fmla="*/ 163080 h 187332"/>
                <a:gd name="connsiteX436" fmla="*/ 671478 w 904083"/>
                <a:gd name="connsiteY436" fmla="*/ 133368 h 187332"/>
                <a:gd name="connsiteX437" fmla="*/ 660531 w 904083"/>
                <a:gd name="connsiteY437" fmla="*/ 133759 h 187332"/>
                <a:gd name="connsiteX438" fmla="*/ 647239 w 904083"/>
                <a:gd name="connsiteY438" fmla="*/ 134150 h 187332"/>
                <a:gd name="connsiteX439" fmla="*/ 633653 w 904083"/>
                <a:gd name="connsiteY439" fmla="*/ 134541 h 187332"/>
                <a:gd name="connsiteX440" fmla="*/ 622022 w 904083"/>
                <a:gd name="connsiteY440" fmla="*/ 134932 h 187332"/>
                <a:gd name="connsiteX441" fmla="*/ 617917 w 904083"/>
                <a:gd name="connsiteY441" fmla="*/ 135518 h 187332"/>
                <a:gd name="connsiteX442" fmla="*/ 614594 w 904083"/>
                <a:gd name="connsiteY442" fmla="*/ 136495 h 187332"/>
                <a:gd name="connsiteX443" fmla="*/ 611369 w 904083"/>
                <a:gd name="connsiteY443" fmla="*/ 137473 h 187332"/>
                <a:gd name="connsiteX444" fmla="*/ 608339 w 904083"/>
                <a:gd name="connsiteY444" fmla="*/ 138450 h 187332"/>
                <a:gd name="connsiteX445" fmla="*/ 602768 w 904083"/>
                <a:gd name="connsiteY445" fmla="*/ 139232 h 187332"/>
                <a:gd name="connsiteX446" fmla="*/ 595242 w 904083"/>
                <a:gd name="connsiteY446" fmla="*/ 137864 h 187332"/>
                <a:gd name="connsiteX447" fmla="*/ 588009 w 904083"/>
                <a:gd name="connsiteY447" fmla="*/ 135029 h 187332"/>
                <a:gd name="connsiteX448" fmla="*/ 579213 w 904083"/>
                <a:gd name="connsiteY448" fmla="*/ 130436 h 187332"/>
                <a:gd name="connsiteX449" fmla="*/ 576476 w 904083"/>
                <a:gd name="connsiteY449" fmla="*/ 125646 h 187332"/>
                <a:gd name="connsiteX450" fmla="*/ 583904 w 904083"/>
                <a:gd name="connsiteY450" fmla="*/ 123789 h 187332"/>
                <a:gd name="connsiteX451" fmla="*/ 594460 w 904083"/>
                <a:gd name="connsiteY451" fmla="*/ 124767 h 187332"/>
                <a:gd name="connsiteX452" fmla="*/ 608143 w 904083"/>
                <a:gd name="connsiteY452" fmla="*/ 125158 h 187332"/>
                <a:gd name="connsiteX453" fmla="*/ 622511 w 904083"/>
                <a:gd name="connsiteY453" fmla="*/ 125353 h 187332"/>
                <a:gd name="connsiteX454" fmla="*/ 637074 w 904083"/>
                <a:gd name="connsiteY454" fmla="*/ 125158 h 187332"/>
                <a:gd name="connsiteX455" fmla="*/ 650269 w 904083"/>
                <a:gd name="connsiteY455" fmla="*/ 124669 h 187332"/>
                <a:gd name="connsiteX456" fmla="*/ 660727 w 904083"/>
                <a:gd name="connsiteY456" fmla="*/ 123985 h 187332"/>
                <a:gd name="connsiteX457" fmla="*/ 662486 w 904083"/>
                <a:gd name="connsiteY457" fmla="*/ 123887 h 187332"/>
                <a:gd name="connsiteX458" fmla="*/ 664050 w 904083"/>
                <a:gd name="connsiteY458" fmla="*/ 123594 h 187332"/>
                <a:gd name="connsiteX459" fmla="*/ 665223 w 904083"/>
                <a:gd name="connsiteY459" fmla="*/ 123496 h 187332"/>
                <a:gd name="connsiteX460" fmla="*/ 666200 w 904083"/>
                <a:gd name="connsiteY460" fmla="*/ 123203 h 187332"/>
                <a:gd name="connsiteX461" fmla="*/ 667568 w 904083"/>
                <a:gd name="connsiteY461" fmla="*/ 122812 h 187332"/>
                <a:gd name="connsiteX462" fmla="*/ 668741 w 904083"/>
                <a:gd name="connsiteY462" fmla="*/ 122421 h 187332"/>
                <a:gd name="connsiteX463" fmla="*/ 669914 w 904083"/>
                <a:gd name="connsiteY463" fmla="*/ 122030 h 187332"/>
                <a:gd name="connsiteX464" fmla="*/ 671283 w 904083"/>
                <a:gd name="connsiteY464" fmla="*/ 121639 h 187332"/>
                <a:gd name="connsiteX465" fmla="*/ 678808 w 904083"/>
                <a:gd name="connsiteY465" fmla="*/ 121444 h 187332"/>
                <a:gd name="connsiteX466" fmla="*/ 685943 w 904083"/>
                <a:gd name="connsiteY466" fmla="*/ 121639 h 187332"/>
                <a:gd name="connsiteX467" fmla="*/ 689951 w 904083"/>
                <a:gd name="connsiteY467" fmla="*/ 123887 h 187332"/>
                <a:gd name="connsiteX468" fmla="*/ 690244 w 904083"/>
                <a:gd name="connsiteY468" fmla="*/ 127699 h 187332"/>
                <a:gd name="connsiteX469" fmla="*/ 689853 w 904083"/>
                <a:gd name="connsiteY469" fmla="*/ 129556 h 187332"/>
                <a:gd name="connsiteX470" fmla="*/ 689462 w 904083"/>
                <a:gd name="connsiteY470" fmla="*/ 131413 h 187332"/>
                <a:gd name="connsiteX471" fmla="*/ 688973 w 904083"/>
                <a:gd name="connsiteY471" fmla="*/ 133563 h 187332"/>
                <a:gd name="connsiteX472" fmla="*/ 688876 w 904083"/>
                <a:gd name="connsiteY472" fmla="*/ 135713 h 187332"/>
                <a:gd name="connsiteX473" fmla="*/ 688876 w 904083"/>
                <a:gd name="connsiteY473" fmla="*/ 155848 h 187332"/>
                <a:gd name="connsiteX474" fmla="*/ 800070 w 904083"/>
                <a:gd name="connsiteY474" fmla="*/ 93881 h 187332"/>
                <a:gd name="connsiteX475" fmla="*/ 800070 w 904083"/>
                <a:gd name="connsiteY475" fmla="*/ 146856 h 187332"/>
                <a:gd name="connsiteX476" fmla="*/ 805934 w 904083"/>
                <a:gd name="connsiteY476" fmla="*/ 146856 h 187332"/>
                <a:gd name="connsiteX477" fmla="*/ 811798 w 904083"/>
                <a:gd name="connsiteY477" fmla="*/ 146856 h 187332"/>
                <a:gd name="connsiteX478" fmla="*/ 817760 w 904083"/>
                <a:gd name="connsiteY478" fmla="*/ 146758 h 187332"/>
                <a:gd name="connsiteX479" fmla="*/ 823918 w 904083"/>
                <a:gd name="connsiteY479" fmla="*/ 146660 h 187332"/>
                <a:gd name="connsiteX480" fmla="*/ 823918 w 904083"/>
                <a:gd name="connsiteY480" fmla="*/ 91536 h 187332"/>
                <a:gd name="connsiteX481" fmla="*/ 823429 w 904083"/>
                <a:gd name="connsiteY481" fmla="*/ 87235 h 187332"/>
                <a:gd name="connsiteX482" fmla="*/ 821181 w 904083"/>
                <a:gd name="connsiteY482" fmla="*/ 83716 h 187332"/>
                <a:gd name="connsiteX483" fmla="*/ 816587 w 904083"/>
                <a:gd name="connsiteY483" fmla="*/ 81175 h 187332"/>
                <a:gd name="connsiteX484" fmla="*/ 810430 w 904083"/>
                <a:gd name="connsiteY484" fmla="*/ 79611 h 187332"/>
                <a:gd name="connsiteX485" fmla="*/ 808475 w 904083"/>
                <a:gd name="connsiteY485" fmla="*/ 78341 h 187332"/>
                <a:gd name="connsiteX486" fmla="*/ 808280 w 904083"/>
                <a:gd name="connsiteY486" fmla="*/ 75702 h 187332"/>
                <a:gd name="connsiteX487" fmla="*/ 809550 w 904083"/>
                <a:gd name="connsiteY487" fmla="*/ 73161 h 187332"/>
                <a:gd name="connsiteX488" fmla="*/ 812580 w 904083"/>
                <a:gd name="connsiteY488" fmla="*/ 71792 h 187332"/>
                <a:gd name="connsiteX489" fmla="*/ 825677 w 904083"/>
                <a:gd name="connsiteY489" fmla="*/ 72281 h 187332"/>
                <a:gd name="connsiteX490" fmla="*/ 839947 w 904083"/>
                <a:gd name="connsiteY490" fmla="*/ 73943 h 187332"/>
                <a:gd name="connsiteX491" fmla="*/ 841706 w 904083"/>
                <a:gd name="connsiteY491" fmla="*/ 76386 h 187332"/>
                <a:gd name="connsiteX492" fmla="*/ 841706 w 904083"/>
                <a:gd name="connsiteY492" fmla="*/ 80198 h 187332"/>
                <a:gd name="connsiteX493" fmla="*/ 841022 w 904083"/>
                <a:gd name="connsiteY493" fmla="*/ 83814 h 187332"/>
                <a:gd name="connsiteX494" fmla="*/ 840729 w 904083"/>
                <a:gd name="connsiteY494" fmla="*/ 88799 h 187332"/>
                <a:gd name="connsiteX495" fmla="*/ 840729 w 904083"/>
                <a:gd name="connsiteY495" fmla="*/ 146269 h 187332"/>
                <a:gd name="connsiteX496" fmla="*/ 844638 w 904083"/>
                <a:gd name="connsiteY496" fmla="*/ 146269 h 187332"/>
                <a:gd name="connsiteX497" fmla="*/ 848157 w 904083"/>
                <a:gd name="connsiteY497" fmla="*/ 146269 h 187332"/>
                <a:gd name="connsiteX498" fmla="*/ 851382 w 904083"/>
                <a:gd name="connsiteY498" fmla="*/ 146172 h 187332"/>
                <a:gd name="connsiteX499" fmla="*/ 854217 w 904083"/>
                <a:gd name="connsiteY499" fmla="*/ 146074 h 187332"/>
                <a:gd name="connsiteX500" fmla="*/ 862231 w 904083"/>
                <a:gd name="connsiteY500" fmla="*/ 144999 h 187332"/>
                <a:gd name="connsiteX501" fmla="*/ 867314 w 904083"/>
                <a:gd name="connsiteY501" fmla="*/ 143337 h 187332"/>
                <a:gd name="connsiteX502" fmla="*/ 870441 w 904083"/>
                <a:gd name="connsiteY502" fmla="*/ 142360 h 187332"/>
                <a:gd name="connsiteX503" fmla="*/ 873569 w 904083"/>
                <a:gd name="connsiteY503" fmla="*/ 141773 h 187332"/>
                <a:gd name="connsiteX504" fmla="*/ 883832 w 904083"/>
                <a:gd name="connsiteY504" fmla="*/ 141480 h 187332"/>
                <a:gd name="connsiteX505" fmla="*/ 893899 w 904083"/>
                <a:gd name="connsiteY505" fmla="*/ 141969 h 187332"/>
                <a:gd name="connsiteX506" fmla="*/ 903086 w 904083"/>
                <a:gd name="connsiteY506" fmla="*/ 144217 h 187332"/>
                <a:gd name="connsiteX507" fmla="*/ 906409 w 904083"/>
                <a:gd name="connsiteY507" fmla="*/ 149201 h 187332"/>
                <a:gd name="connsiteX508" fmla="*/ 902793 w 904083"/>
                <a:gd name="connsiteY508" fmla="*/ 154382 h 187332"/>
                <a:gd name="connsiteX509" fmla="*/ 893703 w 904083"/>
                <a:gd name="connsiteY509" fmla="*/ 155652 h 187332"/>
                <a:gd name="connsiteX510" fmla="*/ 879336 w 904083"/>
                <a:gd name="connsiteY510" fmla="*/ 155554 h 187332"/>
                <a:gd name="connsiteX511" fmla="*/ 862036 w 904083"/>
                <a:gd name="connsiteY511" fmla="*/ 155457 h 187332"/>
                <a:gd name="connsiteX512" fmla="*/ 843857 w 904083"/>
                <a:gd name="connsiteY512" fmla="*/ 155359 h 187332"/>
                <a:gd name="connsiteX513" fmla="*/ 827436 w 904083"/>
                <a:gd name="connsiteY513" fmla="*/ 155066 h 187332"/>
                <a:gd name="connsiteX514" fmla="*/ 815512 w 904083"/>
                <a:gd name="connsiteY514" fmla="*/ 155261 h 187332"/>
                <a:gd name="connsiteX515" fmla="*/ 803197 w 904083"/>
                <a:gd name="connsiteY515" fmla="*/ 155652 h 187332"/>
                <a:gd name="connsiteX516" fmla="*/ 791664 w 904083"/>
                <a:gd name="connsiteY516" fmla="*/ 156434 h 187332"/>
                <a:gd name="connsiteX517" fmla="*/ 782477 w 904083"/>
                <a:gd name="connsiteY517" fmla="*/ 157021 h 187332"/>
                <a:gd name="connsiteX518" fmla="*/ 779251 w 904083"/>
                <a:gd name="connsiteY518" fmla="*/ 157509 h 187332"/>
                <a:gd name="connsiteX519" fmla="*/ 776417 w 904083"/>
                <a:gd name="connsiteY519" fmla="*/ 158193 h 187332"/>
                <a:gd name="connsiteX520" fmla="*/ 773876 w 904083"/>
                <a:gd name="connsiteY520" fmla="*/ 159073 h 187332"/>
                <a:gd name="connsiteX521" fmla="*/ 771530 w 904083"/>
                <a:gd name="connsiteY521" fmla="*/ 159757 h 187332"/>
                <a:gd name="connsiteX522" fmla="*/ 765275 w 904083"/>
                <a:gd name="connsiteY522" fmla="*/ 161028 h 187332"/>
                <a:gd name="connsiteX523" fmla="*/ 756283 w 904083"/>
                <a:gd name="connsiteY523" fmla="*/ 159953 h 187332"/>
                <a:gd name="connsiteX524" fmla="*/ 748073 w 904083"/>
                <a:gd name="connsiteY524" fmla="*/ 157607 h 187332"/>
                <a:gd name="connsiteX525" fmla="*/ 738103 w 904083"/>
                <a:gd name="connsiteY525" fmla="*/ 152916 h 187332"/>
                <a:gd name="connsiteX526" fmla="*/ 733021 w 904083"/>
                <a:gd name="connsiteY526" fmla="*/ 146953 h 187332"/>
                <a:gd name="connsiteX527" fmla="*/ 741426 w 904083"/>
                <a:gd name="connsiteY527" fmla="*/ 144901 h 187332"/>
                <a:gd name="connsiteX528" fmla="*/ 760485 w 904083"/>
                <a:gd name="connsiteY528" fmla="*/ 146465 h 187332"/>
                <a:gd name="connsiteX529" fmla="*/ 780717 w 904083"/>
                <a:gd name="connsiteY529" fmla="*/ 146856 h 187332"/>
                <a:gd name="connsiteX530" fmla="*/ 783259 w 904083"/>
                <a:gd name="connsiteY530" fmla="*/ 146856 h 187332"/>
                <a:gd name="connsiteX531" fmla="*/ 783259 w 904083"/>
                <a:gd name="connsiteY531" fmla="*/ 96618 h 187332"/>
                <a:gd name="connsiteX532" fmla="*/ 782770 w 904083"/>
                <a:gd name="connsiteY532" fmla="*/ 92318 h 187332"/>
                <a:gd name="connsiteX533" fmla="*/ 780522 w 904083"/>
                <a:gd name="connsiteY533" fmla="*/ 88799 h 187332"/>
                <a:gd name="connsiteX534" fmla="*/ 776026 w 904083"/>
                <a:gd name="connsiteY534" fmla="*/ 86258 h 187332"/>
                <a:gd name="connsiteX535" fmla="*/ 770553 w 904083"/>
                <a:gd name="connsiteY535" fmla="*/ 84694 h 187332"/>
                <a:gd name="connsiteX536" fmla="*/ 768304 w 904083"/>
                <a:gd name="connsiteY536" fmla="*/ 83423 h 187332"/>
                <a:gd name="connsiteX537" fmla="*/ 767816 w 904083"/>
                <a:gd name="connsiteY537" fmla="*/ 80784 h 187332"/>
                <a:gd name="connsiteX538" fmla="*/ 769086 w 904083"/>
                <a:gd name="connsiteY538" fmla="*/ 78243 h 187332"/>
                <a:gd name="connsiteX539" fmla="*/ 772116 w 904083"/>
                <a:gd name="connsiteY539" fmla="*/ 76875 h 187332"/>
                <a:gd name="connsiteX540" fmla="*/ 785116 w 904083"/>
                <a:gd name="connsiteY540" fmla="*/ 77363 h 187332"/>
                <a:gd name="connsiteX541" fmla="*/ 799288 w 904083"/>
                <a:gd name="connsiteY541" fmla="*/ 79025 h 187332"/>
                <a:gd name="connsiteX542" fmla="*/ 801047 w 904083"/>
                <a:gd name="connsiteY542" fmla="*/ 81469 h 187332"/>
                <a:gd name="connsiteX543" fmla="*/ 801047 w 904083"/>
                <a:gd name="connsiteY543" fmla="*/ 85280 h 187332"/>
                <a:gd name="connsiteX544" fmla="*/ 800363 w 904083"/>
                <a:gd name="connsiteY544" fmla="*/ 88897 h 187332"/>
                <a:gd name="connsiteX545" fmla="*/ 800070 w 904083"/>
                <a:gd name="connsiteY545" fmla="*/ 93881 h 187332"/>
                <a:gd name="connsiteX546" fmla="*/ 881584 w 904083"/>
                <a:gd name="connsiteY546" fmla="*/ 38366 h 187332"/>
                <a:gd name="connsiteX547" fmla="*/ 880020 w 904083"/>
                <a:gd name="connsiteY547" fmla="*/ 50192 h 187332"/>
                <a:gd name="connsiteX548" fmla="*/ 877870 w 904083"/>
                <a:gd name="connsiteY548" fmla="*/ 63973 h 187332"/>
                <a:gd name="connsiteX549" fmla="*/ 875035 w 904083"/>
                <a:gd name="connsiteY549" fmla="*/ 78341 h 187332"/>
                <a:gd name="connsiteX550" fmla="*/ 871810 w 904083"/>
                <a:gd name="connsiteY550" fmla="*/ 91731 h 187332"/>
                <a:gd name="connsiteX551" fmla="*/ 863991 w 904083"/>
                <a:gd name="connsiteY551" fmla="*/ 113038 h 187332"/>
                <a:gd name="connsiteX552" fmla="*/ 856172 w 904083"/>
                <a:gd name="connsiteY552" fmla="*/ 120271 h 187332"/>
                <a:gd name="connsiteX553" fmla="*/ 853239 w 904083"/>
                <a:gd name="connsiteY553" fmla="*/ 118414 h 187332"/>
                <a:gd name="connsiteX554" fmla="*/ 852653 w 904083"/>
                <a:gd name="connsiteY554" fmla="*/ 113625 h 187332"/>
                <a:gd name="connsiteX555" fmla="*/ 853924 w 904083"/>
                <a:gd name="connsiteY555" fmla="*/ 104828 h 187332"/>
                <a:gd name="connsiteX556" fmla="*/ 856758 w 904083"/>
                <a:gd name="connsiteY556" fmla="*/ 90754 h 187332"/>
                <a:gd name="connsiteX557" fmla="*/ 860277 w 904083"/>
                <a:gd name="connsiteY557" fmla="*/ 63973 h 187332"/>
                <a:gd name="connsiteX558" fmla="*/ 862036 w 904083"/>
                <a:gd name="connsiteY558" fmla="*/ 35043 h 187332"/>
                <a:gd name="connsiteX559" fmla="*/ 829978 w 904083"/>
                <a:gd name="connsiteY559" fmla="*/ 36313 h 187332"/>
                <a:gd name="connsiteX560" fmla="*/ 799874 w 904083"/>
                <a:gd name="connsiteY560" fmla="*/ 37584 h 187332"/>
                <a:gd name="connsiteX561" fmla="*/ 796942 w 904083"/>
                <a:gd name="connsiteY561" fmla="*/ 38073 h 187332"/>
                <a:gd name="connsiteX562" fmla="*/ 794401 w 904083"/>
                <a:gd name="connsiteY562" fmla="*/ 38561 h 187332"/>
                <a:gd name="connsiteX563" fmla="*/ 792153 w 904083"/>
                <a:gd name="connsiteY563" fmla="*/ 39441 h 187332"/>
                <a:gd name="connsiteX564" fmla="*/ 790100 w 904083"/>
                <a:gd name="connsiteY564" fmla="*/ 40125 h 187332"/>
                <a:gd name="connsiteX565" fmla="*/ 783845 w 904083"/>
                <a:gd name="connsiteY565" fmla="*/ 41591 h 187332"/>
                <a:gd name="connsiteX566" fmla="*/ 775049 w 904083"/>
                <a:gd name="connsiteY566" fmla="*/ 40125 h 187332"/>
                <a:gd name="connsiteX567" fmla="*/ 767425 w 904083"/>
                <a:gd name="connsiteY567" fmla="*/ 37486 h 187332"/>
                <a:gd name="connsiteX568" fmla="*/ 757846 w 904083"/>
                <a:gd name="connsiteY568" fmla="*/ 32697 h 187332"/>
                <a:gd name="connsiteX569" fmla="*/ 755403 w 904083"/>
                <a:gd name="connsiteY569" fmla="*/ 28005 h 187332"/>
                <a:gd name="connsiteX570" fmla="*/ 762147 w 904083"/>
                <a:gd name="connsiteY570" fmla="*/ 25855 h 187332"/>
                <a:gd name="connsiteX571" fmla="*/ 776417 w 904083"/>
                <a:gd name="connsiteY571" fmla="*/ 26930 h 187332"/>
                <a:gd name="connsiteX572" fmla="*/ 796551 w 904083"/>
                <a:gd name="connsiteY572" fmla="*/ 27419 h 187332"/>
                <a:gd name="connsiteX573" fmla="*/ 812385 w 904083"/>
                <a:gd name="connsiteY573" fmla="*/ 27517 h 187332"/>
                <a:gd name="connsiteX574" fmla="*/ 828023 w 904083"/>
                <a:gd name="connsiteY574" fmla="*/ 27224 h 187332"/>
                <a:gd name="connsiteX575" fmla="*/ 842000 w 904083"/>
                <a:gd name="connsiteY575" fmla="*/ 26637 h 187332"/>
                <a:gd name="connsiteX576" fmla="*/ 852653 w 904083"/>
                <a:gd name="connsiteY576" fmla="*/ 25855 h 187332"/>
                <a:gd name="connsiteX577" fmla="*/ 856367 w 904083"/>
                <a:gd name="connsiteY577" fmla="*/ 25562 h 187332"/>
                <a:gd name="connsiteX578" fmla="*/ 858908 w 904083"/>
                <a:gd name="connsiteY578" fmla="*/ 24878 h 187332"/>
                <a:gd name="connsiteX579" fmla="*/ 860081 w 904083"/>
                <a:gd name="connsiteY579" fmla="*/ 24487 h 187332"/>
                <a:gd name="connsiteX580" fmla="*/ 861450 w 904083"/>
                <a:gd name="connsiteY580" fmla="*/ 24096 h 187332"/>
                <a:gd name="connsiteX581" fmla="*/ 862720 w 904083"/>
                <a:gd name="connsiteY581" fmla="*/ 23705 h 187332"/>
                <a:gd name="connsiteX582" fmla="*/ 863991 w 904083"/>
                <a:gd name="connsiteY582" fmla="*/ 23314 h 187332"/>
                <a:gd name="connsiteX583" fmla="*/ 872103 w 904083"/>
                <a:gd name="connsiteY583" fmla="*/ 23216 h 187332"/>
                <a:gd name="connsiteX584" fmla="*/ 879433 w 904083"/>
                <a:gd name="connsiteY584" fmla="*/ 23509 h 187332"/>
                <a:gd name="connsiteX585" fmla="*/ 884418 w 904083"/>
                <a:gd name="connsiteY585" fmla="*/ 26246 h 187332"/>
                <a:gd name="connsiteX586" fmla="*/ 883734 w 904083"/>
                <a:gd name="connsiteY586" fmla="*/ 31719 h 187332"/>
                <a:gd name="connsiteX587" fmla="*/ 882366 w 904083"/>
                <a:gd name="connsiteY587" fmla="*/ 34945 h 187332"/>
                <a:gd name="connsiteX588" fmla="*/ 881584 w 904083"/>
                <a:gd name="connsiteY588" fmla="*/ 38366 h 1873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  <a:cxn ang="0">
                  <a:pos x="connsiteX360" y="connsiteY360"/>
                </a:cxn>
                <a:cxn ang="0">
                  <a:pos x="connsiteX361" y="connsiteY361"/>
                </a:cxn>
                <a:cxn ang="0">
                  <a:pos x="connsiteX362" y="connsiteY362"/>
                </a:cxn>
                <a:cxn ang="0">
                  <a:pos x="connsiteX363" y="connsiteY363"/>
                </a:cxn>
                <a:cxn ang="0">
                  <a:pos x="connsiteX364" y="connsiteY364"/>
                </a:cxn>
                <a:cxn ang="0">
                  <a:pos x="connsiteX365" y="connsiteY365"/>
                </a:cxn>
                <a:cxn ang="0">
                  <a:pos x="connsiteX366" y="connsiteY366"/>
                </a:cxn>
                <a:cxn ang="0">
                  <a:pos x="connsiteX367" y="connsiteY367"/>
                </a:cxn>
                <a:cxn ang="0">
                  <a:pos x="connsiteX368" y="connsiteY368"/>
                </a:cxn>
                <a:cxn ang="0">
                  <a:pos x="connsiteX369" y="connsiteY369"/>
                </a:cxn>
                <a:cxn ang="0">
                  <a:pos x="connsiteX370" y="connsiteY370"/>
                </a:cxn>
                <a:cxn ang="0">
                  <a:pos x="connsiteX371" y="connsiteY371"/>
                </a:cxn>
                <a:cxn ang="0">
                  <a:pos x="connsiteX372" y="connsiteY372"/>
                </a:cxn>
                <a:cxn ang="0">
                  <a:pos x="connsiteX373" y="connsiteY373"/>
                </a:cxn>
                <a:cxn ang="0">
                  <a:pos x="connsiteX374" y="connsiteY374"/>
                </a:cxn>
                <a:cxn ang="0">
                  <a:pos x="connsiteX375" y="connsiteY375"/>
                </a:cxn>
                <a:cxn ang="0">
                  <a:pos x="connsiteX376" y="connsiteY376"/>
                </a:cxn>
                <a:cxn ang="0">
                  <a:pos x="connsiteX377" y="connsiteY377"/>
                </a:cxn>
                <a:cxn ang="0">
                  <a:pos x="connsiteX378" y="connsiteY378"/>
                </a:cxn>
                <a:cxn ang="0">
                  <a:pos x="connsiteX379" y="connsiteY379"/>
                </a:cxn>
                <a:cxn ang="0">
                  <a:pos x="connsiteX380" y="connsiteY380"/>
                </a:cxn>
                <a:cxn ang="0">
                  <a:pos x="connsiteX381" y="connsiteY381"/>
                </a:cxn>
                <a:cxn ang="0">
                  <a:pos x="connsiteX382" y="connsiteY382"/>
                </a:cxn>
                <a:cxn ang="0">
                  <a:pos x="connsiteX383" y="connsiteY383"/>
                </a:cxn>
                <a:cxn ang="0">
                  <a:pos x="connsiteX384" y="connsiteY384"/>
                </a:cxn>
                <a:cxn ang="0">
                  <a:pos x="connsiteX385" y="connsiteY385"/>
                </a:cxn>
                <a:cxn ang="0">
                  <a:pos x="connsiteX386" y="connsiteY386"/>
                </a:cxn>
                <a:cxn ang="0">
                  <a:pos x="connsiteX387" y="connsiteY387"/>
                </a:cxn>
                <a:cxn ang="0">
                  <a:pos x="connsiteX388" y="connsiteY388"/>
                </a:cxn>
                <a:cxn ang="0">
                  <a:pos x="connsiteX389" y="connsiteY389"/>
                </a:cxn>
                <a:cxn ang="0">
                  <a:pos x="connsiteX390" y="connsiteY390"/>
                </a:cxn>
                <a:cxn ang="0">
                  <a:pos x="connsiteX391" y="connsiteY391"/>
                </a:cxn>
                <a:cxn ang="0">
                  <a:pos x="connsiteX392" y="connsiteY392"/>
                </a:cxn>
                <a:cxn ang="0">
                  <a:pos x="connsiteX393" y="connsiteY393"/>
                </a:cxn>
                <a:cxn ang="0">
                  <a:pos x="connsiteX394" y="connsiteY394"/>
                </a:cxn>
                <a:cxn ang="0">
                  <a:pos x="connsiteX395" y="connsiteY395"/>
                </a:cxn>
                <a:cxn ang="0">
                  <a:pos x="connsiteX396" y="connsiteY396"/>
                </a:cxn>
                <a:cxn ang="0">
                  <a:pos x="connsiteX397" y="connsiteY397"/>
                </a:cxn>
                <a:cxn ang="0">
                  <a:pos x="connsiteX398" y="connsiteY398"/>
                </a:cxn>
                <a:cxn ang="0">
                  <a:pos x="connsiteX399" y="connsiteY399"/>
                </a:cxn>
                <a:cxn ang="0">
                  <a:pos x="connsiteX400" y="connsiteY400"/>
                </a:cxn>
                <a:cxn ang="0">
                  <a:pos x="connsiteX401" y="connsiteY401"/>
                </a:cxn>
                <a:cxn ang="0">
                  <a:pos x="connsiteX402" y="connsiteY402"/>
                </a:cxn>
                <a:cxn ang="0">
                  <a:pos x="connsiteX403" y="connsiteY403"/>
                </a:cxn>
                <a:cxn ang="0">
                  <a:pos x="connsiteX404" y="connsiteY404"/>
                </a:cxn>
                <a:cxn ang="0">
                  <a:pos x="connsiteX405" y="connsiteY405"/>
                </a:cxn>
                <a:cxn ang="0">
                  <a:pos x="connsiteX406" y="connsiteY406"/>
                </a:cxn>
                <a:cxn ang="0">
                  <a:pos x="connsiteX407" y="connsiteY407"/>
                </a:cxn>
                <a:cxn ang="0">
                  <a:pos x="connsiteX408" y="connsiteY408"/>
                </a:cxn>
                <a:cxn ang="0">
                  <a:pos x="connsiteX409" y="connsiteY409"/>
                </a:cxn>
                <a:cxn ang="0">
                  <a:pos x="connsiteX410" y="connsiteY410"/>
                </a:cxn>
                <a:cxn ang="0">
                  <a:pos x="connsiteX411" y="connsiteY411"/>
                </a:cxn>
                <a:cxn ang="0">
                  <a:pos x="connsiteX412" y="connsiteY412"/>
                </a:cxn>
                <a:cxn ang="0">
                  <a:pos x="connsiteX413" y="connsiteY413"/>
                </a:cxn>
                <a:cxn ang="0">
                  <a:pos x="connsiteX414" y="connsiteY414"/>
                </a:cxn>
                <a:cxn ang="0">
                  <a:pos x="connsiteX415" y="connsiteY415"/>
                </a:cxn>
                <a:cxn ang="0">
                  <a:pos x="connsiteX416" y="connsiteY416"/>
                </a:cxn>
                <a:cxn ang="0">
                  <a:pos x="connsiteX417" y="connsiteY417"/>
                </a:cxn>
                <a:cxn ang="0">
                  <a:pos x="connsiteX418" y="connsiteY418"/>
                </a:cxn>
                <a:cxn ang="0">
                  <a:pos x="connsiteX419" y="connsiteY419"/>
                </a:cxn>
                <a:cxn ang="0">
                  <a:pos x="connsiteX420" y="connsiteY420"/>
                </a:cxn>
                <a:cxn ang="0">
                  <a:pos x="connsiteX421" y="connsiteY421"/>
                </a:cxn>
                <a:cxn ang="0">
                  <a:pos x="connsiteX422" y="connsiteY422"/>
                </a:cxn>
                <a:cxn ang="0">
                  <a:pos x="connsiteX423" y="connsiteY423"/>
                </a:cxn>
                <a:cxn ang="0">
                  <a:pos x="connsiteX424" y="connsiteY424"/>
                </a:cxn>
                <a:cxn ang="0">
                  <a:pos x="connsiteX425" y="connsiteY425"/>
                </a:cxn>
                <a:cxn ang="0">
                  <a:pos x="connsiteX426" y="connsiteY426"/>
                </a:cxn>
                <a:cxn ang="0">
                  <a:pos x="connsiteX427" y="connsiteY427"/>
                </a:cxn>
                <a:cxn ang="0">
                  <a:pos x="connsiteX428" y="connsiteY428"/>
                </a:cxn>
                <a:cxn ang="0">
                  <a:pos x="connsiteX429" y="connsiteY429"/>
                </a:cxn>
                <a:cxn ang="0">
                  <a:pos x="connsiteX430" y="connsiteY430"/>
                </a:cxn>
                <a:cxn ang="0">
                  <a:pos x="connsiteX431" y="connsiteY431"/>
                </a:cxn>
                <a:cxn ang="0">
                  <a:pos x="connsiteX432" y="connsiteY432"/>
                </a:cxn>
                <a:cxn ang="0">
                  <a:pos x="connsiteX433" y="connsiteY433"/>
                </a:cxn>
                <a:cxn ang="0">
                  <a:pos x="connsiteX434" y="connsiteY434"/>
                </a:cxn>
                <a:cxn ang="0">
                  <a:pos x="connsiteX435" y="connsiteY435"/>
                </a:cxn>
                <a:cxn ang="0">
                  <a:pos x="connsiteX436" y="connsiteY436"/>
                </a:cxn>
                <a:cxn ang="0">
                  <a:pos x="connsiteX437" y="connsiteY437"/>
                </a:cxn>
                <a:cxn ang="0">
                  <a:pos x="connsiteX438" y="connsiteY438"/>
                </a:cxn>
                <a:cxn ang="0">
                  <a:pos x="connsiteX439" y="connsiteY439"/>
                </a:cxn>
                <a:cxn ang="0">
                  <a:pos x="connsiteX440" y="connsiteY440"/>
                </a:cxn>
                <a:cxn ang="0">
                  <a:pos x="connsiteX441" y="connsiteY441"/>
                </a:cxn>
                <a:cxn ang="0">
                  <a:pos x="connsiteX442" y="connsiteY442"/>
                </a:cxn>
                <a:cxn ang="0">
                  <a:pos x="connsiteX443" y="connsiteY443"/>
                </a:cxn>
                <a:cxn ang="0">
                  <a:pos x="connsiteX444" y="connsiteY444"/>
                </a:cxn>
                <a:cxn ang="0">
                  <a:pos x="connsiteX445" y="connsiteY445"/>
                </a:cxn>
                <a:cxn ang="0">
                  <a:pos x="connsiteX446" y="connsiteY446"/>
                </a:cxn>
                <a:cxn ang="0">
                  <a:pos x="connsiteX447" y="connsiteY447"/>
                </a:cxn>
                <a:cxn ang="0">
                  <a:pos x="connsiteX448" y="connsiteY448"/>
                </a:cxn>
                <a:cxn ang="0">
                  <a:pos x="connsiteX449" y="connsiteY449"/>
                </a:cxn>
                <a:cxn ang="0">
                  <a:pos x="connsiteX450" y="connsiteY450"/>
                </a:cxn>
                <a:cxn ang="0">
                  <a:pos x="connsiteX451" y="connsiteY451"/>
                </a:cxn>
                <a:cxn ang="0">
                  <a:pos x="connsiteX452" y="connsiteY452"/>
                </a:cxn>
                <a:cxn ang="0">
                  <a:pos x="connsiteX453" y="connsiteY453"/>
                </a:cxn>
                <a:cxn ang="0">
                  <a:pos x="connsiteX454" y="connsiteY454"/>
                </a:cxn>
                <a:cxn ang="0">
                  <a:pos x="connsiteX455" y="connsiteY455"/>
                </a:cxn>
                <a:cxn ang="0">
                  <a:pos x="connsiteX456" y="connsiteY456"/>
                </a:cxn>
                <a:cxn ang="0">
                  <a:pos x="connsiteX457" y="connsiteY457"/>
                </a:cxn>
                <a:cxn ang="0">
                  <a:pos x="connsiteX458" y="connsiteY458"/>
                </a:cxn>
                <a:cxn ang="0">
                  <a:pos x="connsiteX459" y="connsiteY459"/>
                </a:cxn>
                <a:cxn ang="0">
                  <a:pos x="connsiteX460" y="connsiteY460"/>
                </a:cxn>
                <a:cxn ang="0">
                  <a:pos x="connsiteX461" y="connsiteY461"/>
                </a:cxn>
                <a:cxn ang="0">
                  <a:pos x="connsiteX462" y="connsiteY462"/>
                </a:cxn>
                <a:cxn ang="0">
                  <a:pos x="connsiteX463" y="connsiteY463"/>
                </a:cxn>
                <a:cxn ang="0">
                  <a:pos x="connsiteX464" y="connsiteY464"/>
                </a:cxn>
                <a:cxn ang="0">
                  <a:pos x="connsiteX465" y="connsiteY465"/>
                </a:cxn>
                <a:cxn ang="0">
                  <a:pos x="connsiteX466" y="connsiteY466"/>
                </a:cxn>
                <a:cxn ang="0">
                  <a:pos x="connsiteX467" y="connsiteY467"/>
                </a:cxn>
                <a:cxn ang="0">
                  <a:pos x="connsiteX468" y="connsiteY468"/>
                </a:cxn>
                <a:cxn ang="0">
                  <a:pos x="connsiteX469" y="connsiteY469"/>
                </a:cxn>
                <a:cxn ang="0">
                  <a:pos x="connsiteX470" y="connsiteY470"/>
                </a:cxn>
                <a:cxn ang="0">
                  <a:pos x="connsiteX471" y="connsiteY471"/>
                </a:cxn>
                <a:cxn ang="0">
                  <a:pos x="connsiteX472" y="connsiteY472"/>
                </a:cxn>
                <a:cxn ang="0">
                  <a:pos x="connsiteX473" y="connsiteY473"/>
                </a:cxn>
                <a:cxn ang="0">
                  <a:pos x="connsiteX474" y="connsiteY474"/>
                </a:cxn>
                <a:cxn ang="0">
                  <a:pos x="connsiteX475" y="connsiteY475"/>
                </a:cxn>
                <a:cxn ang="0">
                  <a:pos x="connsiteX476" y="connsiteY476"/>
                </a:cxn>
                <a:cxn ang="0">
                  <a:pos x="connsiteX477" y="connsiteY477"/>
                </a:cxn>
                <a:cxn ang="0">
                  <a:pos x="connsiteX478" y="connsiteY478"/>
                </a:cxn>
                <a:cxn ang="0">
                  <a:pos x="connsiteX479" y="connsiteY479"/>
                </a:cxn>
                <a:cxn ang="0">
                  <a:pos x="connsiteX480" y="connsiteY480"/>
                </a:cxn>
                <a:cxn ang="0">
                  <a:pos x="connsiteX481" y="connsiteY481"/>
                </a:cxn>
                <a:cxn ang="0">
                  <a:pos x="connsiteX482" y="connsiteY482"/>
                </a:cxn>
                <a:cxn ang="0">
                  <a:pos x="connsiteX483" y="connsiteY483"/>
                </a:cxn>
                <a:cxn ang="0">
                  <a:pos x="connsiteX484" y="connsiteY484"/>
                </a:cxn>
                <a:cxn ang="0">
                  <a:pos x="connsiteX485" y="connsiteY485"/>
                </a:cxn>
                <a:cxn ang="0">
                  <a:pos x="connsiteX486" y="connsiteY486"/>
                </a:cxn>
                <a:cxn ang="0">
                  <a:pos x="connsiteX487" y="connsiteY487"/>
                </a:cxn>
                <a:cxn ang="0">
                  <a:pos x="connsiteX488" y="connsiteY488"/>
                </a:cxn>
                <a:cxn ang="0">
                  <a:pos x="connsiteX489" y="connsiteY489"/>
                </a:cxn>
                <a:cxn ang="0">
                  <a:pos x="connsiteX490" y="connsiteY490"/>
                </a:cxn>
                <a:cxn ang="0">
                  <a:pos x="connsiteX491" y="connsiteY491"/>
                </a:cxn>
                <a:cxn ang="0">
                  <a:pos x="connsiteX492" y="connsiteY492"/>
                </a:cxn>
                <a:cxn ang="0">
                  <a:pos x="connsiteX493" y="connsiteY493"/>
                </a:cxn>
                <a:cxn ang="0">
                  <a:pos x="connsiteX494" y="connsiteY494"/>
                </a:cxn>
                <a:cxn ang="0">
                  <a:pos x="connsiteX495" y="connsiteY495"/>
                </a:cxn>
                <a:cxn ang="0">
                  <a:pos x="connsiteX496" y="connsiteY496"/>
                </a:cxn>
                <a:cxn ang="0">
                  <a:pos x="connsiteX497" y="connsiteY497"/>
                </a:cxn>
                <a:cxn ang="0">
                  <a:pos x="connsiteX498" y="connsiteY498"/>
                </a:cxn>
                <a:cxn ang="0">
                  <a:pos x="connsiteX499" y="connsiteY499"/>
                </a:cxn>
                <a:cxn ang="0">
                  <a:pos x="connsiteX500" y="connsiteY500"/>
                </a:cxn>
                <a:cxn ang="0">
                  <a:pos x="connsiteX501" y="connsiteY501"/>
                </a:cxn>
                <a:cxn ang="0">
                  <a:pos x="connsiteX502" y="connsiteY502"/>
                </a:cxn>
                <a:cxn ang="0">
                  <a:pos x="connsiteX503" y="connsiteY503"/>
                </a:cxn>
                <a:cxn ang="0">
                  <a:pos x="connsiteX504" y="connsiteY504"/>
                </a:cxn>
                <a:cxn ang="0">
                  <a:pos x="connsiteX505" y="connsiteY505"/>
                </a:cxn>
                <a:cxn ang="0">
                  <a:pos x="connsiteX506" y="connsiteY506"/>
                </a:cxn>
                <a:cxn ang="0">
                  <a:pos x="connsiteX507" y="connsiteY507"/>
                </a:cxn>
                <a:cxn ang="0">
                  <a:pos x="connsiteX508" y="connsiteY508"/>
                </a:cxn>
                <a:cxn ang="0">
                  <a:pos x="connsiteX509" y="connsiteY509"/>
                </a:cxn>
                <a:cxn ang="0">
                  <a:pos x="connsiteX510" y="connsiteY510"/>
                </a:cxn>
                <a:cxn ang="0">
                  <a:pos x="connsiteX511" y="connsiteY511"/>
                </a:cxn>
                <a:cxn ang="0">
                  <a:pos x="connsiteX512" y="connsiteY512"/>
                </a:cxn>
                <a:cxn ang="0">
                  <a:pos x="connsiteX513" y="connsiteY513"/>
                </a:cxn>
                <a:cxn ang="0">
                  <a:pos x="connsiteX514" y="connsiteY514"/>
                </a:cxn>
                <a:cxn ang="0">
                  <a:pos x="connsiteX515" y="connsiteY515"/>
                </a:cxn>
                <a:cxn ang="0">
                  <a:pos x="connsiteX516" y="connsiteY516"/>
                </a:cxn>
                <a:cxn ang="0">
                  <a:pos x="connsiteX517" y="connsiteY517"/>
                </a:cxn>
                <a:cxn ang="0">
                  <a:pos x="connsiteX518" y="connsiteY518"/>
                </a:cxn>
                <a:cxn ang="0">
                  <a:pos x="connsiteX519" y="connsiteY519"/>
                </a:cxn>
                <a:cxn ang="0">
                  <a:pos x="connsiteX520" y="connsiteY520"/>
                </a:cxn>
                <a:cxn ang="0">
                  <a:pos x="connsiteX521" y="connsiteY521"/>
                </a:cxn>
                <a:cxn ang="0">
                  <a:pos x="connsiteX522" y="connsiteY522"/>
                </a:cxn>
                <a:cxn ang="0">
                  <a:pos x="connsiteX523" y="connsiteY523"/>
                </a:cxn>
                <a:cxn ang="0">
                  <a:pos x="connsiteX524" y="connsiteY524"/>
                </a:cxn>
                <a:cxn ang="0">
                  <a:pos x="connsiteX525" y="connsiteY525"/>
                </a:cxn>
                <a:cxn ang="0">
                  <a:pos x="connsiteX526" y="connsiteY526"/>
                </a:cxn>
                <a:cxn ang="0">
                  <a:pos x="connsiteX527" y="connsiteY527"/>
                </a:cxn>
                <a:cxn ang="0">
                  <a:pos x="connsiteX528" y="connsiteY528"/>
                </a:cxn>
                <a:cxn ang="0">
                  <a:pos x="connsiteX529" y="connsiteY529"/>
                </a:cxn>
                <a:cxn ang="0">
                  <a:pos x="connsiteX530" y="connsiteY530"/>
                </a:cxn>
                <a:cxn ang="0">
                  <a:pos x="connsiteX531" y="connsiteY531"/>
                </a:cxn>
                <a:cxn ang="0">
                  <a:pos x="connsiteX532" y="connsiteY532"/>
                </a:cxn>
                <a:cxn ang="0">
                  <a:pos x="connsiteX533" y="connsiteY533"/>
                </a:cxn>
                <a:cxn ang="0">
                  <a:pos x="connsiteX534" y="connsiteY534"/>
                </a:cxn>
                <a:cxn ang="0">
                  <a:pos x="connsiteX535" y="connsiteY535"/>
                </a:cxn>
                <a:cxn ang="0">
                  <a:pos x="connsiteX536" y="connsiteY536"/>
                </a:cxn>
                <a:cxn ang="0">
                  <a:pos x="connsiteX537" y="connsiteY537"/>
                </a:cxn>
                <a:cxn ang="0">
                  <a:pos x="connsiteX538" y="connsiteY538"/>
                </a:cxn>
                <a:cxn ang="0">
                  <a:pos x="connsiteX539" y="connsiteY539"/>
                </a:cxn>
                <a:cxn ang="0">
                  <a:pos x="connsiteX540" y="connsiteY540"/>
                </a:cxn>
                <a:cxn ang="0">
                  <a:pos x="connsiteX541" y="connsiteY541"/>
                </a:cxn>
                <a:cxn ang="0">
                  <a:pos x="connsiteX542" y="connsiteY542"/>
                </a:cxn>
                <a:cxn ang="0">
                  <a:pos x="connsiteX543" y="connsiteY543"/>
                </a:cxn>
                <a:cxn ang="0">
                  <a:pos x="connsiteX544" y="connsiteY544"/>
                </a:cxn>
                <a:cxn ang="0">
                  <a:pos x="connsiteX545" y="connsiteY545"/>
                </a:cxn>
                <a:cxn ang="0">
                  <a:pos x="connsiteX546" y="connsiteY546"/>
                </a:cxn>
                <a:cxn ang="0">
                  <a:pos x="connsiteX547" y="connsiteY547"/>
                </a:cxn>
                <a:cxn ang="0">
                  <a:pos x="connsiteX548" y="connsiteY548"/>
                </a:cxn>
                <a:cxn ang="0">
                  <a:pos x="connsiteX549" y="connsiteY549"/>
                </a:cxn>
                <a:cxn ang="0">
                  <a:pos x="connsiteX550" y="connsiteY550"/>
                </a:cxn>
                <a:cxn ang="0">
                  <a:pos x="connsiteX551" y="connsiteY551"/>
                </a:cxn>
                <a:cxn ang="0">
                  <a:pos x="connsiteX552" y="connsiteY552"/>
                </a:cxn>
                <a:cxn ang="0">
                  <a:pos x="connsiteX553" y="connsiteY553"/>
                </a:cxn>
                <a:cxn ang="0">
                  <a:pos x="connsiteX554" y="connsiteY554"/>
                </a:cxn>
                <a:cxn ang="0">
                  <a:pos x="connsiteX555" y="connsiteY555"/>
                </a:cxn>
                <a:cxn ang="0">
                  <a:pos x="connsiteX556" y="connsiteY556"/>
                </a:cxn>
                <a:cxn ang="0">
                  <a:pos x="connsiteX557" y="connsiteY557"/>
                </a:cxn>
                <a:cxn ang="0">
                  <a:pos x="connsiteX558" y="connsiteY558"/>
                </a:cxn>
                <a:cxn ang="0">
                  <a:pos x="connsiteX559" y="connsiteY559"/>
                </a:cxn>
                <a:cxn ang="0">
                  <a:pos x="connsiteX560" y="connsiteY560"/>
                </a:cxn>
                <a:cxn ang="0">
                  <a:pos x="connsiteX561" y="connsiteY561"/>
                </a:cxn>
                <a:cxn ang="0">
                  <a:pos x="connsiteX562" y="connsiteY562"/>
                </a:cxn>
                <a:cxn ang="0">
                  <a:pos x="connsiteX563" y="connsiteY563"/>
                </a:cxn>
                <a:cxn ang="0">
                  <a:pos x="connsiteX564" y="connsiteY564"/>
                </a:cxn>
                <a:cxn ang="0">
                  <a:pos x="connsiteX565" y="connsiteY565"/>
                </a:cxn>
                <a:cxn ang="0">
                  <a:pos x="connsiteX566" y="connsiteY566"/>
                </a:cxn>
                <a:cxn ang="0">
                  <a:pos x="connsiteX567" y="connsiteY567"/>
                </a:cxn>
                <a:cxn ang="0">
                  <a:pos x="connsiteX568" y="connsiteY568"/>
                </a:cxn>
                <a:cxn ang="0">
                  <a:pos x="connsiteX569" y="connsiteY569"/>
                </a:cxn>
                <a:cxn ang="0">
                  <a:pos x="connsiteX570" y="connsiteY570"/>
                </a:cxn>
                <a:cxn ang="0">
                  <a:pos x="connsiteX571" y="connsiteY571"/>
                </a:cxn>
                <a:cxn ang="0">
                  <a:pos x="connsiteX572" y="connsiteY572"/>
                </a:cxn>
                <a:cxn ang="0">
                  <a:pos x="connsiteX573" y="connsiteY573"/>
                </a:cxn>
                <a:cxn ang="0">
                  <a:pos x="connsiteX574" y="connsiteY574"/>
                </a:cxn>
                <a:cxn ang="0">
                  <a:pos x="connsiteX575" y="connsiteY575"/>
                </a:cxn>
                <a:cxn ang="0">
                  <a:pos x="connsiteX576" y="connsiteY576"/>
                </a:cxn>
                <a:cxn ang="0">
                  <a:pos x="connsiteX577" y="connsiteY577"/>
                </a:cxn>
                <a:cxn ang="0">
                  <a:pos x="connsiteX578" y="connsiteY578"/>
                </a:cxn>
                <a:cxn ang="0">
                  <a:pos x="connsiteX579" y="connsiteY579"/>
                </a:cxn>
                <a:cxn ang="0">
                  <a:pos x="connsiteX580" y="connsiteY580"/>
                </a:cxn>
                <a:cxn ang="0">
                  <a:pos x="connsiteX581" y="connsiteY581"/>
                </a:cxn>
                <a:cxn ang="0">
                  <a:pos x="connsiteX582" y="connsiteY582"/>
                </a:cxn>
                <a:cxn ang="0">
                  <a:pos x="connsiteX583" y="connsiteY583"/>
                </a:cxn>
                <a:cxn ang="0">
                  <a:pos x="connsiteX584" y="connsiteY584"/>
                </a:cxn>
                <a:cxn ang="0">
                  <a:pos x="connsiteX585" y="connsiteY585"/>
                </a:cxn>
                <a:cxn ang="0">
                  <a:pos x="connsiteX586" y="connsiteY586"/>
                </a:cxn>
                <a:cxn ang="0">
                  <a:pos x="connsiteX587" y="connsiteY587"/>
                </a:cxn>
                <a:cxn ang="0">
                  <a:pos x="connsiteX588" y="connsiteY588"/>
                </a:cxn>
              </a:cxnLst>
              <a:rect l="l" t="t" r="r" b="b"/>
              <a:pathLst>
                <a:path w="904083" h="187332">
                  <a:moveTo>
                    <a:pt x="141636" y="23314"/>
                  </a:moveTo>
                  <a:lnTo>
                    <a:pt x="141636" y="76679"/>
                  </a:lnTo>
                  <a:cubicBezTo>
                    <a:pt x="144503" y="76679"/>
                    <a:pt x="147338" y="76484"/>
                    <a:pt x="150140" y="76093"/>
                  </a:cubicBezTo>
                  <a:cubicBezTo>
                    <a:pt x="152942" y="75702"/>
                    <a:pt x="155124" y="74725"/>
                    <a:pt x="156688" y="73161"/>
                  </a:cubicBezTo>
                  <a:cubicBezTo>
                    <a:pt x="157731" y="71988"/>
                    <a:pt x="160011" y="71336"/>
                    <a:pt x="163530" y="71206"/>
                  </a:cubicBezTo>
                  <a:cubicBezTo>
                    <a:pt x="167049" y="71076"/>
                    <a:pt x="170306" y="71336"/>
                    <a:pt x="173304" y="71988"/>
                  </a:cubicBezTo>
                  <a:cubicBezTo>
                    <a:pt x="176562" y="72770"/>
                    <a:pt x="178940" y="73910"/>
                    <a:pt x="180439" y="75409"/>
                  </a:cubicBezTo>
                  <a:cubicBezTo>
                    <a:pt x="181937" y="76907"/>
                    <a:pt x="182622" y="78439"/>
                    <a:pt x="182491" y="80002"/>
                  </a:cubicBezTo>
                  <a:cubicBezTo>
                    <a:pt x="182231" y="81436"/>
                    <a:pt x="181155" y="82707"/>
                    <a:pt x="179266" y="83814"/>
                  </a:cubicBezTo>
                  <a:cubicBezTo>
                    <a:pt x="177376" y="84922"/>
                    <a:pt x="174737" y="85476"/>
                    <a:pt x="171349" y="85476"/>
                  </a:cubicBezTo>
                  <a:lnTo>
                    <a:pt x="141636" y="85476"/>
                  </a:lnTo>
                  <a:lnTo>
                    <a:pt x="141636" y="110301"/>
                  </a:lnTo>
                  <a:cubicBezTo>
                    <a:pt x="141636" y="120857"/>
                    <a:pt x="140594" y="129458"/>
                    <a:pt x="138509" y="136104"/>
                  </a:cubicBezTo>
                  <a:cubicBezTo>
                    <a:pt x="136424" y="142751"/>
                    <a:pt x="134013" y="146139"/>
                    <a:pt x="131276" y="146269"/>
                  </a:cubicBezTo>
                  <a:cubicBezTo>
                    <a:pt x="128670" y="146530"/>
                    <a:pt x="126943" y="143956"/>
                    <a:pt x="126096" y="138548"/>
                  </a:cubicBezTo>
                  <a:cubicBezTo>
                    <a:pt x="125249" y="133140"/>
                    <a:pt x="124825" y="126722"/>
                    <a:pt x="124825" y="119293"/>
                  </a:cubicBezTo>
                  <a:lnTo>
                    <a:pt x="124825" y="24682"/>
                  </a:lnTo>
                  <a:cubicBezTo>
                    <a:pt x="124825" y="22206"/>
                    <a:pt x="124532" y="20089"/>
                    <a:pt x="123946" y="18329"/>
                  </a:cubicBezTo>
                  <a:cubicBezTo>
                    <a:pt x="123359" y="16570"/>
                    <a:pt x="122349" y="15104"/>
                    <a:pt x="120916" y="13931"/>
                  </a:cubicBezTo>
                  <a:cubicBezTo>
                    <a:pt x="118831" y="12367"/>
                    <a:pt x="116322" y="11129"/>
                    <a:pt x="113390" y="10217"/>
                  </a:cubicBezTo>
                  <a:cubicBezTo>
                    <a:pt x="110458" y="9305"/>
                    <a:pt x="107623" y="8588"/>
                    <a:pt x="104887" y="8067"/>
                  </a:cubicBezTo>
                  <a:cubicBezTo>
                    <a:pt x="103844" y="7936"/>
                    <a:pt x="103095" y="7415"/>
                    <a:pt x="102639" y="6503"/>
                  </a:cubicBezTo>
                  <a:cubicBezTo>
                    <a:pt x="102183" y="5591"/>
                    <a:pt x="102085" y="4613"/>
                    <a:pt x="102345" y="3571"/>
                  </a:cubicBezTo>
                  <a:cubicBezTo>
                    <a:pt x="102476" y="2659"/>
                    <a:pt x="102899" y="1844"/>
                    <a:pt x="103616" y="1127"/>
                  </a:cubicBezTo>
                  <a:cubicBezTo>
                    <a:pt x="104333" y="411"/>
                    <a:pt x="105408" y="117"/>
                    <a:pt x="106841" y="248"/>
                  </a:cubicBezTo>
                  <a:cubicBezTo>
                    <a:pt x="111794" y="378"/>
                    <a:pt x="117560" y="867"/>
                    <a:pt x="124141" y="1714"/>
                  </a:cubicBezTo>
                  <a:cubicBezTo>
                    <a:pt x="130722" y="2561"/>
                    <a:pt x="136359" y="3701"/>
                    <a:pt x="141050" y="5135"/>
                  </a:cubicBezTo>
                  <a:cubicBezTo>
                    <a:pt x="141962" y="5526"/>
                    <a:pt x="142712" y="6242"/>
                    <a:pt x="143298" y="7285"/>
                  </a:cubicBezTo>
                  <a:cubicBezTo>
                    <a:pt x="143884" y="8327"/>
                    <a:pt x="144047" y="9631"/>
                    <a:pt x="143787" y="11194"/>
                  </a:cubicBezTo>
                  <a:cubicBezTo>
                    <a:pt x="143005" y="13149"/>
                    <a:pt x="142451" y="15169"/>
                    <a:pt x="142125" y="17254"/>
                  </a:cubicBezTo>
                  <a:cubicBezTo>
                    <a:pt x="141799" y="19339"/>
                    <a:pt x="141636" y="21359"/>
                    <a:pt x="141636" y="23314"/>
                  </a:cubicBezTo>
                  <a:moveTo>
                    <a:pt x="114270" y="39539"/>
                  </a:moveTo>
                  <a:cubicBezTo>
                    <a:pt x="114270" y="41493"/>
                    <a:pt x="113260" y="42862"/>
                    <a:pt x="111240" y="43644"/>
                  </a:cubicBezTo>
                  <a:cubicBezTo>
                    <a:pt x="109220" y="44426"/>
                    <a:pt x="106841" y="44816"/>
                    <a:pt x="104105" y="44816"/>
                  </a:cubicBezTo>
                  <a:cubicBezTo>
                    <a:pt x="103453" y="44816"/>
                    <a:pt x="101857" y="44849"/>
                    <a:pt x="99316" y="44914"/>
                  </a:cubicBezTo>
                  <a:cubicBezTo>
                    <a:pt x="96774" y="44979"/>
                    <a:pt x="93875" y="45012"/>
                    <a:pt x="90617" y="45012"/>
                  </a:cubicBezTo>
                  <a:cubicBezTo>
                    <a:pt x="87229" y="45012"/>
                    <a:pt x="83840" y="45012"/>
                    <a:pt x="80452" y="45012"/>
                  </a:cubicBezTo>
                  <a:cubicBezTo>
                    <a:pt x="77064" y="45012"/>
                    <a:pt x="74197" y="45012"/>
                    <a:pt x="71851" y="45012"/>
                  </a:cubicBezTo>
                  <a:cubicBezTo>
                    <a:pt x="69766" y="45142"/>
                    <a:pt x="67192" y="45240"/>
                    <a:pt x="64130" y="45305"/>
                  </a:cubicBezTo>
                  <a:cubicBezTo>
                    <a:pt x="61067" y="45370"/>
                    <a:pt x="57972" y="45403"/>
                    <a:pt x="54844" y="45403"/>
                  </a:cubicBezTo>
                  <a:cubicBezTo>
                    <a:pt x="51717" y="45533"/>
                    <a:pt x="48817" y="45631"/>
                    <a:pt x="46146" y="45696"/>
                  </a:cubicBezTo>
                  <a:cubicBezTo>
                    <a:pt x="43474" y="45761"/>
                    <a:pt x="41487" y="45859"/>
                    <a:pt x="40184" y="45989"/>
                  </a:cubicBezTo>
                  <a:cubicBezTo>
                    <a:pt x="39532" y="46120"/>
                    <a:pt x="38880" y="46283"/>
                    <a:pt x="38229" y="46478"/>
                  </a:cubicBezTo>
                  <a:cubicBezTo>
                    <a:pt x="37577" y="46674"/>
                    <a:pt x="36926" y="46836"/>
                    <a:pt x="36274" y="46967"/>
                  </a:cubicBezTo>
                  <a:cubicBezTo>
                    <a:pt x="35623" y="47227"/>
                    <a:pt x="35004" y="47455"/>
                    <a:pt x="34417" y="47651"/>
                  </a:cubicBezTo>
                  <a:cubicBezTo>
                    <a:pt x="33831" y="47846"/>
                    <a:pt x="33277" y="48009"/>
                    <a:pt x="32756" y="48140"/>
                  </a:cubicBezTo>
                  <a:cubicBezTo>
                    <a:pt x="31713" y="48531"/>
                    <a:pt x="30768" y="48889"/>
                    <a:pt x="29921" y="49215"/>
                  </a:cubicBezTo>
                  <a:cubicBezTo>
                    <a:pt x="29074" y="49541"/>
                    <a:pt x="28064" y="49769"/>
                    <a:pt x="26891" y="49899"/>
                  </a:cubicBezTo>
                  <a:cubicBezTo>
                    <a:pt x="25849" y="49899"/>
                    <a:pt x="24676" y="49801"/>
                    <a:pt x="23373" y="49606"/>
                  </a:cubicBezTo>
                  <a:cubicBezTo>
                    <a:pt x="22069" y="49410"/>
                    <a:pt x="20571" y="48922"/>
                    <a:pt x="18877" y="48140"/>
                  </a:cubicBezTo>
                  <a:cubicBezTo>
                    <a:pt x="16922" y="47749"/>
                    <a:pt x="14706" y="47032"/>
                    <a:pt x="12230" y="45989"/>
                  </a:cubicBezTo>
                  <a:cubicBezTo>
                    <a:pt x="9754" y="44947"/>
                    <a:pt x="7278" y="43709"/>
                    <a:pt x="4802" y="42275"/>
                  </a:cubicBezTo>
                  <a:cubicBezTo>
                    <a:pt x="1284" y="40321"/>
                    <a:pt x="-280" y="38496"/>
                    <a:pt x="111" y="36802"/>
                  </a:cubicBezTo>
                  <a:cubicBezTo>
                    <a:pt x="502" y="35108"/>
                    <a:pt x="2131" y="34456"/>
                    <a:pt x="4998" y="34847"/>
                  </a:cubicBezTo>
                  <a:cubicBezTo>
                    <a:pt x="9689" y="35238"/>
                    <a:pt x="14641" y="35531"/>
                    <a:pt x="19854" y="35727"/>
                  </a:cubicBezTo>
                  <a:cubicBezTo>
                    <a:pt x="25067" y="35922"/>
                    <a:pt x="31322" y="36020"/>
                    <a:pt x="38620" y="36020"/>
                  </a:cubicBezTo>
                  <a:cubicBezTo>
                    <a:pt x="40314" y="36020"/>
                    <a:pt x="42823" y="36053"/>
                    <a:pt x="46146" y="36118"/>
                  </a:cubicBezTo>
                  <a:cubicBezTo>
                    <a:pt x="49469" y="36183"/>
                    <a:pt x="52955" y="36215"/>
                    <a:pt x="56604" y="36215"/>
                  </a:cubicBezTo>
                  <a:cubicBezTo>
                    <a:pt x="60253" y="36215"/>
                    <a:pt x="63771" y="36215"/>
                    <a:pt x="67160" y="36215"/>
                  </a:cubicBezTo>
                  <a:cubicBezTo>
                    <a:pt x="70548" y="36215"/>
                    <a:pt x="73154" y="36150"/>
                    <a:pt x="74979" y="36020"/>
                  </a:cubicBezTo>
                  <a:cubicBezTo>
                    <a:pt x="75761" y="36020"/>
                    <a:pt x="76836" y="35792"/>
                    <a:pt x="78204" y="35336"/>
                  </a:cubicBezTo>
                  <a:cubicBezTo>
                    <a:pt x="79572" y="34880"/>
                    <a:pt x="80517" y="34456"/>
                    <a:pt x="81038" y="34065"/>
                  </a:cubicBezTo>
                  <a:cubicBezTo>
                    <a:pt x="81820" y="33674"/>
                    <a:pt x="82635" y="33381"/>
                    <a:pt x="83482" y="33186"/>
                  </a:cubicBezTo>
                  <a:cubicBezTo>
                    <a:pt x="84329" y="32990"/>
                    <a:pt x="85209" y="32827"/>
                    <a:pt x="86121" y="32697"/>
                  </a:cubicBezTo>
                  <a:cubicBezTo>
                    <a:pt x="87815" y="32436"/>
                    <a:pt x="89444" y="32273"/>
                    <a:pt x="91008" y="32208"/>
                  </a:cubicBezTo>
                  <a:cubicBezTo>
                    <a:pt x="92572" y="32143"/>
                    <a:pt x="94135" y="32176"/>
                    <a:pt x="95699" y="32306"/>
                  </a:cubicBezTo>
                  <a:cubicBezTo>
                    <a:pt x="97133" y="32306"/>
                    <a:pt x="98631" y="32404"/>
                    <a:pt x="100195" y="32599"/>
                  </a:cubicBezTo>
                  <a:cubicBezTo>
                    <a:pt x="101759" y="32795"/>
                    <a:pt x="103388" y="32958"/>
                    <a:pt x="105082" y="33088"/>
                  </a:cubicBezTo>
                  <a:cubicBezTo>
                    <a:pt x="107558" y="33479"/>
                    <a:pt x="109708" y="34163"/>
                    <a:pt x="111533" y="35140"/>
                  </a:cubicBezTo>
                  <a:cubicBezTo>
                    <a:pt x="113357" y="36118"/>
                    <a:pt x="114270" y="37584"/>
                    <a:pt x="114270" y="39539"/>
                  </a:cubicBezTo>
                  <a:moveTo>
                    <a:pt x="74588" y="24682"/>
                  </a:moveTo>
                  <a:cubicBezTo>
                    <a:pt x="72242" y="24943"/>
                    <a:pt x="70124" y="25138"/>
                    <a:pt x="68235" y="25269"/>
                  </a:cubicBezTo>
                  <a:cubicBezTo>
                    <a:pt x="66345" y="25399"/>
                    <a:pt x="64553" y="25529"/>
                    <a:pt x="62859" y="25660"/>
                  </a:cubicBezTo>
                  <a:cubicBezTo>
                    <a:pt x="61165" y="25790"/>
                    <a:pt x="59503" y="25823"/>
                    <a:pt x="57874" y="25757"/>
                  </a:cubicBezTo>
                  <a:cubicBezTo>
                    <a:pt x="56245" y="25692"/>
                    <a:pt x="54584" y="25464"/>
                    <a:pt x="52890" y="25073"/>
                  </a:cubicBezTo>
                  <a:cubicBezTo>
                    <a:pt x="50544" y="24943"/>
                    <a:pt x="47840" y="24161"/>
                    <a:pt x="44777" y="22728"/>
                  </a:cubicBezTo>
                  <a:cubicBezTo>
                    <a:pt x="41715" y="21294"/>
                    <a:pt x="38424" y="19209"/>
                    <a:pt x="34906" y="16472"/>
                  </a:cubicBezTo>
                  <a:cubicBezTo>
                    <a:pt x="32039" y="14127"/>
                    <a:pt x="31322" y="12139"/>
                    <a:pt x="32756" y="10510"/>
                  </a:cubicBezTo>
                  <a:cubicBezTo>
                    <a:pt x="34189" y="8881"/>
                    <a:pt x="37056" y="8783"/>
                    <a:pt x="41357" y="10217"/>
                  </a:cubicBezTo>
                  <a:cubicBezTo>
                    <a:pt x="46439" y="11390"/>
                    <a:pt x="51554" y="12074"/>
                    <a:pt x="56702" y="12269"/>
                  </a:cubicBezTo>
                  <a:cubicBezTo>
                    <a:pt x="61849" y="12465"/>
                    <a:pt x="67616" y="12563"/>
                    <a:pt x="74001" y="12563"/>
                  </a:cubicBezTo>
                  <a:cubicBezTo>
                    <a:pt x="77650" y="12563"/>
                    <a:pt x="80354" y="13149"/>
                    <a:pt x="82114" y="14322"/>
                  </a:cubicBezTo>
                  <a:cubicBezTo>
                    <a:pt x="83873" y="15495"/>
                    <a:pt x="84687" y="16863"/>
                    <a:pt x="84557" y="18427"/>
                  </a:cubicBezTo>
                  <a:cubicBezTo>
                    <a:pt x="84557" y="19861"/>
                    <a:pt x="83677" y="21229"/>
                    <a:pt x="81918" y="22532"/>
                  </a:cubicBezTo>
                  <a:cubicBezTo>
                    <a:pt x="80159" y="23835"/>
                    <a:pt x="77715" y="24552"/>
                    <a:pt x="74588" y="24682"/>
                  </a:cubicBezTo>
                  <a:moveTo>
                    <a:pt x="58754" y="54199"/>
                  </a:moveTo>
                  <a:cubicBezTo>
                    <a:pt x="64618" y="54199"/>
                    <a:pt x="69929" y="55046"/>
                    <a:pt x="74685" y="56741"/>
                  </a:cubicBezTo>
                  <a:cubicBezTo>
                    <a:pt x="79442" y="58435"/>
                    <a:pt x="83580" y="60715"/>
                    <a:pt x="87098" y="63582"/>
                  </a:cubicBezTo>
                  <a:cubicBezTo>
                    <a:pt x="90487" y="66580"/>
                    <a:pt x="93125" y="70033"/>
                    <a:pt x="95015" y="73943"/>
                  </a:cubicBezTo>
                  <a:cubicBezTo>
                    <a:pt x="96905" y="77852"/>
                    <a:pt x="97850" y="82022"/>
                    <a:pt x="97850" y="86453"/>
                  </a:cubicBezTo>
                  <a:cubicBezTo>
                    <a:pt x="97850" y="91014"/>
                    <a:pt x="96872" y="95250"/>
                    <a:pt x="94917" y="99159"/>
                  </a:cubicBezTo>
                  <a:cubicBezTo>
                    <a:pt x="92963" y="103069"/>
                    <a:pt x="90226" y="106457"/>
                    <a:pt x="86707" y="109324"/>
                  </a:cubicBezTo>
                  <a:cubicBezTo>
                    <a:pt x="83319" y="112191"/>
                    <a:pt x="79214" y="114439"/>
                    <a:pt x="74392" y="116068"/>
                  </a:cubicBezTo>
                  <a:cubicBezTo>
                    <a:pt x="69570" y="117697"/>
                    <a:pt x="64358" y="118511"/>
                    <a:pt x="58754" y="118511"/>
                  </a:cubicBezTo>
                  <a:cubicBezTo>
                    <a:pt x="52890" y="118511"/>
                    <a:pt x="47579" y="117697"/>
                    <a:pt x="42823" y="116068"/>
                  </a:cubicBezTo>
                  <a:cubicBezTo>
                    <a:pt x="38066" y="114439"/>
                    <a:pt x="33994" y="112191"/>
                    <a:pt x="30605" y="109324"/>
                  </a:cubicBezTo>
                  <a:cubicBezTo>
                    <a:pt x="27217" y="106457"/>
                    <a:pt x="24611" y="103069"/>
                    <a:pt x="22786" y="99159"/>
                  </a:cubicBezTo>
                  <a:cubicBezTo>
                    <a:pt x="20962" y="95250"/>
                    <a:pt x="20049" y="91014"/>
                    <a:pt x="20049" y="86453"/>
                  </a:cubicBezTo>
                  <a:cubicBezTo>
                    <a:pt x="20049" y="82022"/>
                    <a:pt x="20962" y="77852"/>
                    <a:pt x="22786" y="73943"/>
                  </a:cubicBezTo>
                  <a:cubicBezTo>
                    <a:pt x="24611" y="70033"/>
                    <a:pt x="27217" y="66645"/>
                    <a:pt x="30605" y="63778"/>
                  </a:cubicBezTo>
                  <a:cubicBezTo>
                    <a:pt x="33863" y="60780"/>
                    <a:pt x="37903" y="58435"/>
                    <a:pt x="42725" y="56741"/>
                  </a:cubicBezTo>
                  <a:cubicBezTo>
                    <a:pt x="47547" y="55046"/>
                    <a:pt x="52890" y="54199"/>
                    <a:pt x="58754" y="54199"/>
                  </a:cubicBezTo>
                  <a:moveTo>
                    <a:pt x="58754" y="106392"/>
                  </a:moveTo>
                  <a:cubicBezTo>
                    <a:pt x="65400" y="106392"/>
                    <a:pt x="70646" y="104307"/>
                    <a:pt x="74490" y="100137"/>
                  </a:cubicBezTo>
                  <a:cubicBezTo>
                    <a:pt x="78334" y="95966"/>
                    <a:pt x="80257" y="91210"/>
                    <a:pt x="80257" y="85867"/>
                  </a:cubicBezTo>
                  <a:cubicBezTo>
                    <a:pt x="80257" y="83391"/>
                    <a:pt x="79768" y="80915"/>
                    <a:pt x="78790" y="78439"/>
                  </a:cubicBezTo>
                  <a:cubicBezTo>
                    <a:pt x="77813" y="75963"/>
                    <a:pt x="76412" y="73682"/>
                    <a:pt x="74588" y="71597"/>
                  </a:cubicBezTo>
                  <a:cubicBezTo>
                    <a:pt x="72763" y="69512"/>
                    <a:pt x="70515" y="67818"/>
                    <a:pt x="67844" y="66514"/>
                  </a:cubicBezTo>
                  <a:cubicBezTo>
                    <a:pt x="65172" y="65211"/>
                    <a:pt x="62142" y="64560"/>
                    <a:pt x="58754" y="64560"/>
                  </a:cubicBezTo>
                  <a:cubicBezTo>
                    <a:pt x="52108" y="64560"/>
                    <a:pt x="46928" y="66743"/>
                    <a:pt x="43214" y="71108"/>
                  </a:cubicBezTo>
                  <a:cubicBezTo>
                    <a:pt x="39499" y="75474"/>
                    <a:pt x="37642" y="80393"/>
                    <a:pt x="37642" y="85867"/>
                  </a:cubicBezTo>
                  <a:cubicBezTo>
                    <a:pt x="37642" y="91079"/>
                    <a:pt x="39499" y="95804"/>
                    <a:pt x="43214" y="100039"/>
                  </a:cubicBezTo>
                  <a:cubicBezTo>
                    <a:pt x="46928" y="104274"/>
                    <a:pt x="52108" y="106392"/>
                    <a:pt x="58754" y="106392"/>
                  </a:cubicBezTo>
                  <a:moveTo>
                    <a:pt x="74783" y="148224"/>
                  </a:moveTo>
                  <a:lnTo>
                    <a:pt x="74783" y="163276"/>
                  </a:lnTo>
                  <a:cubicBezTo>
                    <a:pt x="74783" y="165491"/>
                    <a:pt x="75500" y="166957"/>
                    <a:pt x="76933" y="167674"/>
                  </a:cubicBezTo>
                  <a:cubicBezTo>
                    <a:pt x="78367" y="168391"/>
                    <a:pt x="80061" y="168749"/>
                    <a:pt x="82016" y="168749"/>
                  </a:cubicBezTo>
                  <a:lnTo>
                    <a:pt x="114465" y="168358"/>
                  </a:lnTo>
                  <a:cubicBezTo>
                    <a:pt x="116550" y="168358"/>
                    <a:pt x="118896" y="168260"/>
                    <a:pt x="121502" y="168065"/>
                  </a:cubicBezTo>
                  <a:cubicBezTo>
                    <a:pt x="124109" y="167870"/>
                    <a:pt x="126715" y="167120"/>
                    <a:pt x="129321" y="165817"/>
                  </a:cubicBezTo>
                  <a:cubicBezTo>
                    <a:pt x="129712" y="165556"/>
                    <a:pt x="130364" y="165198"/>
                    <a:pt x="131276" y="164742"/>
                  </a:cubicBezTo>
                  <a:cubicBezTo>
                    <a:pt x="132188" y="164286"/>
                    <a:pt x="133231" y="163993"/>
                    <a:pt x="134404" y="163862"/>
                  </a:cubicBezTo>
                  <a:cubicBezTo>
                    <a:pt x="135577" y="163732"/>
                    <a:pt x="136847" y="163667"/>
                    <a:pt x="138216" y="163667"/>
                  </a:cubicBezTo>
                  <a:cubicBezTo>
                    <a:pt x="139584" y="163667"/>
                    <a:pt x="140920" y="163667"/>
                    <a:pt x="142223" y="163667"/>
                  </a:cubicBezTo>
                  <a:cubicBezTo>
                    <a:pt x="143656" y="163797"/>
                    <a:pt x="145025" y="163927"/>
                    <a:pt x="146328" y="164058"/>
                  </a:cubicBezTo>
                  <a:cubicBezTo>
                    <a:pt x="147631" y="164188"/>
                    <a:pt x="148869" y="164318"/>
                    <a:pt x="150042" y="164449"/>
                  </a:cubicBezTo>
                  <a:cubicBezTo>
                    <a:pt x="152648" y="164840"/>
                    <a:pt x="154636" y="165719"/>
                    <a:pt x="156004" y="167088"/>
                  </a:cubicBezTo>
                  <a:cubicBezTo>
                    <a:pt x="157372" y="168456"/>
                    <a:pt x="158057" y="169922"/>
                    <a:pt x="158057" y="171486"/>
                  </a:cubicBezTo>
                  <a:cubicBezTo>
                    <a:pt x="158057" y="173050"/>
                    <a:pt x="157372" y="174483"/>
                    <a:pt x="156004" y="175786"/>
                  </a:cubicBezTo>
                  <a:cubicBezTo>
                    <a:pt x="154636" y="177090"/>
                    <a:pt x="152583" y="177741"/>
                    <a:pt x="149847" y="177741"/>
                  </a:cubicBezTo>
                  <a:lnTo>
                    <a:pt x="75956" y="178719"/>
                  </a:lnTo>
                  <a:cubicBezTo>
                    <a:pt x="70874" y="178849"/>
                    <a:pt x="66345" y="177937"/>
                    <a:pt x="62370" y="175982"/>
                  </a:cubicBezTo>
                  <a:cubicBezTo>
                    <a:pt x="58396" y="174027"/>
                    <a:pt x="56408" y="169987"/>
                    <a:pt x="56408" y="163862"/>
                  </a:cubicBezTo>
                  <a:lnTo>
                    <a:pt x="56408" y="149397"/>
                  </a:lnTo>
                  <a:cubicBezTo>
                    <a:pt x="56408" y="148224"/>
                    <a:pt x="56180" y="146921"/>
                    <a:pt x="55724" y="145487"/>
                  </a:cubicBezTo>
                  <a:cubicBezTo>
                    <a:pt x="55268" y="144054"/>
                    <a:pt x="54519" y="142881"/>
                    <a:pt x="53476" y="141969"/>
                  </a:cubicBezTo>
                  <a:cubicBezTo>
                    <a:pt x="52173" y="141057"/>
                    <a:pt x="50446" y="140340"/>
                    <a:pt x="48296" y="139819"/>
                  </a:cubicBezTo>
                  <a:cubicBezTo>
                    <a:pt x="46146" y="139297"/>
                    <a:pt x="43637" y="138841"/>
                    <a:pt x="40770" y="138450"/>
                  </a:cubicBezTo>
                  <a:cubicBezTo>
                    <a:pt x="39858" y="138450"/>
                    <a:pt x="39206" y="138027"/>
                    <a:pt x="38815" y="137180"/>
                  </a:cubicBezTo>
                  <a:cubicBezTo>
                    <a:pt x="38424" y="136333"/>
                    <a:pt x="38294" y="135453"/>
                    <a:pt x="38424" y="134541"/>
                  </a:cubicBezTo>
                  <a:cubicBezTo>
                    <a:pt x="38555" y="133628"/>
                    <a:pt x="38978" y="132749"/>
                    <a:pt x="39695" y="131902"/>
                  </a:cubicBezTo>
                  <a:cubicBezTo>
                    <a:pt x="40412" y="131055"/>
                    <a:pt x="41487" y="130566"/>
                    <a:pt x="42920" y="130436"/>
                  </a:cubicBezTo>
                  <a:cubicBezTo>
                    <a:pt x="44614" y="130305"/>
                    <a:pt x="46765" y="130240"/>
                    <a:pt x="49371" y="130240"/>
                  </a:cubicBezTo>
                  <a:cubicBezTo>
                    <a:pt x="51977" y="130240"/>
                    <a:pt x="54714" y="130305"/>
                    <a:pt x="57581" y="130436"/>
                  </a:cubicBezTo>
                  <a:cubicBezTo>
                    <a:pt x="60448" y="130566"/>
                    <a:pt x="63250" y="130761"/>
                    <a:pt x="65987" y="131022"/>
                  </a:cubicBezTo>
                  <a:cubicBezTo>
                    <a:pt x="68723" y="131283"/>
                    <a:pt x="71199" y="131608"/>
                    <a:pt x="73415" y="131999"/>
                  </a:cubicBezTo>
                  <a:cubicBezTo>
                    <a:pt x="74197" y="132260"/>
                    <a:pt x="74816" y="133009"/>
                    <a:pt x="75272" y="134247"/>
                  </a:cubicBezTo>
                  <a:cubicBezTo>
                    <a:pt x="75728" y="135485"/>
                    <a:pt x="75826" y="136821"/>
                    <a:pt x="75565" y="138255"/>
                  </a:cubicBezTo>
                  <a:cubicBezTo>
                    <a:pt x="75304" y="139037"/>
                    <a:pt x="75109" y="140503"/>
                    <a:pt x="74979" y="142653"/>
                  </a:cubicBezTo>
                  <a:cubicBezTo>
                    <a:pt x="74848" y="144803"/>
                    <a:pt x="74783" y="146660"/>
                    <a:pt x="74783" y="148224"/>
                  </a:cubicBezTo>
                  <a:moveTo>
                    <a:pt x="234260" y="20773"/>
                  </a:moveTo>
                  <a:cubicBezTo>
                    <a:pt x="240515" y="20773"/>
                    <a:pt x="246315" y="21718"/>
                    <a:pt x="251658" y="23607"/>
                  </a:cubicBezTo>
                  <a:cubicBezTo>
                    <a:pt x="257001" y="25497"/>
                    <a:pt x="261627" y="28136"/>
                    <a:pt x="265537" y="31524"/>
                  </a:cubicBezTo>
                  <a:cubicBezTo>
                    <a:pt x="269316" y="34912"/>
                    <a:pt x="272313" y="39017"/>
                    <a:pt x="274529" y="43839"/>
                  </a:cubicBezTo>
                  <a:cubicBezTo>
                    <a:pt x="276744" y="48661"/>
                    <a:pt x="277852" y="54069"/>
                    <a:pt x="277852" y="60064"/>
                  </a:cubicBezTo>
                  <a:cubicBezTo>
                    <a:pt x="277852" y="65928"/>
                    <a:pt x="276744" y="71304"/>
                    <a:pt x="274529" y="76191"/>
                  </a:cubicBezTo>
                  <a:cubicBezTo>
                    <a:pt x="272313" y="81078"/>
                    <a:pt x="269316" y="85215"/>
                    <a:pt x="265537" y="88603"/>
                  </a:cubicBezTo>
                  <a:cubicBezTo>
                    <a:pt x="261627" y="91992"/>
                    <a:pt x="257001" y="94631"/>
                    <a:pt x="251658" y="96520"/>
                  </a:cubicBezTo>
                  <a:cubicBezTo>
                    <a:pt x="246315" y="98410"/>
                    <a:pt x="240515" y="99355"/>
                    <a:pt x="234260" y="99355"/>
                  </a:cubicBezTo>
                  <a:cubicBezTo>
                    <a:pt x="227875" y="99355"/>
                    <a:pt x="222043" y="98410"/>
                    <a:pt x="216765" y="96520"/>
                  </a:cubicBezTo>
                  <a:cubicBezTo>
                    <a:pt x="211487" y="94631"/>
                    <a:pt x="206959" y="91992"/>
                    <a:pt x="203179" y="88603"/>
                  </a:cubicBezTo>
                  <a:cubicBezTo>
                    <a:pt x="199270" y="85215"/>
                    <a:pt x="196272" y="81078"/>
                    <a:pt x="194187" y="76191"/>
                  </a:cubicBezTo>
                  <a:cubicBezTo>
                    <a:pt x="192102" y="71304"/>
                    <a:pt x="191060" y="65928"/>
                    <a:pt x="191060" y="60064"/>
                  </a:cubicBezTo>
                  <a:cubicBezTo>
                    <a:pt x="191060" y="54069"/>
                    <a:pt x="192102" y="48661"/>
                    <a:pt x="194187" y="43839"/>
                  </a:cubicBezTo>
                  <a:cubicBezTo>
                    <a:pt x="196272" y="39017"/>
                    <a:pt x="199270" y="34912"/>
                    <a:pt x="203179" y="31524"/>
                  </a:cubicBezTo>
                  <a:cubicBezTo>
                    <a:pt x="206959" y="28136"/>
                    <a:pt x="211487" y="25497"/>
                    <a:pt x="216765" y="23607"/>
                  </a:cubicBezTo>
                  <a:cubicBezTo>
                    <a:pt x="222043" y="21718"/>
                    <a:pt x="227875" y="20773"/>
                    <a:pt x="234260" y="20773"/>
                  </a:cubicBezTo>
                  <a:moveTo>
                    <a:pt x="234260" y="31719"/>
                  </a:moveTo>
                  <a:cubicBezTo>
                    <a:pt x="226180" y="31719"/>
                    <a:pt x="219795" y="34391"/>
                    <a:pt x="215103" y="39734"/>
                  </a:cubicBezTo>
                  <a:cubicBezTo>
                    <a:pt x="210412" y="45077"/>
                    <a:pt x="208066" y="51789"/>
                    <a:pt x="208066" y="59868"/>
                  </a:cubicBezTo>
                  <a:cubicBezTo>
                    <a:pt x="208066" y="67818"/>
                    <a:pt x="210379" y="74496"/>
                    <a:pt x="215006" y="79905"/>
                  </a:cubicBezTo>
                  <a:cubicBezTo>
                    <a:pt x="219632" y="85313"/>
                    <a:pt x="226050" y="88017"/>
                    <a:pt x="234260" y="88017"/>
                  </a:cubicBezTo>
                  <a:cubicBezTo>
                    <a:pt x="242470" y="88017"/>
                    <a:pt x="248954" y="85313"/>
                    <a:pt x="253710" y="79905"/>
                  </a:cubicBezTo>
                  <a:cubicBezTo>
                    <a:pt x="258467" y="74496"/>
                    <a:pt x="260845" y="67818"/>
                    <a:pt x="260845" y="59868"/>
                  </a:cubicBezTo>
                  <a:cubicBezTo>
                    <a:pt x="260845" y="51789"/>
                    <a:pt x="258467" y="45077"/>
                    <a:pt x="253710" y="39734"/>
                  </a:cubicBezTo>
                  <a:cubicBezTo>
                    <a:pt x="248954" y="34391"/>
                    <a:pt x="242470" y="31719"/>
                    <a:pt x="234260" y="31719"/>
                  </a:cubicBezTo>
                  <a:moveTo>
                    <a:pt x="282739" y="113820"/>
                  </a:moveTo>
                  <a:cubicBezTo>
                    <a:pt x="295249" y="113820"/>
                    <a:pt x="305316" y="117013"/>
                    <a:pt x="312940" y="123398"/>
                  </a:cubicBezTo>
                  <a:cubicBezTo>
                    <a:pt x="320563" y="129784"/>
                    <a:pt x="324375" y="138450"/>
                    <a:pt x="324375" y="149397"/>
                  </a:cubicBezTo>
                  <a:cubicBezTo>
                    <a:pt x="324375" y="159953"/>
                    <a:pt x="320563" y="168554"/>
                    <a:pt x="312940" y="175200"/>
                  </a:cubicBezTo>
                  <a:cubicBezTo>
                    <a:pt x="305316" y="181846"/>
                    <a:pt x="295249" y="185169"/>
                    <a:pt x="282739" y="185169"/>
                  </a:cubicBezTo>
                  <a:cubicBezTo>
                    <a:pt x="276614" y="185169"/>
                    <a:pt x="271010" y="184322"/>
                    <a:pt x="265928" y="182628"/>
                  </a:cubicBezTo>
                  <a:cubicBezTo>
                    <a:pt x="260845" y="180934"/>
                    <a:pt x="256414" y="178458"/>
                    <a:pt x="252635" y="175200"/>
                  </a:cubicBezTo>
                  <a:cubicBezTo>
                    <a:pt x="248986" y="172072"/>
                    <a:pt x="246119" y="168326"/>
                    <a:pt x="244034" y="163960"/>
                  </a:cubicBezTo>
                  <a:cubicBezTo>
                    <a:pt x="241949" y="159594"/>
                    <a:pt x="240906" y="154740"/>
                    <a:pt x="240906" y="149397"/>
                  </a:cubicBezTo>
                  <a:cubicBezTo>
                    <a:pt x="240906" y="143924"/>
                    <a:pt x="241949" y="139004"/>
                    <a:pt x="244034" y="134638"/>
                  </a:cubicBezTo>
                  <a:cubicBezTo>
                    <a:pt x="246119" y="130273"/>
                    <a:pt x="249051" y="126526"/>
                    <a:pt x="252831" y="123398"/>
                  </a:cubicBezTo>
                  <a:cubicBezTo>
                    <a:pt x="256479" y="120401"/>
                    <a:pt x="260878" y="118055"/>
                    <a:pt x="266025" y="116361"/>
                  </a:cubicBezTo>
                  <a:cubicBezTo>
                    <a:pt x="271173" y="114667"/>
                    <a:pt x="276744" y="113820"/>
                    <a:pt x="282739" y="113820"/>
                  </a:cubicBezTo>
                  <a:moveTo>
                    <a:pt x="282739" y="124962"/>
                  </a:moveTo>
                  <a:cubicBezTo>
                    <a:pt x="275050" y="124962"/>
                    <a:pt x="268925" y="127341"/>
                    <a:pt x="264364" y="132097"/>
                  </a:cubicBezTo>
                  <a:cubicBezTo>
                    <a:pt x="259803" y="136854"/>
                    <a:pt x="257522" y="142751"/>
                    <a:pt x="257522" y="149788"/>
                  </a:cubicBezTo>
                  <a:cubicBezTo>
                    <a:pt x="257522" y="156564"/>
                    <a:pt x="259803" y="162266"/>
                    <a:pt x="264364" y="166892"/>
                  </a:cubicBezTo>
                  <a:cubicBezTo>
                    <a:pt x="268925" y="171518"/>
                    <a:pt x="275050" y="173832"/>
                    <a:pt x="282739" y="173832"/>
                  </a:cubicBezTo>
                  <a:cubicBezTo>
                    <a:pt x="290427" y="173832"/>
                    <a:pt x="296455" y="171518"/>
                    <a:pt x="300820" y="166892"/>
                  </a:cubicBezTo>
                  <a:cubicBezTo>
                    <a:pt x="305186" y="162266"/>
                    <a:pt x="307369" y="156564"/>
                    <a:pt x="307369" y="149788"/>
                  </a:cubicBezTo>
                  <a:cubicBezTo>
                    <a:pt x="307369" y="142751"/>
                    <a:pt x="305186" y="136854"/>
                    <a:pt x="300820" y="132097"/>
                  </a:cubicBezTo>
                  <a:cubicBezTo>
                    <a:pt x="296455" y="127341"/>
                    <a:pt x="290427" y="124962"/>
                    <a:pt x="282739" y="124962"/>
                  </a:cubicBezTo>
                  <a:moveTo>
                    <a:pt x="322030" y="22923"/>
                  </a:moveTo>
                  <a:lnTo>
                    <a:pt x="322030" y="41298"/>
                  </a:lnTo>
                  <a:cubicBezTo>
                    <a:pt x="324897" y="41168"/>
                    <a:pt x="327764" y="40809"/>
                    <a:pt x="330631" y="40223"/>
                  </a:cubicBezTo>
                  <a:cubicBezTo>
                    <a:pt x="333498" y="39636"/>
                    <a:pt x="335778" y="38561"/>
                    <a:pt x="337472" y="36997"/>
                  </a:cubicBezTo>
                  <a:cubicBezTo>
                    <a:pt x="338124" y="36085"/>
                    <a:pt x="340339" y="35564"/>
                    <a:pt x="344118" y="35434"/>
                  </a:cubicBezTo>
                  <a:cubicBezTo>
                    <a:pt x="347898" y="35303"/>
                    <a:pt x="351286" y="35434"/>
                    <a:pt x="354283" y="35825"/>
                  </a:cubicBezTo>
                  <a:cubicBezTo>
                    <a:pt x="357541" y="36606"/>
                    <a:pt x="359887" y="37779"/>
                    <a:pt x="361320" y="39343"/>
                  </a:cubicBezTo>
                  <a:cubicBezTo>
                    <a:pt x="362754" y="40907"/>
                    <a:pt x="363340" y="42406"/>
                    <a:pt x="363080" y="43839"/>
                  </a:cubicBezTo>
                  <a:cubicBezTo>
                    <a:pt x="362819" y="45403"/>
                    <a:pt x="361711" y="46739"/>
                    <a:pt x="359757" y="47846"/>
                  </a:cubicBezTo>
                  <a:cubicBezTo>
                    <a:pt x="357802" y="48954"/>
                    <a:pt x="355196" y="49508"/>
                    <a:pt x="351938" y="49508"/>
                  </a:cubicBezTo>
                  <a:lnTo>
                    <a:pt x="322030" y="49508"/>
                  </a:lnTo>
                  <a:lnTo>
                    <a:pt x="322030" y="77266"/>
                  </a:lnTo>
                  <a:cubicBezTo>
                    <a:pt x="324897" y="77135"/>
                    <a:pt x="327764" y="76842"/>
                    <a:pt x="330631" y="76386"/>
                  </a:cubicBezTo>
                  <a:cubicBezTo>
                    <a:pt x="333498" y="75930"/>
                    <a:pt x="335778" y="74920"/>
                    <a:pt x="337472" y="73356"/>
                  </a:cubicBezTo>
                  <a:cubicBezTo>
                    <a:pt x="338124" y="72314"/>
                    <a:pt x="340339" y="71760"/>
                    <a:pt x="344118" y="71695"/>
                  </a:cubicBezTo>
                  <a:cubicBezTo>
                    <a:pt x="347898" y="71629"/>
                    <a:pt x="351286" y="71792"/>
                    <a:pt x="354283" y="72183"/>
                  </a:cubicBezTo>
                  <a:cubicBezTo>
                    <a:pt x="357541" y="72965"/>
                    <a:pt x="359887" y="74106"/>
                    <a:pt x="361320" y="75604"/>
                  </a:cubicBezTo>
                  <a:cubicBezTo>
                    <a:pt x="362754" y="77103"/>
                    <a:pt x="363340" y="78634"/>
                    <a:pt x="363080" y="80198"/>
                  </a:cubicBezTo>
                  <a:cubicBezTo>
                    <a:pt x="362819" y="81631"/>
                    <a:pt x="361711" y="82902"/>
                    <a:pt x="359757" y="84010"/>
                  </a:cubicBezTo>
                  <a:cubicBezTo>
                    <a:pt x="357802" y="85117"/>
                    <a:pt x="355196" y="85671"/>
                    <a:pt x="351938" y="85671"/>
                  </a:cubicBezTo>
                  <a:lnTo>
                    <a:pt x="322030" y="85671"/>
                  </a:lnTo>
                  <a:cubicBezTo>
                    <a:pt x="321769" y="89972"/>
                    <a:pt x="321280" y="94109"/>
                    <a:pt x="320563" y="98084"/>
                  </a:cubicBezTo>
                  <a:cubicBezTo>
                    <a:pt x="319847" y="102059"/>
                    <a:pt x="319032" y="105545"/>
                    <a:pt x="318120" y="108542"/>
                  </a:cubicBezTo>
                  <a:cubicBezTo>
                    <a:pt x="317208" y="111539"/>
                    <a:pt x="316230" y="113918"/>
                    <a:pt x="315188" y="115677"/>
                  </a:cubicBezTo>
                  <a:cubicBezTo>
                    <a:pt x="314145" y="117436"/>
                    <a:pt x="313103" y="118316"/>
                    <a:pt x="312060" y="118316"/>
                  </a:cubicBezTo>
                  <a:cubicBezTo>
                    <a:pt x="309714" y="118446"/>
                    <a:pt x="308020" y="116068"/>
                    <a:pt x="306978" y="111181"/>
                  </a:cubicBezTo>
                  <a:cubicBezTo>
                    <a:pt x="305935" y="106294"/>
                    <a:pt x="305414" y="100267"/>
                    <a:pt x="305414" y="93099"/>
                  </a:cubicBezTo>
                  <a:lnTo>
                    <a:pt x="305414" y="26442"/>
                  </a:lnTo>
                  <a:cubicBezTo>
                    <a:pt x="305414" y="23314"/>
                    <a:pt x="305153" y="20708"/>
                    <a:pt x="304632" y="18623"/>
                  </a:cubicBezTo>
                  <a:cubicBezTo>
                    <a:pt x="304111" y="16537"/>
                    <a:pt x="303068" y="14908"/>
                    <a:pt x="301504" y="13736"/>
                  </a:cubicBezTo>
                  <a:cubicBezTo>
                    <a:pt x="299289" y="12172"/>
                    <a:pt x="296715" y="10934"/>
                    <a:pt x="293783" y="10021"/>
                  </a:cubicBezTo>
                  <a:cubicBezTo>
                    <a:pt x="290851" y="9109"/>
                    <a:pt x="287951" y="8393"/>
                    <a:pt x="285084" y="7871"/>
                  </a:cubicBezTo>
                  <a:cubicBezTo>
                    <a:pt x="284042" y="7741"/>
                    <a:pt x="283358" y="7220"/>
                    <a:pt x="283032" y="6307"/>
                  </a:cubicBezTo>
                  <a:cubicBezTo>
                    <a:pt x="282706" y="5395"/>
                    <a:pt x="282608" y="4483"/>
                    <a:pt x="282739" y="3571"/>
                  </a:cubicBezTo>
                  <a:cubicBezTo>
                    <a:pt x="282999" y="2659"/>
                    <a:pt x="283520" y="1844"/>
                    <a:pt x="284302" y="1127"/>
                  </a:cubicBezTo>
                  <a:cubicBezTo>
                    <a:pt x="285084" y="411"/>
                    <a:pt x="286192" y="52"/>
                    <a:pt x="287626" y="52"/>
                  </a:cubicBezTo>
                  <a:cubicBezTo>
                    <a:pt x="292578" y="182"/>
                    <a:pt x="298344" y="671"/>
                    <a:pt x="304925" y="1518"/>
                  </a:cubicBezTo>
                  <a:cubicBezTo>
                    <a:pt x="311506" y="2365"/>
                    <a:pt x="317143" y="3506"/>
                    <a:pt x="321834" y="4939"/>
                  </a:cubicBezTo>
                  <a:cubicBezTo>
                    <a:pt x="322616" y="5330"/>
                    <a:pt x="323268" y="6079"/>
                    <a:pt x="323789" y="7187"/>
                  </a:cubicBezTo>
                  <a:cubicBezTo>
                    <a:pt x="324310" y="8295"/>
                    <a:pt x="324375" y="9565"/>
                    <a:pt x="323984" y="10999"/>
                  </a:cubicBezTo>
                  <a:cubicBezTo>
                    <a:pt x="323333" y="12954"/>
                    <a:pt x="322844" y="14941"/>
                    <a:pt x="322518" y="16961"/>
                  </a:cubicBezTo>
                  <a:cubicBezTo>
                    <a:pt x="322192" y="18981"/>
                    <a:pt x="322030" y="20968"/>
                    <a:pt x="322030" y="22923"/>
                  </a:cubicBezTo>
                  <a:moveTo>
                    <a:pt x="520993" y="22728"/>
                  </a:moveTo>
                  <a:lnTo>
                    <a:pt x="520993" y="141187"/>
                  </a:lnTo>
                  <a:cubicBezTo>
                    <a:pt x="521123" y="155261"/>
                    <a:pt x="520374" y="166534"/>
                    <a:pt x="518745" y="175004"/>
                  </a:cubicBezTo>
                  <a:cubicBezTo>
                    <a:pt x="517116" y="183475"/>
                    <a:pt x="514803" y="187710"/>
                    <a:pt x="511806" y="187710"/>
                  </a:cubicBezTo>
                  <a:cubicBezTo>
                    <a:pt x="510372" y="187841"/>
                    <a:pt x="509232" y="186929"/>
                    <a:pt x="508385" y="184974"/>
                  </a:cubicBezTo>
                  <a:cubicBezTo>
                    <a:pt x="507538" y="183019"/>
                    <a:pt x="506853" y="180413"/>
                    <a:pt x="506332" y="177155"/>
                  </a:cubicBezTo>
                  <a:cubicBezTo>
                    <a:pt x="505941" y="173897"/>
                    <a:pt x="505648" y="170183"/>
                    <a:pt x="505453" y="166013"/>
                  </a:cubicBezTo>
                  <a:cubicBezTo>
                    <a:pt x="505257" y="161842"/>
                    <a:pt x="505159" y="157477"/>
                    <a:pt x="505159" y="152916"/>
                  </a:cubicBezTo>
                  <a:lnTo>
                    <a:pt x="505159" y="86453"/>
                  </a:lnTo>
                  <a:lnTo>
                    <a:pt x="482679" y="87040"/>
                  </a:lnTo>
                  <a:lnTo>
                    <a:pt x="482679" y="134345"/>
                  </a:lnTo>
                  <a:cubicBezTo>
                    <a:pt x="482810" y="148420"/>
                    <a:pt x="482060" y="159692"/>
                    <a:pt x="480431" y="168163"/>
                  </a:cubicBezTo>
                  <a:cubicBezTo>
                    <a:pt x="478802" y="176633"/>
                    <a:pt x="476424" y="180869"/>
                    <a:pt x="473296" y="180869"/>
                  </a:cubicBezTo>
                  <a:cubicBezTo>
                    <a:pt x="471863" y="180999"/>
                    <a:pt x="470723" y="180087"/>
                    <a:pt x="469876" y="178132"/>
                  </a:cubicBezTo>
                  <a:cubicBezTo>
                    <a:pt x="469029" y="176177"/>
                    <a:pt x="468344" y="173571"/>
                    <a:pt x="467823" y="170313"/>
                  </a:cubicBezTo>
                  <a:cubicBezTo>
                    <a:pt x="467302" y="167055"/>
                    <a:pt x="466976" y="163341"/>
                    <a:pt x="466846" y="159171"/>
                  </a:cubicBezTo>
                  <a:cubicBezTo>
                    <a:pt x="466715" y="155001"/>
                    <a:pt x="466650" y="150700"/>
                    <a:pt x="466650" y="146269"/>
                  </a:cubicBezTo>
                  <a:lnTo>
                    <a:pt x="466650" y="110888"/>
                  </a:lnTo>
                  <a:cubicBezTo>
                    <a:pt x="456485" y="114797"/>
                    <a:pt x="446093" y="118316"/>
                    <a:pt x="435472" y="121444"/>
                  </a:cubicBezTo>
                  <a:cubicBezTo>
                    <a:pt x="424851" y="124571"/>
                    <a:pt x="414979" y="126722"/>
                    <a:pt x="405857" y="127894"/>
                  </a:cubicBezTo>
                  <a:cubicBezTo>
                    <a:pt x="401035" y="128676"/>
                    <a:pt x="397288" y="127862"/>
                    <a:pt x="394617" y="125451"/>
                  </a:cubicBezTo>
                  <a:cubicBezTo>
                    <a:pt x="391945" y="123040"/>
                    <a:pt x="390610" y="118902"/>
                    <a:pt x="390610" y="113038"/>
                  </a:cubicBezTo>
                  <a:lnTo>
                    <a:pt x="390610" y="56936"/>
                  </a:lnTo>
                  <a:cubicBezTo>
                    <a:pt x="390610" y="53027"/>
                    <a:pt x="389339" y="50485"/>
                    <a:pt x="386798" y="49312"/>
                  </a:cubicBezTo>
                  <a:cubicBezTo>
                    <a:pt x="384257" y="48140"/>
                    <a:pt x="380901" y="47097"/>
                    <a:pt x="376731" y="46185"/>
                  </a:cubicBezTo>
                  <a:cubicBezTo>
                    <a:pt x="374646" y="45664"/>
                    <a:pt x="373766" y="44263"/>
                    <a:pt x="374092" y="41982"/>
                  </a:cubicBezTo>
                  <a:cubicBezTo>
                    <a:pt x="374417" y="39701"/>
                    <a:pt x="375949" y="38431"/>
                    <a:pt x="378685" y="38170"/>
                  </a:cubicBezTo>
                  <a:cubicBezTo>
                    <a:pt x="379989" y="38170"/>
                    <a:pt x="381780" y="38170"/>
                    <a:pt x="384061" y="38170"/>
                  </a:cubicBezTo>
                  <a:cubicBezTo>
                    <a:pt x="386342" y="38170"/>
                    <a:pt x="388850" y="38235"/>
                    <a:pt x="391587" y="38366"/>
                  </a:cubicBezTo>
                  <a:cubicBezTo>
                    <a:pt x="394193" y="38626"/>
                    <a:pt x="396930" y="38854"/>
                    <a:pt x="399797" y="39050"/>
                  </a:cubicBezTo>
                  <a:cubicBezTo>
                    <a:pt x="402664" y="39245"/>
                    <a:pt x="405401" y="39473"/>
                    <a:pt x="408007" y="39734"/>
                  </a:cubicBezTo>
                  <a:cubicBezTo>
                    <a:pt x="409962" y="40125"/>
                    <a:pt x="412275" y="40255"/>
                    <a:pt x="414946" y="40125"/>
                  </a:cubicBezTo>
                  <a:cubicBezTo>
                    <a:pt x="417618" y="39995"/>
                    <a:pt x="420061" y="39669"/>
                    <a:pt x="422277" y="39148"/>
                  </a:cubicBezTo>
                  <a:cubicBezTo>
                    <a:pt x="422668" y="39148"/>
                    <a:pt x="423059" y="39082"/>
                    <a:pt x="423450" y="38952"/>
                  </a:cubicBezTo>
                  <a:cubicBezTo>
                    <a:pt x="423841" y="38822"/>
                    <a:pt x="424232" y="38692"/>
                    <a:pt x="424623" y="38561"/>
                  </a:cubicBezTo>
                  <a:cubicBezTo>
                    <a:pt x="424883" y="38561"/>
                    <a:pt x="425176" y="38496"/>
                    <a:pt x="425502" y="38366"/>
                  </a:cubicBezTo>
                  <a:cubicBezTo>
                    <a:pt x="425828" y="38235"/>
                    <a:pt x="426121" y="38040"/>
                    <a:pt x="426382" y="37779"/>
                  </a:cubicBezTo>
                  <a:cubicBezTo>
                    <a:pt x="426903" y="37388"/>
                    <a:pt x="427555" y="36965"/>
                    <a:pt x="428337" y="36509"/>
                  </a:cubicBezTo>
                  <a:cubicBezTo>
                    <a:pt x="429119" y="36053"/>
                    <a:pt x="430031" y="35759"/>
                    <a:pt x="431073" y="35629"/>
                  </a:cubicBezTo>
                  <a:cubicBezTo>
                    <a:pt x="433549" y="35238"/>
                    <a:pt x="436188" y="35075"/>
                    <a:pt x="438990" y="35140"/>
                  </a:cubicBezTo>
                  <a:cubicBezTo>
                    <a:pt x="441792" y="35206"/>
                    <a:pt x="444561" y="35368"/>
                    <a:pt x="447298" y="35629"/>
                  </a:cubicBezTo>
                  <a:cubicBezTo>
                    <a:pt x="449904" y="36020"/>
                    <a:pt x="451827" y="36932"/>
                    <a:pt x="453065" y="38366"/>
                  </a:cubicBezTo>
                  <a:cubicBezTo>
                    <a:pt x="454303" y="39799"/>
                    <a:pt x="454922" y="41298"/>
                    <a:pt x="454922" y="42862"/>
                  </a:cubicBezTo>
                  <a:cubicBezTo>
                    <a:pt x="454922" y="44426"/>
                    <a:pt x="454270" y="45859"/>
                    <a:pt x="452967" y="47162"/>
                  </a:cubicBezTo>
                  <a:cubicBezTo>
                    <a:pt x="451664" y="48465"/>
                    <a:pt x="449839" y="49117"/>
                    <a:pt x="447493" y="49117"/>
                  </a:cubicBezTo>
                  <a:cubicBezTo>
                    <a:pt x="441499" y="49247"/>
                    <a:pt x="434820" y="49312"/>
                    <a:pt x="427457" y="49312"/>
                  </a:cubicBezTo>
                  <a:cubicBezTo>
                    <a:pt x="420094" y="49312"/>
                    <a:pt x="413415" y="49312"/>
                    <a:pt x="407421" y="49312"/>
                  </a:cubicBezTo>
                  <a:lnTo>
                    <a:pt x="407421" y="107174"/>
                  </a:lnTo>
                  <a:cubicBezTo>
                    <a:pt x="407421" y="109650"/>
                    <a:pt x="408007" y="111214"/>
                    <a:pt x="409180" y="111865"/>
                  </a:cubicBezTo>
                  <a:cubicBezTo>
                    <a:pt x="410353" y="112517"/>
                    <a:pt x="411851" y="112777"/>
                    <a:pt x="413676" y="112647"/>
                  </a:cubicBezTo>
                  <a:cubicBezTo>
                    <a:pt x="419931" y="112387"/>
                    <a:pt x="427978" y="111214"/>
                    <a:pt x="437817" y="109129"/>
                  </a:cubicBezTo>
                  <a:cubicBezTo>
                    <a:pt x="447656" y="107043"/>
                    <a:pt x="457267" y="104437"/>
                    <a:pt x="466650" y="101309"/>
                  </a:cubicBezTo>
                  <a:lnTo>
                    <a:pt x="466650" y="35825"/>
                  </a:lnTo>
                  <a:cubicBezTo>
                    <a:pt x="466650" y="32697"/>
                    <a:pt x="466357" y="30025"/>
                    <a:pt x="465771" y="27810"/>
                  </a:cubicBezTo>
                  <a:cubicBezTo>
                    <a:pt x="465184" y="25595"/>
                    <a:pt x="464109" y="23900"/>
                    <a:pt x="462545" y="22728"/>
                  </a:cubicBezTo>
                  <a:cubicBezTo>
                    <a:pt x="460981" y="21555"/>
                    <a:pt x="459092" y="20480"/>
                    <a:pt x="456876" y="19502"/>
                  </a:cubicBezTo>
                  <a:cubicBezTo>
                    <a:pt x="454661" y="18525"/>
                    <a:pt x="452250" y="17775"/>
                    <a:pt x="449644" y="17254"/>
                  </a:cubicBezTo>
                  <a:cubicBezTo>
                    <a:pt x="448601" y="17124"/>
                    <a:pt x="447884" y="16635"/>
                    <a:pt x="447493" y="15788"/>
                  </a:cubicBezTo>
                  <a:cubicBezTo>
                    <a:pt x="447103" y="14941"/>
                    <a:pt x="447037" y="14061"/>
                    <a:pt x="447298" y="13149"/>
                  </a:cubicBezTo>
                  <a:cubicBezTo>
                    <a:pt x="447428" y="12237"/>
                    <a:pt x="447884" y="11422"/>
                    <a:pt x="448666" y="10706"/>
                  </a:cubicBezTo>
                  <a:cubicBezTo>
                    <a:pt x="449448" y="9989"/>
                    <a:pt x="450556" y="9631"/>
                    <a:pt x="451989" y="9631"/>
                  </a:cubicBezTo>
                  <a:cubicBezTo>
                    <a:pt x="456681" y="9891"/>
                    <a:pt x="461698" y="10380"/>
                    <a:pt x="467041" y="11097"/>
                  </a:cubicBezTo>
                  <a:cubicBezTo>
                    <a:pt x="472384" y="11813"/>
                    <a:pt x="477402" y="12889"/>
                    <a:pt x="482093" y="14322"/>
                  </a:cubicBezTo>
                  <a:cubicBezTo>
                    <a:pt x="483005" y="14713"/>
                    <a:pt x="483722" y="15462"/>
                    <a:pt x="484243" y="16570"/>
                  </a:cubicBezTo>
                  <a:cubicBezTo>
                    <a:pt x="484764" y="17678"/>
                    <a:pt x="484830" y="18948"/>
                    <a:pt x="484439" y="20382"/>
                  </a:cubicBezTo>
                  <a:cubicBezTo>
                    <a:pt x="483787" y="21946"/>
                    <a:pt x="483331" y="23705"/>
                    <a:pt x="483070" y="25660"/>
                  </a:cubicBezTo>
                  <a:cubicBezTo>
                    <a:pt x="482810" y="27614"/>
                    <a:pt x="482679" y="29634"/>
                    <a:pt x="482679" y="31719"/>
                  </a:cubicBezTo>
                  <a:lnTo>
                    <a:pt x="482679" y="76679"/>
                  </a:lnTo>
                  <a:lnTo>
                    <a:pt x="505159" y="76093"/>
                  </a:lnTo>
                  <a:lnTo>
                    <a:pt x="505159" y="26442"/>
                  </a:lnTo>
                  <a:cubicBezTo>
                    <a:pt x="505159" y="23314"/>
                    <a:pt x="504899" y="20675"/>
                    <a:pt x="504377" y="18525"/>
                  </a:cubicBezTo>
                  <a:cubicBezTo>
                    <a:pt x="503856" y="16375"/>
                    <a:pt x="502748" y="14713"/>
                    <a:pt x="501054" y="13540"/>
                  </a:cubicBezTo>
                  <a:cubicBezTo>
                    <a:pt x="499230" y="12367"/>
                    <a:pt x="497080" y="11260"/>
                    <a:pt x="494604" y="10217"/>
                  </a:cubicBezTo>
                  <a:cubicBezTo>
                    <a:pt x="492127" y="9174"/>
                    <a:pt x="489521" y="8393"/>
                    <a:pt x="486784" y="7871"/>
                  </a:cubicBezTo>
                  <a:cubicBezTo>
                    <a:pt x="485742" y="7741"/>
                    <a:pt x="485025" y="7220"/>
                    <a:pt x="484634" y="6307"/>
                  </a:cubicBezTo>
                  <a:cubicBezTo>
                    <a:pt x="484243" y="5395"/>
                    <a:pt x="484178" y="4483"/>
                    <a:pt x="484439" y="3571"/>
                  </a:cubicBezTo>
                  <a:cubicBezTo>
                    <a:pt x="484569" y="2659"/>
                    <a:pt x="485058" y="1844"/>
                    <a:pt x="485905" y="1127"/>
                  </a:cubicBezTo>
                  <a:cubicBezTo>
                    <a:pt x="486752" y="411"/>
                    <a:pt x="487892" y="52"/>
                    <a:pt x="489326" y="52"/>
                  </a:cubicBezTo>
                  <a:cubicBezTo>
                    <a:pt x="493887" y="313"/>
                    <a:pt x="499067" y="834"/>
                    <a:pt x="504866" y="1616"/>
                  </a:cubicBezTo>
                  <a:cubicBezTo>
                    <a:pt x="510665" y="2398"/>
                    <a:pt x="515911" y="3506"/>
                    <a:pt x="520602" y="4939"/>
                  </a:cubicBezTo>
                  <a:cubicBezTo>
                    <a:pt x="521384" y="5330"/>
                    <a:pt x="522036" y="6079"/>
                    <a:pt x="522557" y="7187"/>
                  </a:cubicBezTo>
                  <a:cubicBezTo>
                    <a:pt x="523078" y="8295"/>
                    <a:pt x="523143" y="9565"/>
                    <a:pt x="522752" y="10999"/>
                  </a:cubicBezTo>
                  <a:cubicBezTo>
                    <a:pt x="522231" y="12693"/>
                    <a:pt x="521807" y="14583"/>
                    <a:pt x="521482" y="16668"/>
                  </a:cubicBezTo>
                  <a:cubicBezTo>
                    <a:pt x="521156" y="18753"/>
                    <a:pt x="520993" y="20773"/>
                    <a:pt x="520993" y="22728"/>
                  </a:cubicBezTo>
                  <a:moveTo>
                    <a:pt x="623586" y="24487"/>
                  </a:moveTo>
                  <a:cubicBezTo>
                    <a:pt x="621240" y="24747"/>
                    <a:pt x="619123" y="24943"/>
                    <a:pt x="617233" y="25073"/>
                  </a:cubicBezTo>
                  <a:cubicBezTo>
                    <a:pt x="615343" y="25204"/>
                    <a:pt x="613552" y="25269"/>
                    <a:pt x="611857" y="25269"/>
                  </a:cubicBezTo>
                  <a:cubicBezTo>
                    <a:pt x="610163" y="25399"/>
                    <a:pt x="608469" y="25432"/>
                    <a:pt x="606775" y="25366"/>
                  </a:cubicBezTo>
                  <a:cubicBezTo>
                    <a:pt x="605081" y="25301"/>
                    <a:pt x="603322" y="25138"/>
                    <a:pt x="601497" y="24878"/>
                  </a:cubicBezTo>
                  <a:cubicBezTo>
                    <a:pt x="599151" y="24747"/>
                    <a:pt x="596480" y="23966"/>
                    <a:pt x="593483" y="22532"/>
                  </a:cubicBezTo>
                  <a:cubicBezTo>
                    <a:pt x="590485" y="21099"/>
                    <a:pt x="587227" y="19013"/>
                    <a:pt x="583709" y="16277"/>
                  </a:cubicBezTo>
                  <a:cubicBezTo>
                    <a:pt x="580972" y="13801"/>
                    <a:pt x="580288" y="11846"/>
                    <a:pt x="581656" y="10412"/>
                  </a:cubicBezTo>
                  <a:cubicBezTo>
                    <a:pt x="583024" y="8979"/>
                    <a:pt x="586054" y="8849"/>
                    <a:pt x="590746" y="10021"/>
                  </a:cubicBezTo>
                  <a:cubicBezTo>
                    <a:pt x="595828" y="11194"/>
                    <a:pt x="600878" y="11944"/>
                    <a:pt x="605895" y="12269"/>
                  </a:cubicBezTo>
                  <a:cubicBezTo>
                    <a:pt x="610913" y="12595"/>
                    <a:pt x="616614" y="12758"/>
                    <a:pt x="623000" y="12758"/>
                  </a:cubicBezTo>
                  <a:cubicBezTo>
                    <a:pt x="626649" y="12758"/>
                    <a:pt x="629320" y="13345"/>
                    <a:pt x="631014" y="14517"/>
                  </a:cubicBezTo>
                  <a:cubicBezTo>
                    <a:pt x="632708" y="15690"/>
                    <a:pt x="633555" y="16994"/>
                    <a:pt x="633555" y="18427"/>
                  </a:cubicBezTo>
                  <a:cubicBezTo>
                    <a:pt x="633425" y="19730"/>
                    <a:pt x="632513" y="21033"/>
                    <a:pt x="630819" y="22337"/>
                  </a:cubicBezTo>
                  <a:cubicBezTo>
                    <a:pt x="629125" y="23640"/>
                    <a:pt x="626714" y="24357"/>
                    <a:pt x="623586" y="24487"/>
                  </a:cubicBezTo>
                  <a:moveTo>
                    <a:pt x="663073" y="37388"/>
                  </a:moveTo>
                  <a:cubicBezTo>
                    <a:pt x="663073" y="39473"/>
                    <a:pt x="662095" y="40907"/>
                    <a:pt x="660140" y="41689"/>
                  </a:cubicBezTo>
                  <a:cubicBezTo>
                    <a:pt x="658186" y="42471"/>
                    <a:pt x="655840" y="42862"/>
                    <a:pt x="653103" y="42862"/>
                  </a:cubicBezTo>
                  <a:cubicBezTo>
                    <a:pt x="652452" y="42862"/>
                    <a:pt x="650823" y="42862"/>
                    <a:pt x="648216" y="42862"/>
                  </a:cubicBezTo>
                  <a:cubicBezTo>
                    <a:pt x="645610" y="42862"/>
                    <a:pt x="642678" y="42862"/>
                    <a:pt x="639420" y="42862"/>
                  </a:cubicBezTo>
                  <a:cubicBezTo>
                    <a:pt x="636162" y="42862"/>
                    <a:pt x="632839" y="42862"/>
                    <a:pt x="629450" y="42862"/>
                  </a:cubicBezTo>
                  <a:cubicBezTo>
                    <a:pt x="626062" y="42862"/>
                    <a:pt x="623195" y="42862"/>
                    <a:pt x="620849" y="42862"/>
                  </a:cubicBezTo>
                  <a:cubicBezTo>
                    <a:pt x="618764" y="42992"/>
                    <a:pt x="616190" y="43090"/>
                    <a:pt x="613128" y="43155"/>
                  </a:cubicBezTo>
                  <a:cubicBezTo>
                    <a:pt x="610066" y="43220"/>
                    <a:pt x="606970" y="43318"/>
                    <a:pt x="603843" y="43448"/>
                  </a:cubicBezTo>
                  <a:cubicBezTo>
                    <a:pt x="600715" y="43448"/>
                    <a:pt x="597816" y="43513"/>
                    <a:pt x="595144" y="43644"/>
                  </a:cubicBezTo>
                  <a:cubicBezTo>
                    <a:pt x="592473" y="43774"/>
                    <a:pt x="590485" y="43904"/>
                    <a:pt x="589182" y="44035"/>
                  </a:cubicBezTo>
                  <a:cubicBezTo>
                    <a:pt x="588530" y="44165"/>
                    <a:pt x="587879" y="44328"/>
                    <a:pt x="587227" y="44523"/>
                  </a:cubicBezTo>
                  <a:cubicBezTo>
                    <a:pt x="586576" y="44719"/>
                    <a:pt x="585924" y="44882"/>
                    <a:pt x="585272" y="45012"/>
                  </a:cubicBezTo>
                  <a:cubicBezTo>
                    <a:pt x="584751" y="45273"/>
                    <a:pt x="584197" y="45501"/>
                    <a:pt x="583611" y="45696"/>
                  </a:cubicBezTo>
                  <a:cubicBezTo>
                    <a:pt x="583024" y="45892"/>
                    <a:pt x="582471" y="46055"/>
                    <a:pt x="581949" y="46185"/>
                  </a:cubicBezTo>
                  <a:cubicBezTo>
                    <a:pt x="579995" y="46967"/>
                    <a:pt x="577975" y="47455"/>
                    <a:pt x="575890" y="47651"/>
                  </a:cubicBezTo>
                  <a:cubicBezTo>
                    <a:pt x="573804" y="47846"/>
                    <a:pt x="570937" y="47358"/>
                    <a:pt x="567289" y="46185"/>
                  </a:cubicBezTo>
                  <a:cubicBezTo>
                    <a:pt x="565334" y="45794"/>
                    <a:pt x="563151" y="45110"/>
                    <a:pt x="560740" y="44132"/>
                  </a:cubicBezTo>
                  <a:cubicBezTo>
                    <a:pt x="558329" y="43155"/>
                    <a:pt x="555886" y="41884"/>
                    <a:pt x="553410" y="40321"/>
                  </a:cubicBezTo>
                  <a:cubicBezTo>
                    <a:pt x="550152" y="38366"/>
                    <a:pt x="548653" y="36574"/>
                    <a:pt x="548914" y="34945"/>
                  </a:cubicBezTo>
                  <a:cubicBezTo>
                    <a:pt x="549174" y="33316"/>
                    <a:pt x="550868" y="32632"/>
                    <a:pt x="553996" y="32892"/>
                  </a:cubicBezTo>
                  <a:cubicBezTo>
                    <a:pt x="558688" y="33283"/>
                    <a:pt x="563640" y="33642"/>
                    <a:pt x="568852" y="33967"/>
                  </a:cubicBezTo>
                  <a:cubicBezTo>
                    <a:pt x="574065" y="34293"/>
                    <a:pt x="580320" y="34456"/>
                    <a:pt x="587618" y="34456"/>
                  </a:cubicBezTo>
                  <a:cubicBezTo>
                    <a:pt x="589312" y="34456"/>
                    <a:pt x="591821" y="34489"/>
                    <a:pt x="595144" y="34554"/>
                  </a:cubicBezTo>
                  <a:cubicBezTo>
                    <a:pt x="598467" y="34619"/>
                    <a:pt x="601953" y="34652"/>
                    <a:pt x="605602" y="34652"/>
                  </a:cubicBezTo>
                  <a:cubicBezTo>
                    <a:pt x="609121" y="34652"/>
                    <a:pt x="612542" y="34619"/>
                    <a:pt x="615865" y="34554"/>
                  </a:cubicBezTo>
                  <a:cubicBezTo>
                    <a:pt x="619188" y="34489"/>
                    <a:pt x="621762" y="34326"/>
                    <a:pt x="623586" y="34065"/>
                  </a:cubicBezTo>
                  <a:cubicBezTo>
                    <a:pt x="624368" y="34065"/>
                    <a:pt x="625443" y="33805"/>
                    <a:pt x="626811" y="33283"/>
                  </a:cubicBezTo>
                  <a:cubicBezTo>
                    <a:pt x="628180" y="32762"/>
                    <a:pt x="629190" y="32306"/>
                    <a:pt x="629841" y="31915"/>
                  </a:cubicBezTo>
                  <a:cubicBezTo>
                    <a:pt x="630232" y="31785"/>
                    <a:pt x="630623" y="31654"/>
                    <a:pt x="631014" y="31524"/>
                  </a:cubicBezTo>
                  <a:cubicBezTo>
                    <a:pt x="631405" y="31394"/>
                    <a:pt x="631796" y="31263"/>
                    <a:pt x="632187" y="31133"/>
                  </a:cubicBezTo>
                  <a:cubicBezTo>
                    <a:pt x="632578" y="31133"/>
                    <a:pt x="633002" y="31100"/>
                    <a:pt x="633458" y="31035"/>
                  </a:cubicBezTo>
                  <a:cubicBezTo>
                    <a:pt x="633914" y="30970"/>
                    <a:pt x="634337" y="30872"/>
                    <a:pt x="634728" y="30742"/>
                  </a:cubicBezTo>
                  <a:cubicBezTo>
                    <a:pt x="638247" y="30351"/>
                    <a:pt x="641505" y="30221"/>
                    <a:pt x="644502" y="30351"/>
                  </a:cubicBezTo>
                  <a:cubicBezTo>
                    <a:pt x="647499" y="30481"/>
                    <a:pt x="650692" y="30742"/>
                    <a:pt x="654081" y="31133"/>
                  </a:cubicBezTo>
                  <a:cubicBezTo>
                    <a:pt x="656687" y="31524"/>
                    <a:pt x="658837" y="32176"/>
                    <a:pt x="660531" y="33088"/>
                  </a:cubicBezTo>
                  <a:cubicBezTo>
                    <a:pt x="662225" y="34000"/>
                    <a:pt x="663073" y="35434"/>
                    <a:pt x="663073" y="37388"/>
                  </a:cubicBezTo>
                  <a:moveTo>
                    <a:pt x="607752" y="50681"/>
                  </a:moveTo>
                  <a:cubicBezTo>
                    <a:pt x="618438" y="50681"/>
                    <a:pt x="627463" y="53450"/>
                    <a:pt x="634826" y="58989"/>
                  </a:cubicBezTo>
                  <a:cubicBezTo>
                    <a:pt x="642189" y="64527"/>
                    <a:pt x="645870" y="72183"/>
                    <a:pt x="645870" y="81957"/>
                  </a:cubicBezTo>
                  <a:cubicBezTo>
                    <a:pt x="645870" y="91731"/>
                    <a:pt x="642254" y="99452"/>
                    <a:pt x="635022" y="105121"/>
                  </a:cubicBezTo>
                  <a:cubicBezTo>
                    <a:pt x="627789" y="110790"/>
                    <a:pt x="618699" y="113625"/>
                    <a:pt x="607752" y="113625"/>
                  </a:cubicBezTo>
                  <a:cubicBezTo>
                    <a:pt x="596806" y="113625"/>
                    <a:pt x="587749" y="110790"/>
                    <a:pt x="580581" y="105121"/>
                  </a:cubicBezTo>
                  <a:cubicBezTo>
                    <a:pt x="573414" y="99452"/>
                    <a:pt x="569830" y="91731"/>
                    <a:pt x="569830" y="81957"/>
                  </a:cubicBezTo>
                  <a:cubicBezTo>
                    <a:pt x="569830" y="77135"/>
                    <a:pt x="570775" y="72802"/>
                    <a:pt x="572664" y="68958"/>
                  </a:cubicBezTo>
                  <a:cubicBezTo>
                    <a:pt x="574554" y="65114"/>
                    <a:pt x="577258" y="61823"/>
                    <a:pt x="580777" y="59086"/>
                  </a:cubicBezTo>
                  <a:cubicBezTo>
                    <a:pt x="584165" y="56350"/>
                    <a:pt x="588172" y="54265"/>
                    <a:pt x="592798" y="52831"/>
                  </a:cubicBezTo>
                  <a:cubicBezTo>
                    <a:pt x="597425" y="51398"/>
                    <a:pt x="602409" y="50681"/>
                    <a:pt x="607752" y="50681"/>
                  </a:cubicBezTo>
                  <a:moveTo>
                    <a:pt x="607752" y="60259"/>
                  </a:moveTo>
                  <a:cubicBezTo>
                    <a:pt x="602018" y="60259"/>
                    <a:pt x="597164" y="62149"/>
                    <a:pt x="593189" y="65928"/>
                  </a:cubicBezTo>
                  <a:cubicBezTo>
                    <a:pt x="589215" y="69707"/>
                    <a:pt x="587227" y="74920"/>
                    <a:pt x="587227" y="81566"/>
                  </a:cubicBezTo>
                  <a:cubicBezTo>
                    <a:pt x="587227" y="88603"/>
                    <a:pt x="589280" y="93816"/>
                    <a:pt x="593385" y="97204"/>
                  </a:cubicBezTo>
                  <a:cubicBezTo>
                    <a:pt x="597490" y="100593"/>
                    <a:pt x="602279" y="102287"/>
                    <a:pt x="607752" y="102287"/>
                  </a:cubicBezTo>
                  <a:cubicBezTo>
                    <a:pt x="613226" y="102287"/>
                    <a:pt x="618048" y="100593"/>
                    <a:pt x="622218" y="97204"/>
                  </a:cubicBezTo>
                  <a:cubicBezTo>
                    <a:pt x="626388" y="93816"/>
                    <a:pt x="628473" y="88603"/>
                    <a:pt x="628473" y="81566"/>
                  </a:cubicBezTo>
                  <a:cubicBezTo>
                    <a:pt x="628473" y="74790"/>
                    <a:pt x="626453" y="69544"/>
                    <a:pt x="622413" y="65830"/>
                  </a:cubicBezTo>
                  <a:cubicBezTo>
                    <a:pt x="618373" y="62116"/>
                    <a:pt x="613486" y="60259"/>
                    <a:pt x="607752" y="60259"/>
                  </a:cubicBezTo>
                  <a:moveTo>
                    <a:pt x="690439" y="22923"/>
                  </a:moveTo>
                  <a:lnTo>
                    <a:pt x="690439" y="71988"/>
                  </a:lnTo>
                  <a:cubicBezTo>
                    <a:pt x="693176" y="71858"/>
                    <a:pt x="695945" y="71532"/>
                    <a:pt x="698747" y="71010"/>
                  </a:cubicBezTo>
                  <a:cubicBezTo>
                    <a:pt x="701549" y="70489"/>
                    <a:pt x="703797" y="69447"/>
                    <a:pt x="705491" y="67883"/>
                  </a:cubicBezTo>
                  <a:cubicBezTo>
                    <a:pt x="706273" y="66971"/>
                    <a:pt x="708521" y="66449"/>
                    <a:pt x="712235" y="66319"/>
                  </a:cubicBezTo>
                  <a:cubicBezTo>
                    <a:pt x="715949" y="66189"/>
                    <a:pt x="719370" y="66319"/>
                    <a:pt x="722498" y="66710"/>
                  </a:cubicBezTo>
                  <a:cubicBezTo>
                    <a:pt x="725756" y="67492"/>
                    <a:pt x="728101" y="68665"/>
                    <a:pt x="729535" y="70229"/>
                  </a:cubicBezTo>
                  <a:cubicBezTo>
                    <a:pt x="730968" y="71792"/>
                    <a:pt x="731555" y="73291"/>
                    <a:pt x="731294" y="74725"/>
                  </a:cubicBezTo>
                  <a:cubicBezTo>
                    <a:pt x="731033" y="76288"/>
                    <a:pt x="729958" y="77624"/>
                    <a:pt x="728069" y="78732"/>
                  </a:cubicBezTo>
                  <a:cubicBezTo>
                    <a:pt x="726179" y="79840"/>
                    <a:pt x="723540" y="80393"/>
                    <a:pt x="720152" y="80393"/>
                  </a:cubicBezTo>
                  <a:lnTo>
                    <a:pt x="690439" y="80393"/>
                  </a:lnTo>
                  <a:lnTo>
                    <a:pt x="690439" y="85476"/>
                  </a:lnTo>
                  <a:cubicBezTo>
                    <a:pt x="690439" y="95510"/>
                    <a:pt x="689332" y="103297"/>
                    <a:pt x="687116" y="108835"/>
                  </a:cubicBezTo>
                  <a:cubicBezTo>
                    <a:pt x="684901" y="114374"/>
                    <a:pt x="682620" y="117208"/>
                    <a:pt x="680274" y="117339"/>
                  </a:cubicBezTo>
                  <a:cubicBezTo>
                    <a:pt x="677929" y="117469"/>
                    <a:pt x="676235" y="115286"/>
                    <a:pt x="675192" y="110790"/>
                  </a:cubicBezTo>
                  <a:cubicBezTo>
                    <a:pt x="674150" y="106294"/>
                    <a:pt x="673628" y="100462"/>
                    <a:pt x="673628" y="93295"/>
                  </a:cubicBezTo>
                  <a:lnTo>
                    <a:pt x="673628" y="26442"/>
                  </a:lnTo>
                  <a:cubicBezTo>
                    <a:pt x="673628" y="23314"/>
                    <a:pt x="673368" y="20708"/>
                    <a:pt x="672846" y="18623"/>
                  </a:cubicBezTo>
                  <a:cubicBezTo>
                    <a:pt x="672325" y="16537"/>
                    <a:pt x="671217" y="14908"/>
                    <a:pt x="669523" y="13736"/>
                  </a:cubicBezTo>
                  <a:cubicBezTo>
                    <a:pt x="667308" y="12172"/>
                    <a:pt x="664734" y="10934"/>
                    <a:pt x="661802" y="10021"/>
                  </a:cubicBezTo>
                  <a:cubicBezTo>
                    <a:pt x="658870" y="9109"/>
                    <a:pt x="656035" y="8393"/>
                    <a:pt x="653299" y="7871"/>
                  </a:cubicBezTo>
                  <a:cubicBezTo>
                    <a:pt x="652256" y="7741"/>
                    <a:pt x="651539" y="7220"/>
                    <a:pt x="651148" y="6307"/>
                  </a:cubicBezTo>
                  <a:cubicBezTo>
                    <a:pt x="650757" y="5395"/>
                    <a:pt x="650692" y="4483"/>
                    <a:pt x="650953" y="3571"/>
                  </a:cubicBezTo>
                  <a:cubicBezTo>
                    <a:pt x="651083" y="2659"/>
                    <a:pt x="651539" y="1844"/>
                    <a:pt x="652321" y="1127"/>
                  </a:cubicBezTo>
                  <a:cubicBezTo>
                    <a:pt x="653103" y="411"/>
                    <a:pt x="654211" y="52"/>
                    <a:pt x="655644" y="52"/>
                  </a:cubicBezTo>
                  <a:cubicBezTo>
                    <a:pt x="660596" y="182"/>
                    <a:pt x="666428" y="671"/>
                    <a:pt x="673140" y="1518"/>
                  </a:cubicBezTo>
                  <a:cubicBezTo>
                    <a:pt x="679851" y="2365"/>
                    <a:pt x="685552" y="3506"/>
                    <a:pt x="690244" y="4939"/>
                  </a:cubicBezTo>
                  <a:cubicBezTo>
                    <a:pt x="691026" y="5330"/>
                    <a:pt x="691710" y="6079"/>
                    <a:pt x="692296" y="7187"/>
                  </a:cubicBezTo>
                  <a:cubicBezTo>
                    <a:pt x="692883" y="8295"/>
                    <a:pt x="692981" y="9565"/>
                    <a:pt x="692590" y="10999"/>
                  </a:cubicBezTo>
                  <a:cubicBezTo>
                    <a:pt x="691808" y="12954"/>
                    <a:pt x="691254" y="14941"/>
                    <a:pt x="690928" y="16961"/>
                  </a:cubicBezTo>
                  <a:cubicBezTo>
                    <a:pt x="690602" y="18981"/>
                    <a:pt x="690439" y="20968"/>
                    <a:pt x="690439" y="22923"/>
                  </a:cubicBezTo>
                  <a:moveTo>
                    <a:pt x="688876" y="155848"/>
                  </a:moveTo>
                  <a:cubicBezTo>
                    <a:pt x="688876" y="160018"/>
                    <a:pt x="688517" y="163895"/>
                    <a:pt x="687800" y="167479"/>
                  </a:cubicBezTo>
                  <a:cubicBezTo>
                    <a:pt x="687084" y="171062"/>
                    <a:pt x="686269" y="174223"/>
                    <a:pt x="685357" y="176959"/>
                  </a:cubicBezTo>
                  <a:cubicBezTo>
                    <a:pt x="684314" y="179696"/>
                    <a:pt x="683174" y="181879"/>
                    <a:pt x="681936" y="183508"/>
                  </a:cubicBezTo>
                  <a:cubicBezTo>
                    <a:pt x="680698" y="185137"/>
                    <a:pt x="679558" y="185951"/>
                    <a:pt x="678515" y="185951"/>
                  </a:cubicBezTo>
                  <a:cubicBezTo>
                    <a:pt x="677473" y="186082"/>
                    <a:pt x="676528" y="185463"/>
                    <a:pt x="675681" y="184094"/>
                  </a:cubicBezTo>
                  <a:cubicBezTo>
                    <a:pt x="674834" y="182726"/>
                    <a:pt x="674084" y="180999"/>
                    <a:pt x="673433" y="178914"/>
                  </a:cubicBezTo>
                  <a:cubicBezTo>
                    <a:pt x="672781" y="176699"/>
                    <a:pt x="672292" y="174223"/>
                    <a:pt x="671967" y="171486"/>
                  </a:cubicBezTo>
                  <a:cubicBezTo>
                    <a:pt x="671641" y="168749"/>
                    <a:pt x="671478" y="165947"/>
                    <a:pt x="671478" y="163080"/>
                  </a:cubicBezTo>
                  <a:lnTo>
                    <a:pt x="671478" y="133368"/>
                  </a:lnTo>
                  <a:cubicBezTo>
                    <a:pt x="668481" y="133498"/>
                    <a:pt x="664832" y="133628"/>
                    <a:pt x="660531" y="133759"/>
                  </a:cubicBezTo>
                  <a:cubicBezTo>
                    <a:pt x="656231" y="133889"/>
                    <a:pt x="651800" y="134019"/>
                    <a:pt x="647239" y="134150"/>
                  </a:cubicBezTo>
                  <a:cubicBezTo>
                    <a:pt x="642678" y="134280"/>
                    <a:pt x="638149" y="134410"/>
                    <a:pt x="633653" y="134541"/>
                  </a:cubicBezTo>
                  <a:cubicBezTo>
                    <a:pt x="629157" y="134671"/>
                    <a:pt x="625280" y="134801"/>
                    <a:pt x="622022" y="134932"/>
                  </a:cubicBezTo>
                  <a:cubicBezTo>
                    <a:pt x="620458" y="135062"/>
                    <a:pt x="619090" y="135257"/>
                    <a:pt x="617917" y="135518"/>
                  </a:cubicBezTo>
                  <a:cubicBezTo>
                    <a:pt x="616744" y="135779"/>
                    <a:pt x="615637" y="136104"/>
                    <a:pt x="614594" y="136495"/>
                  </a:cubicBezTo>
                  <a:cubicBezTo>
                    <a:pt x="613421" y="136756"/>
                    <a:pt x="612346" y="137082"/>
                    <a:pt x="611369" y="137473"/>
                  </a:cubicBezTo>
                  <a:cubicBezTo>
                    <a:pt x="610391" y="137864"/>
                    <a:pt x="609381" y="138190"/>
                    <a:pt x="608339" y="138450"/>
                  </a:cubicBezTo>
                  <a:cubicBezTo>
                    <a:pt x="606645" y="138971"/>
                    <a:pt x="604788" y="139232"/>
                    <a:pt x="602768" y="139232"/>
                  </a:cubicBezTo>
                  <a:cubicBezTo>
                    <a:pt x="600748" y="139232"/>
                    <a:pt x="598239" y="138776"/>
                    <a:pt x="595242" y="137864"/>
                  </a:cubicBezTo>
                  <a:cubicBezTo>
                    <a:pt x="593287" y="137342"/>
                    <a:pt x="590876" y="136398"/>
                    <a:pt x="588009" y="135029"/>
                  </a:cubicBezTo>
                  <a:cubicBezTo>
                    <a:pt x="585142" y="133661"/>
                    <a:pt x="582210" y="132130"/>
                    <a:pt x="579213" y="130436"/>
                  </a:cubicBezTo>
                  <a:cubicBezTo>
                    <a:pt x="576997" y="129132"/>
                    <a:pt x="576085" y="127536"/>
                    <a:pt x="576476" y="125646"/>
                  </a:cubicBezTo>
                  <a:cubicBezTo>
                    <a:pt x="576867" y="123757"/>
                    <a:pt x="579343" y="123138"/>
                    <a:pt x="583904" y="123789"/>
                  </a:cubicBezTo>
                  <a:cubicBezTo>
                    <a:pt x="586250" y="124180"/>
                    <a:pt x="589768" y="124506"/>
                    <a:pt x="594460" y="124767"/>
                  </a:cubicBezTo>
                  <a:cubicBezTo>
                    <a:pt x="599151" y="125027"/>
                    <a:pt x="603713" y="125158"/>
                    <a:pt x="608143" y="125158"/>
                  </a:cubicBezTo>
                  <a:cubicBezTo>
                    <a:pt x="612704" y="125288"/>
                    <a:pt x="617494" y="125353"/>
                    <a:pt x="622511" y="125353"/>
                  </a:cubicBezTo>
                  <a:cubicBezTo>
                    <a:pt x="627528" y="125353"/>
                    <a:pt x="632383" y="125288"/>
                    <a:pt x="637074" y="125158"/>
                  </a:cubicBezTo>
                  <a:cubicBezTo>
                    <a:pt x="641765" y="125027"/>
                    <a:pt x="646164" y="124864"/>
                    <a:pt x="650269" y="124669"/>
                  </a:cubicBezTo>
                  <a:cubicBezTo>
                    <a:pt x="654374" y="124474"/>
                    <a:pt x="657860" y="124245"/>
                    <a:pt x="660727" y="123985"/>
                  </a:cubicBezTo>
                  <a:cubicBezTo>
                    <a:pt x="661378" y="123985"/>
                    <a:pt x="661965" y="123952"/>
                    <a:pt x="662486" y="123887"/>
                  </a:cubicBezTo>
                  <a:cubicBezTo>
                    <a:pt x="663007" y="123822"/>
                    <a:pt x="663529" y="123724"/>
                    <a:pt x="664050" y="123594"/>
                  </a:cubicBezTo>
                  <a:cubicBezTo>
                    <a:pt x="664441" y="123594"/>
                    <a:pt x="664832" y="123561"/>
                    <a:pt x="665223" y="123496"/>
                  </a:cubicBezTo>
                  <a:cubicBezTo>
                    <a:pt x="665614" y="123431"/>
                    <a:pt x="665939" y="123333"/>
                    <a:pt x="666200" y="123203"/>
                  </a:cubicBezTo>
                  <a:cubicBezTo>
                    <a:pt x="666721" y="123073"/>
                    <a:pt x="667178" y="122942"/>
                    <a:pt x="667568" y="122812"/>
                  </a:cubicBezTo>
                  <a:cubicBezTo>
                    <a:pt x="667959" y="122682"/>
                    <a:pt x="668350" y="122551"/>
                    <a:pt x="668741" y="122421"/>
                  </a:cubicBezTo>
                  <a:cubicBezTo>
                    <a:pt x="669132" y="122291"/>
                    <a:pt x="669523" y="122160"/>
                    <a:pt x="669914" y="122030"/>
                  </a:cubicBezTo>
                  <a:cubicBezTo>
                    <a:pt x="670305" y="121900"/>
                    <a:pt x="670761" y="121769"/>
                    <a:pt x="671283" y="121639"/>
                  </a:cubicBezTo>
                  <a:cubicBezTo>
                    <a:pt x="673628" y="121509"/>
                    <a:pt x="676137" y="121444"/>
                    <a:pt x="678808" y="121444"/>
                  </a:cubicBezTo>
                  <a:cubicBezTo>
                    <a:pt x="681480" y="121444"/>
                    <a:pt x="683858" y="121509"/>
                    <a:pt x="685943" y="121639"/>
                  </a:cubicBezTo>
                  <a:cubicBezTo>
                    <a:pt x="688289" y="121900"/>
                    <a:pt x="689625" y="122649"/>
                    <a:pt x="689951" y="123887"/>
                  </a:cubicBezTo>
                  <a:cubicBezTo>
                    <a:pt x="690276" y="125125"/>
                    <a:pt x="690374" y="126396"/>
                    <a:pt x="690244" y="127699"/>
                  </a:cubicBezTo>
                  <a:cubicBezTo>
                    <a:pt x="690114" y="128351"/>
                    <a:pt x="689983" y="128970"/>
                    <a:pt x="689853" y="129556"/>
                  </a:cubicBezTo>
                  <a:cubicBezTo>
                    <a:pt x="689723" y="130142"/>
                    <a:pt x="689592" y="130761"/>
                    <a:pt x="689462" y="131413"/>
                  </a:cubicBezTo>
                  <a:cubicBezTo>
                    <a:pt x="689201" y="132195"/>
                    <a:pt x="689038" y="132912"/>
                    <a:pt x="688973" y="133563"/>
                  </a:cubicBezTo>
                  <a:cubicBezTo>
                    <a:pt x="688908" y="134215"/>
                    <a:pt x="688876" y="134932"/>
                    <a:pt x="688876" y="135713"/>
                  </a:cubicBezTo>
                  <a:lnTo>
                    <a:pt x="688876" y="155848"/>
                  </a:lnTo>
                  <a:moveTo>
                    <a:pt x="800070" y="93881"/>
                  </a:moveTo>
                  <a:lnTo>
                    <a:pt x="800070" y="146856"/>
                  </a:lnTo>
                  <a:cubicBezTo>
                    <a:pt x="802024" y="146856"/>
                    <a:pt x="803979" y="146856"/>
                    <a:pt x="805934" y="146856"/>
                  </a:cubicBezTo>
                  <a:cubicBezTo>
                    <a:pt x="807889" y="146856"/>
                    <a:pt x="809843" y="146856"/>
                    <a:pt x="811798" y="146856"/>
                  </a:cubicBezTo>
                  <a:cubicBezTo>
                    <a:pt x="813753" y="146856"/>
                    <a:pt x="815740" y="146823"/>
                    <a:pt x="817760" y="146758"/>
                  </a:cubicBezTo>
                  <a:cubicBezTo>
                    <a:pt x="819780" y="146693"/>
                    <a:pt x="821833" y="146660"/>
                    <a:pt x="823918" y="146660"/>
                  </a:cubicBezTo>
                  <a:lnTo>
                    <a:pt x="823918" y="91536"/>
                  </a:lnTo>
                  <a:cubicBezTo>
                    <a:pt x="823918" y="90232"/>
                    <a:pt x="823755" y="88799"/>
                    <a:pt x="823429" y="87235"/>
                  </a:cubicBezTo>
                  <a:cubicBezTo>
                    <a:pt x="823103" y="85671"/>
                    <a:pt x="822354" y="84498"/>
                    <a:pt x="821181" y="83716"/>
                  </a:cubicBezTo>
                  <a:cubicBezTo>
                    <a:pt x="819878" y="82804"/>
                    <a:pt x="818347" y="81957"/>
                    <a:pt x="816587" y="81175"/>
                  </a:cubicBezTo>
                  <a:cubicBezTo>
                    <a:pt x="814828" y="80393"/>
                    <a:pt x="812776" y="79872"/>
                    <a:pt x="810430" y="79611"/>
                  </a:cubicBezTo>
                  <a:cubicBezTo>
                    <a:pt x="809518" y="79611"/>
                    <a:pt x="808866" y="79188"/>
                    <a:pt x="808475" y="78341"/>
                  </a:cubicBezTo>
                  <a:cubicBezTo>
                    <a:pt x="808084" y="77494"/>
                    <a:pt x="808019" y="76614"/>
                    <a:pt x="808280" y="75702"/>
                  </a:cubicBezTo>
                  <a:cubicBezTo>
                    <a:pt x="808410" y="74790"/>
                    <a:pt x="808834" y="73943"/>
                    <a:pt x="809550" y="73161"/>
                  </a:cubicBezTo>
                  <a:cubicBezTo>
                    <a:pt x="810267" y="72379"/>
                    <a:pt x="811277" y="71923"/>
                    <a:pt x="812580" y="71792"/>
                  </a:cubicBezTo>
                  <a:cubicBezTo>
                    <a:pt x="816099" y="71792"/>
                    <a:pt x="820464" y="71955"/>
                    <a:pt x="825677" y="72281"/>
                  </a:cubicBezTo>
                  <a:cubicBezTo>
                    <a:pt x="830890" y="72607"/>
                    <a:pt x="835647" y="73161"/>
                    <a:pt x="839947" y="73943"/>
                  </a:cubicBezTo>
                  <a:cubicBezTo>
                    <a:pt x="840729" y="74334"/>
                    <a:pt x="841315" y="75148"/>
                    <a:pt x="841706" y="76386"/>
                  </a:cubicBezTo>
                  <a:cubicBezTo>
                    <a:pt x="842097" y="77624"/>
                    <a:pt x="842097" y="78895"/>
                    <a:pt x="841706" y="80198"/>
                  </a:cubicBezTo>
                  <a:cubicBezTo>
                    <a:pt x="841446" y="80849"/>
                    <a:pt x="841218" y="82055"/>
                    <a:pt x="841022" y="83814"/>
                  </a:cubicBezTo>
                  <a:cubicBezTo>
                    <a:pt x="840827" y="85574"/>
                    <a:pt x="840729" y="87235"/>
                    <a:pt x="840729" y="88799"/>
                  </a:cubicBezTo>
                  <a:lnTo>
                    <a:pt x="840729" y="146269"/>
                  </a:lnTo>
                  <a:cubicBezTo>
                    <a:pt x="842032" y="146269"/>
                    <a:pt x="843335" y="146269"/>
                    <a:pt x="844638" y="146269"/>
                  </a:cubicBezTo>
                  <a:cubicBezTo>
                    <a:pt x="845942" y="146269"/>
                    <a:pt x="847114" y="146269"/>
                    <a:pt x="848157" y="146269"/>
                  </a:cubicBezTo>
                  <a:cubicBezTo>
                    <a:pt x="849330" y="146269"/>
                    <a:pt x="850405" y="146237"/>
                    <a:pt x="851382" y="146172"/>
                  </a:cubicBezTo>
                  <a:cubicBezTo>
                    <a:pt x="852360" y="146106"/>
                    <a:pt x="853305" y="146074"/>
                    <a:pt x="854217" y="146074"/>
                  </a:cubicBezTo>
                  <a:cubicBezTo>
                    <a:pt x="857084" y="146074"/>
                    <a:pt x="859755" y="145715"/>
                    <a:pt x="862231" y="144999"/>
                  </a:cubicBezTo>
                  <a:cubicBezTo>
                    <a:pt x="864707" y="144282"/>
                    <a:pt x="866402" y="143728"/>
                    <a:pt x="867314" y="143337"/>
                  </a:cubicBezTo>
                  <a:cubicBezTo>
                    <a:pt x="868226" y="142946"/>
                    <a:pt x="869269" y="142620"/>
                    <a:pt x="870441" y="142360"/>
                  </a:cubicBezTo>
                  <a:cubicBezTo>
                    <a:pt x="871614" y="142099"/>
                    <a:pt x="872657" y="141904"/>
                    <a:pt x="873569" y="141773"/>
                  </a:cubicBezTo>
                  <a:cubicBezTo>
                    <a:pt x="877088" y="141513"/>
                    <a:pt x="880509" y="141415"/>
                    <a:pt x="883832" y="141480"/>
                  </a:cubicBezTo>
                  <a:cubicBezTo>
                    <a:pt x="887155" y="141545"/>
                    <a:pt x="890510" y="141708"/>
                    <a:pt x="893899" y="141969"/>
                  </a:cubicBezTo>
                  <a:cubicBezTo>
                    <a:pt x="897808" y="142360"/>
                    <a:pt x="900871" y="143109"/>
                    <a:pt x="903086" y="144217"/>
                  </a:cubicBezTo>
                  <a:cubicBezTo>
                    <a:pt x="905302" y="145324"/>
                    <a:pt x="906409" y="146986"/>
                    <a:pt x="906409" y="149201"/>
                  </a:cubicBezTo>
                  <a:cubicBezTo>
                    <a:pt x="906279" y="151808"/>
                    <a:pt x="905074" y="153535"/>
                    <a:pt x="902793" y="154382"/>
                  </a:cubicBezTo>
                  <a:cubicBezTo>
                    <a:pt x="900512" y="155229"/>
                    <a:pt x="897482" y="155652"/>
                    <a:pt x="893703" y="155652"/>
                  </a:cubicBezTo>
                  <a:cubicBezTo>
                    <a:pt x="889663" y="155652"/>
                    <a:pt x="884874" y="155620"/>
                    <a:pt x="879336" y="155554"/>
                  </a:cubicBezTo>
                  <a:cubicBezTo>
                    <a:pt x="873797" y="155489"/>
                    <a:pt x="868031" y="155457"/>
                    <a:pt x="862036" y="155457"/>
                  </a:cubicBezTo>
                  <a:cubicBezTo>
                    <a:pt x="855911" y="155457"/>
                    <a:pt x="849851" y="155424"/>
                    <a:pt x="843857" y="155359"/>
                  </a:cubicBezTo>
                  <a:cubicBezTo>
                    <a:pt x="837862" y="155294"/>
                    <a:pt x="832389" y="155196"/>
                    <a:pt x="827436" y="155066"/>
                  </a:cubicBezTo>
                  <a:cubicBezTo>
                    <a:pt x="823657" y="155066"/>
                    <a:pt x="819683" y="155131"/>
                    <a:pt x="815512" y="155261"/>
                  </a:cubicBezTo>
                  <a:cubicBezTo>
                    <a:pt x="811342" y="155392"/>
                    <a:pt x="807237" y="155522"/>
                    <a:pt x="803197" y="155652"/>
                  </a:cubicBezTo>
                  <a:cubicBezTo>
                    <a:pt x="799157" y="155913"/>
                    <a:pt x="795313" y="156173"/>
                    <a:pt x="791664" y="156434"/>
                  </a:cubicBezTo>
                  <a:cubicBezTo>
                    <a:pt x="788015" y="156695"/>
                    <a:pt x="784953" y="156890"/>
                    <a:pt x="782477" y="157021"/>
                  </a:cubicBezTo>
                  <a:cubicBezTo>
                    <a:pt x="781304" y="157151"/>
                    <a:pt x="780229" y="157314"/>
                    <a:pt x="779251" y="157509"/>
                  </a:cubicBezTo>
                  <a:cubicBezTo>
                    <a:pt x="778274" y="157705"/>
                    <a:pt x="777329" y="157933"/>
                    <a:pt x="776417" y="158193"/>
                  </a:cubicBezTo>
                  <a:cubicBezTo>
                    <a:pt x="775505" y="158454"/>
                    <a:pt x="774657" y="158747"/>
                    <a:pt x="773876" y="159073"/>
                  </a:cubicBezTo>
                  <a:cubicBezTo>
                    <a:pt x="773094" y="159399"/>
                    <a:pt x="772312" y="159627"/>
                    <a:pt x="771530" y="159757"/>
                  </a:cubicBezTo>
                  <a:cubicBezTo>
                    <a:pt x="769575" y="160409"/>
                    <a:pt x="767490" y="160832"/>
                    <a:pt x="765275" y="161028"/>
                  </a:cubicBezTo>
                  <a:cubicBezTo>
                    <a:pt x="763059" y="161223"/>
                    <a:pt x="760062" y="160865"/>
                    <a:pt x="756283" y="159953"/>
                  </a:cubicBezTo>
                  <a:cubicBezTo>
                    <a:pt x="753937" y="159562"/>
                    <a:pt x="751200" y="158780"/>
                    <a:pt x="748073" y="157607"/>
                  </a:cubicBezTo>
                  <a:cubicBezTo>
                    <a:pt x="744945" y="156434"/>
                    <a:pt x="741622" y="154870"/>
                    <a:pt x="738103" y="152916"/>
                  </a:cubicBezTo>
                  <a:cubicBezTo>
                    <a:pt x="734194" y="150961"/>
                    <a:pt x="732500" y="148973"/>
                    <a:pt x="733021" y="146953"/>
                  </a:cubicBezTo>
                  <a:cubicBezTo>
                    <a:pt x="733542" y="144934"/>
                    <a:pt x="736344" y="144249"/>
                    <a:pt x="741426" y="144901"/>
                  </a:cubicBezTo>
                  <a:cubicBezTo>
                    <a:pt x="747291" y="145683"/>
                    <a:pt x="753644" y="146204"/>
                    <a:pt x="760485" y="146465"/>
                  </a:cubicBezTo>
                  <a:cubicBezTo>
                    <a:pt x="767327" y="146725"/>
                    <a:pt x="774071" y="146856"/>
                    <a:pt x="780717" y="146856"/>
                  </a:cubicBezTo>
                  <a:lnTo>
                    <a:pt x="783259" y="146856"/>
                  </a:lnTo>
                  <a:lnTo>
                    <a:pt x="783259" y="96618"/>
                  </a:lnTo>
                  <a:cubicBezTo>
                    <a:pt x="783259" y="95315"/>
                    <a:pt x="783096" y="93881"/>
                    <a:pt x="782770" y="92318"/>
                  </a:cubicBezTo>
                  <a:cubicBezTo>
                    <a:pt x="782444" y="90754"/>
                    <a:pt x="781695" y="89581"/>
                    <a:pt x="780522" y="88799"/>
                  </a:cubicBezTo>
                  <a:cubicBezTo>
                    <a:pt x="779219" y="87887"/>
                    <a:pt x="777720" y="87040"/>
                    <a:pt x="776026" y="86258"/>
                  </a:cubicBezTo>
                  <a:cubicBezTo>
                    <a:pt x="774332" y="85476"/>
                    <a:pt x="772507" y="84955"/>
                    <a:pt x="770553" y="84694"/>
                  </a:cubicBezTo>
                  <a:cubicBezTo>
                    <a:pt x="769510" y="84694"/>
                    <a:pt x="768761" y="84270"/>
                    <a:pt x="768304" y="83423"/>
                  </a:cubicBezTo>
                  <a:cubicBezTo>
                    <a:pt x="767848" y="82576"/>
                    <a:pt x="767685" y="81697"/>
                    <a:pt x="767816" y="80784"/>
                  </a:cubicBezTo>
                  <a:cubicBezTo>
                    <a:pt x="767946" y="79872"/>
                    <a:pt x="768370" y="79025"/>
                    <a:pt x="769086" y="78243"/>
                  </a:cubicBezTo>
                  <a:cubicBezTo>
                    <a:pt x="769803" y="77461"/>
                    <a:pt x="770813" y="77005"/>
                    <a:pt x="772116" y="76875"/>
                  </a:cubicBezTo>
                  <a:cubicBezTo>
                    <a:pt x="775635" y="76875"/>
                    <a:pt x="779968" y="77038"/>
                    <a:pt x="785116" y="77363"/>
                  </a:cubicBezTo>
                  <a:cubicBezTo>
                    <a:pt x="790263" y="77689"/>
                    <a:pt x="794987" y="78243"/>
                    <a:pt x="799288" y="79025"/>
                  </a:cubicBezTo>
                  <a:cubicBezTo>
                    <a:pt x="800070" y="79416"/>
                    <a:pt x="800656" y="80230"/>
                    <a:pt x="801047" y="81469"/>
                  </a:cubicBezTo>
                  <a:cubicBezTo>
                    <a:pt x="801438" y="82707"/>
                    <a:pt x="801438" y="83977"/>
                    <a:pt x="801047" y="85280"/>
                  </a:cubicBezTo>
                  <a:cubicBezTo>
                    <a:pt x="800786" y="85932"/>
                    <a:pt x="800558" y="87137"/>
                    <a:pt x="800363" y="88897"/>
                  </a:cubicBezTo>
                  <a:cubicBezTo>
                    <a:pt x="800167" y="90656"/>
                    <a:pt x="800070" y="92318"/>
                    <a:pt x="800070" y="93881"/>
                  </a:cubicBezTo>
                  <a:moveTo>
                    <a:pt x="881584" y="38366"/>
                  </a:moveTo>
                  <a:cubicBezTo>
                    <a:pt x="881193" y="41884"/>
                    <a:pt x="880671" y="45826"/>
                    <a:pt x="880020" y="50192"/>
                  </a:cubicBezTo>
                  <a:cubicBezTo>
                    <a:pt x="879368" y="54558"/>
                    <a:pt x="878652" y="59151"/>
                    <a:pt x="877870" y="63973"/>
                  </a:cubicBezTo>
                  <a:cubicBezTo>
                    <a:pt x="876957" y="68795"/>
                    <a:pt x="876013" y="73584"/>
                    <a:pt x="875035" y="78341"/>
                  </a:cubicBezTo>
                  <a:cubicBezTo>
                    <a:pt x="874058" y="83097"/>
                    <a:pt x="872983" y="87561"/>
                    <a:pt x="871810" y="91731"/>
                  </a:cubicBezTo>
                  <a:cubicBezTo>
                    <a:pt x="869203" y="100723"/>
                    <a:pt x="866597" y="107825"/>
                    <a:pt x="863991" y="113038"/>
                  </a:cubicBezTo>
                  <a:cubicBezTo>
                    <a:pt x="861384" y="118251"/>
                    <a:pt x="858778" y="120662"/>
                    <a:pt x="856172" y="120271"/>
                  </a:cubicBezTo>
                  <a:cubicBezTo>
                    <a:pt x="854738" y="120010"/>
                    <a:pt x="853761" y="119391"/>
                    <a:pt x="853239" y="118414"/>
                  </a:cubicBezTo>
                  <a:cubicBezTo>
                    <a:pt x="852718" y="117436"/>
                    <a:pt x="852523" y="115840"/>
                    <a:pt x="852653" y="113625"/>
                  </a:cubicBezTo>
                  <a:cubicBezTo>
                    <a:pt x="852783" y="111409"/>
                    <a:pt x="853207" y="108477"/>
                    <a:pt x="853924" y="104828"/>
                  </a:cubicBezTo>
                  <a:cubicBezTo>
                    <a:pt x="854640" y="101179"/>
                    <a:pt x="855585" y="96488"/>
                    <a:pt x="856758" y="90754"/>
                  </a:cubicBezTo>
                  <a:cubicBezTo>
                    <a:pt x="858192" y="82804"/>
                    <a:pt x="859364" y="73877"/>
                    <a:pt x="860277" y="63973"/>
                  </a:cubicBezTo>
                  <a:cubicBezTo>
                    <a:pt x="861189" y="54069"/>
                    <a:pt x="861775" y="44426"/>
                    <a:pt x="862036" y="35043"/>
                  </a:cubicBezTo>
                  <a:cubicBezTo>
                    <a:pt x="851741" y="35434"/>
                    <a:pt x="841055" y="35857"/>
                    <a:pt x="829978" y="36313"/>
                  </a:cubicBezTo>
                  <a:cubicBezTo>
                    <a:pt x="818901" y="36769"/>
                    <a:pt x="808866" y="37193"/>
                    <a:pt x="799874" y="37584"/>
                  </a:cubicBezTo>
                  <a:cubicBezTo>
                    <a:pt x="798832" y="37714"/>
                    <a:pt x="797854" y="37877"/>
                    <a:pt x="796942" y="38073"/>
                  </a:cubicBezTo>
                  <a:cubicBezTo>
                    <a:pt x="796030" y="38268"/>
                    <a:pt x="795183" y="38431"/>
                    <a:pt x="794401" y="38561"/>
                  </a:cubicBezTo>
                  <a:cubicBezTo>
                    <a:pt x="793619" y="38822"/>
                    <a:pt x="792870" y="39115"/>
                    <a:pt x="792153" y="39441"/>
                  </a:cubicBezTo>
                  <a:cubicBezTo>
                    <a:pt x="791436" y="39767"/>
                    <a:pt x="790752" y="39995"/>
                    <a:pt x="790100" y="40125"/>
                  </a:cubicBezTo>
                  <a:cubicBezTo>
                    <a:pt x="788145" y="40907"/>
                    <a:pt x="786060" y="41396"/>
                    <a:pt x="783845" y="41591"/>
                  </a:cubicBezTo>
                  <a:cubicBezTo>
                    <a:pt x="781630" y="41787"/>
                    <a:pt x="778697" y="41298"/>
                    <a:pt x="775049" y="40125"/>
                  </a:cubicBezTo>
                  <a:cubicBezTo>
                    <a:pt x="772963" y="39604"/>
                    <a:pt x="770422" y="38724"/>
                    <a:pt x="767425" y="37486"/>
                  </a:cubicBezTo>
                  <a:cubicBezTo>
                    <a:pt x="764428" y="36248"/>
                    <a:pt x="761235" y="34652"/>
                    <a:pt x="757846" y="32697"/>
                  </a:cubicBezTo>
                  <a:cubicBezTo>
                    <a:pt x="755631" y="31394"/>
                    <a:pt x="754817" y="29830"/>
                    <a:pt x="755403" y="28005"/>
                  </a:cubicBezTo>
                  <a:cubicBezTo>
                    <a:pt x="755989" y="26181"/>
                    <a:pt x="758237" y="25464"/>
                    <a:pt x="762147" y="25855"/>
                  </a:cubicBezTo>
                  <a:cubicBezTo>
                    <a:pt x="765275" y="26246"/>
                    <a:pt x="770031" y="26605"/>
                    <a:pt x="776417" y="26930"/>
                  </a:cubicBezTo>
                  <a:cubicBezTo>
                    <a:pt x="782802" y="27256"/>
                    <a:pt x="789514" y="27419"/>
                    <a:pt x="796551" y="27419"/>
                  </a:cubicBezTo>
                  <a:cubicBezTo>
                    <a:pt x="801633" y="27549"/>
                    <a:pt x="806911" y="27582"/>
                    <a:pt x="812385" y="27517"/>
                  </a:cubicBezTo>
                  <a:cubicBezTo>
                    <a:pt x="817858" y="27452"/>
                    <a:pt x="823071" y="27354"/>
                    <a:pt x="828023" y="27224"/>
                  </a:cubicBezTo>
                  <a:cubicBezTo>
                    <a:pt x="833105" y="27093"/>
                    <a:pt x="837764" y="26898"/>
                    <a:pt x="842000" y="26637"/>
                  </a:cubicBezTo>
                  <a:cubicBezTo>
                    <a:pt x="846235" y="26376"/>
                    <a:pt x="849786" y="26116"/>
                    <a:pt x="852653" y="25855"/>
                  </a:cubicBezTo>
                  <a:cubicBezTo>
                    <a:pt x="853956" y="25855"/>
                    <a:pt x="855194" y="25757"/>
                    <a:pt x="856367" y="25562"/>
                  </a:cubicBezTo>
                  <a:cubicBezTo>
                    <a:pt x="857540" y="25366"/>
                    <a:pt x="858387" y="25138"/>
                    <a:pt x="858908" y="24878"/>
                  </a:cubicBezTo>
                  <a:cubicBezTo>
                    <a:pt x="859299" y="24747"/>
                    <a:pt x="859690" y="24617"/>
                    <a:pt x="860081" y="24487"/>
                  </a:cubicBezTo>
                  <a:cubicBezTo>
                    <a:pt x="860472" y="24357"/>
                    <a:pt x="860928" y="24226"/>
                    <a:pt x="861450" y="24096"/>
                  </a:cubicBezTo>
                  <a:cubicBezTo>
                    <a:pt x="861840" y="23966"/>
                    <a:pt x="862264" y="23835"/>
                    <a:pt x="862720" y="23705"/>
                  </a:cubicBezTo>
                  <a:cubicBezTo>
                    <a:pt x="863176" y="23575"/>
                    <a:pt x="863600" y="23444"/>
                    <a:pt x="863991" y="23314"/>
                  </a:cubicBezTo>
                  <a:cubicBezTo>
                    <a:pt x="866597" y="23184"/>
                    <a:pt x="869301" y="23151"/>
                    <a:pt x="872103" y="23216"/>
                  </a:cubicBezTo>
                  <a:cubicBezTo>
                    <a:pt x="874905" y="23281"/>
                    <a:pt x="877348" y="23379"/>
                    <a:pt x="879433" y="23509"/>
                  </a:cubicBezTo>
                  <a:cubicBezTo>
                    <a:pt x="882170" y="23900"/>
                    <a:pt x="883832" y="24813"/>
                    <a:pt x="884418" y="26246"/>
                  </a:cubicBezTo>
                  <a:cubicBezTo>
                    <a:pt x="885005" y="27680"/>
                    <a:pt x="884776" y="29504"/>
                    <a:pt x="883734" y="31719"/>
                  </a:cubicBezTo>
                  <a:cubicBezTo>
                    <a:pt x="883343" y="32632"/>
                    <a:pt x="882887" y="33707"/>
                    <a:pt x="882366" y="34945"/>
                  </a:cubicBezTo>
                  <a:cubicBezTo>
                    <a:pt x="881844" y="36183"/>
                    <a:pt x="881584" y="37323"/>
                    <a:pt x="881584" y="38366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4" name="자유형: 도형 423">
              <a:extLst>
                <a:ext uri="{FF2B5EF4-FFF2-40B4-BE49-F238E27FC236}">
                  <a16:creationId xmlns:a16="http://schemas.microsoft.com/office/drawing/2014/main" id="{76EC001D-F538-490A-B4F7-9BC745AF2CDB}"/>
                </a:ext>
              </a:extLst>
            </p:cNvPr>
            <p:cNvSpPr/>
            <p:nvPr/>
          </p:nvSpPr>
          <p:spPr>
            <a:xfrm>
              <a:off x="6407634" y="237734"/>
              <a:ext cx="358375" cy="187333"/>
            </a:xfrm>
            <a:custGeom>
              <a:avLst/>
              <a:gdLst>
                <a:gd name="connsiteX0" fmla="*/ 67193 w 358375"/>
                <a:gd name="connsiteY0" fmla="*/ 93881 h 187332"/>
                <a:gd name="connsiteX1" fmla="*/ 67193 w 358375"/>
                <a:gd name="connsiteY1" fmla="*/ 146856 h 187332"/>
                <a:gd name="connsiteX2" fmla="*/ 73057 w 358375"/>
                <a:gd name="connsiteY2" fmla="*/ 146856 h 187332"/>
                <a:gd name="connsiteX3" fmla="*/ 78922 w 358375"/>
                <a:gd name="connsiteY3" fmla="*/ 146856 h 187332"/>
                <a:gd name="connsiteX4" fmla="*/ 84884 w 358375"/>
                <a:gd name="connsiteY4" fmla="*/ 146758 h 187332"/>
                <a:gd name="connsiteX5" fmla="*/ 91041 w 358375"/>
                <a:gd name="connsiteY5" fmla="*/ 146660 h 187332"/>
                <a:gd name="connsiteX6" fmla="*/ 91041 w 358375"/>
                <a:gd name="connsiteY6" fmla="*/ 91536 h 187332"/>
                <a:gd name="connsiteX7" fmla="*/ 90552 w 358375"/>
                <a:gd name="connsiteY7" fmla="*/ 87235 h 187332"/>
                <a:gd name="connsiteX8" fmla="*/ 88304 w 358375"/>
                <a:gd name="connsiteY8" fmla="*/ 83716 h 187332"/>
                <a:gd name="connsiteX9" fmla="*/ 83711 w 358375"/>
                <a:gd name="connsiteY9" fmla="*/ 81175 h 187332"/>
                <a:gd name="connsiteX10" fmla="*/ 77553 w 358375"/>
                <a:gd name="connsiteY10" fmla="*/ 79611 h 187332"/>
                <a:gd name="connsiteX11" fmla="*/ 75598 w 358375"/>
                <a:gd name="connsiteY11" fmla="*/ 78341 h 187332"/>
                <a:gd name="connsiteX12" fmla="*/ 75403 w 358375"/>
                <a:gd name="connsiteY12" fmla="*/ 75702 h 187332"/>
                <a:gd name="connsiteX13" fmla="*/ 76674 w 358375"/>
                <a:gd name="connsiteY13" fmla="*/ 73161 h 187332"/>
                <a:gd name="connsiteX14" fmla="*/ 79703 w 358375"/>
                <a:gd name="connsiteY14" fmla="*/ 71792 h 187332"/>
                <a:gd name="connsiteX15" fmla="*/ 92800 w 358375"/>
                <a:gd name="connsiteY15" fmla="*/ 72281 h 187332"/>
                <a:gd name="connsiteX16" fmla="*/ 107070 w 358375"/>
                <a:gd name="connsiteY16" fmla="*/ 73943 h 187332"/>
                <a:gd name="connsiteX17" fmla="*/ 108830 w 358375"/>
                <a:gd name="connsiteY17" fmla="*/ 76386 h 187332"/>
                <a:gd name="connsiteX18" fmla="*/ 108830 w 358375"/>
                <a:gd name="connsiteY18" fmla="*/ 80198 h 187332"/>
                <a:gd name="connsiteX19" fmla="*/ 108145 w 358375"/>
                <a:gd name="connsiteY19" fmla="*/ 83814 h 187332"/>
                <a:gd name="connsiteX20" fmla="*/ 107852 w 358375"/>
                <a:gd name="connsiteY20" fmla="*/ 88799 h 187332"/>
                <a:gd name="connsiteX21" fmla="*/ 107852 w 358375"/>
                <a:gd name="connsiteY21" fmla="*/ 146269 h 187332"/>
                <a:gd name="connsiteX22" fmla="*/ 111762 w 358375"/>
                <a:gd name="connsiteY22" fmla="*/ 146269 h 187332"/>
                <a:gd name="connsiteX23" fmla="*/ 115280 w 358375"/>
                <a:gd name="connsiteY23" fmla="*/ 146269 h 187332"/>
                <a:gd name="connsiteX24" fmla="*/ 118506 w 358375"/>
                <a:gd name="connsiteY24" fmla="*/ 146172 h 187332"/>
                <a:gd name="connsiteX25" fmla="*/ 121340 w 358375"/>
                <a:gd name="connsiteY25" fmla="*/ 146074 h 187332"/>
                <a:gd name="connsiteX26" fmla="*/ 129355 w 358375"/>
                <a:gd name="connsiteY26" fmla="*/ 144999 h 187332"/>
                <a:gd name="connsiteX27" fmla="*/ 134437 w 358375"/>
                <a:gd name="connsiteY27" fmla="*/ 143337 h 187332"/>
                <a:gd name="connsiteX28" fmla="*/ 137565 w 358375"/>
                <a:gd name="connsiteY28" fmla="*/ 142360 h 187332"/>
                <a:gd name="connsiteX29" fmla="*/ 140692 w 358375"/>
                <a:gd name="connsiteY29" fmla="*/ 141773 h 187332"/>
                <a:gd name="connsiteX30" fmla="*/ 150955 w 358375"/>
                <a:gd name="connsiteY30" fmla="*/ 141480 h 187332"/>
                <a:gd name="connsiteX31" fmla="*/ 161022 w 358375"/>
                <a:gd name="connsiteY31" fmla="*/ 141969 h 187332"/>
                <a:gd name="connsiteX32" fmla="*/ 170209 w 358375"/>
                <a:gd name="connsiteY32" fmla="*/ 144217 h 187332"/>
                <a:gd name="connsiteX33" fmla="*/ 173533 w 358375"/>
                <a:gd name="connsiteY33" fmla="*/ 149201 h 187332"/>
                <a:gd name="connsiteX34" fmla="*/ 169916 w 358375"/>
                <a:gd name="connsiteY34" fmla="*/ 154382 h 187332"/>
                <a:gd name="connsiteX35" fmla="*/ 160827 w 358375"/>
                <a:gd name="connsiteY35" fmla="*/ 155652 h 187332"/>
                <a:gd name="connsiteX36" fmla="*/ 146459 w 358375"/>
                <a:gd name="connsiteY36" fmla="*/ 155554 h 187332"/>
                <a:gd name="connsiteX37" fmla="*/ 129159 w 358375"/>
                <a:gd name="connsiteY37" fmla="*/ 155457 h 187332"/>
                <a:gd name="connsiteX38" fmla="*/ 110980 w 358375"/>
                <a:gd name="connsiteY38" fmla="*/ 155359 h 187332"/>
                <a:gd name="connsiteX39" fmla="*/ 94560 w 358375"/>
                <a:gd name="connsiteY39" fmla="*/ 155066 h 187332"/>
                <a:gd name="connsiteX40" fmla="*/ 82636 w 358375"/>
                <a:gd name="connsiteY40" fmla="*/ 155261 h 187332"/>
                <a:gd name="connsiteX41" fmla="*/ 70321 w 358375"/>
                <a:gd name="connsiteY41" fmla="*/ 155652 h 187332"/>
                <a:gd name="connsiteX42" fmla="*/ 58787 w 358375"/>
                <a:gd name="connsiteY42" fmla="*/ 156434 h 187332"/>
                <a:gd name="connsiteX43" fmla="*/ 49600 w 358375"/>
                <a:gd name="connsiteY43" fmla="*/ 157021 h 187332"/>
                <a:gd name="connsiteX44" fmla="*/ 46375 w 358375"/>
                <a:gd name="connsiteY44" fmla="*/ 157509 h 187332"/>
                <a:gd name="connsiteX45" fmla="*/ 43540 w 358375"/>
                <a:gd name="connsiteY45" fmla="*/ 158193 h 187332"/>
                <a:gd name="connsiteX46" fmla="*/ 40999 w 358375"/>
                <a:gd name="connsiteY46" fmla="*/ 159073 h 187332"/>
                <a:gd name="connsiteX47" fmla="*/ 38653 w 358375"/>
                <a:gd name="connsiteY47" fmla="*/ 159757 h 187332"/>
                <a:gd name="connsiteX48" fmla="*/ 32398 w 358375"/>
                <a:gd name="connsiteY48" fmla="*/ 161028 h 187332"/>
                <a:gd name="connsiteX49" fmla="*/ 23406 w 358375"/>
                <a:gd name="connsiteY49" fmla="*/ 159953 h 187332"/>
                <a:gd name="connsiteX50" fmla="*/ 15196 w 358375"/>
                <a:gd name="connsiteY50" fmla="*/ 157607 h 187332"/>
                <a:gd name="connsiteX51" fmla="*/ 5227 w 358375"/>
                <a:gd name="connsiteY51" fmla="*/ 152916 h 187332"/>
                <a:gd name="connsiteX52" fmla="*/ 144 w 358375"/>
                <a:gd name="connsiteY52" fmla="*/ 146953 h 187332"/>
                <a:gd name="connsiteX53" fmla="*/ 8550 w 358375"/>
                <a:gd name="connsiteY53" fmla="*/ 144901 h 187332"/>
                <a:gd name="connsiteX54" fmla="*/ 27609 w 358375"/>
                <a:gd name="connsiteY54" fmla="*/ 146465 h 187332"/>
                <a:gd name="connsiteX55" fmla="*/ 47841 w 358375"/>
                <a:gd name="connsiteY55" fmla="*/ 146856 h 187332"/>
                <a:gd name="connsiteX56" fmla="*/ 50382 w 358375"/>
                <a:gd name="connsiteY56" fmla="*/ 146856 h 187332"/>
                <a:gd name="connsiteX57" fmla="*/ 50382 w 358375"/>
                <a:gd name="connsiteY57" fmla="*/ 96618 h 187332"/>
                <a:gd name="connsiteX58" fmla="*/ 49893 w 358375"/>
                <a:gd name="connsiteY58" fmla="*/ 92318 h 187332"/>
                <a:gd name="connsiteX59" fmla="*/ 47645 w 358375"/>
                <a:gd name="connsiteY59" fmla="*/ 88799 h 187332"/>
                <a:gd name="connsiteX60" fmla="*/ 43149 w 358375"/>
                <a:gd name="connsiteY60" fmla="*/ 86258 h 187332"/>
                <a:gd name="connsiteX61" fmla="*/ 37676 w 358375"/>
                <a:gd name="connsiteY61" fmla="*/ 84694 h 187332"/>
                <a:gd name="connsiteX62" fmla="*/ 35428 w 358375"/>
                <a:gd name="connsiteY62" fmla="*/ 83423 h 187332"/>
                <a:gd name="connsiteX63" fmla="*/ 34939 w 358375"/>
                <a:gd name="connsiteY63" fmla="*/ 80784 h 187332"/>
                <a:gd name="connsiteX64" fmla="*/ 36210 w 358375"/>
                <a:gd name="connsiteY64" fmla="*/ 78243 h 187332"/>
                <a:gd name="connsiteX65" fmla="*/ 39240 w 358375"/>
                <a:gd name="connsiteY65" fmla="*/ 76875 h 187332"/>
                <a:gd name="connsiteX66" fmla="*/ 52239 w 358375"/>
                <a:gd name="connsiteY66" fmla="*/ 77363 h 187332"/>
                <a:gd name="connsiteX67" fmla="*/ 66411 w 358375"/>
                <a:gd name="connsiteY67" fmla="*/ 79025 h 187332"/>
                <a:gd name="connsiteX68" fmla="*/ 68170 w 358375"/>
                <a:gd name="connsiteY68" fmla="*/ 81469 h 187332"/>
                <a:gd name="connsiteX69" fmla="*/ 68170 w 358375"/>
                <a:gd name="connsiteY69" fmla="*/ 85280 h 187332"/>
                <a:gd name="connsiteX70" fmla="*/ 67486 w 358375"/>
                <a:gd name="connsiteY70" fmla="*/ 88897 h 187332"/>
                <a:gd name="connsiteX71" fmla="*/ 67193 w 358375"/>
                <a:gd name="connsiteY71" fmla="*/ 93881 h 187332"/>
                <a:gd name="connsiteX72" fmla="*/ 148707 w 358375"/>
                <a:gd name="connsiteY72" fmla="*/ 38366 h 187332"/>
                <a:gd name="connsiteX73" fmla="*/ 147143 w 358375"/>
                <a:gd name="connsiteY73" fmla="*/ 50192 h 187332"/>
                <a:gd name="connsiteX74" fmla="*/ 144993 w 358375"/>
                <a:gd name="connsiteY74" fmla="*/ 63973 h 187332"/>
                <a:gd name="connsiteX75" fmla="*/ 142158 w 358375"/>
                <a:gd name="connsiteY75" fmla="*/ 78341 h 187332"/>
                <a:gd name="connsiteX76" fmla="*/ 138933 w 358375"/>
                <a:gd name="connsiteY76" fmla="*/ 91731 h 187332"/>
                <a:gd name="connsiteX77" fmla="*/ 131114 w 358375"/>
                <a:gd name="connsiteY77" fmla="*/ 113038 h 187332"/>
                <a:gd name="connsiteX78" fmla="*/ 123295 w 358375"/>
                <a:gd name="connsiteY78" fmla="*/ 120271 h 187332"/>
                <a:gd name="connsiteX79" fmla="*/ 120363 w 358375"/>
                <a:gd name="connsiteY79" fmla="*/ 118414 h 187332"/>
                <a:gd name="connsiteX80" fmla="*/ 119776 w 358375"/>
                <a:gd name="connsiteY80" fmla="*/ 113625 h 187332"/>
                <a:gd name="connsiteX81" fmla="*/ 121047 w 358375"/>
                <a:gd name="connsiteY81" fmla="*/ 104828 h 187332"/>
                <a:gd name="connsiteX82" fmla="*/ 123881 w 358375"/>
                <a:gd name="connsiteY82" fmla="*/ 90754 h 187332"/>
                <a:gd name="connsiteX83" fmla="*/ 127400 w 358375"/>
                <a:gd name="connsiteY83" fmla="*/ 63973 h 187332"/>
                <a:gd name="connsiteX84" fmla="*/ 129159 w 358375"/>
                <a:gd name="connsiteY84" fmla="*/ 35043 h 187332"/>
                <a:gd name="connsiteX85" fmla="*/ 97101 w 358375"/>
                <a:gd name="connsiteY85" fmla="*/ 36313 h 187332"/>
                <a:gd name="connsiteX86" fmla="*/ 66997 w 358375"/>
                <a:gd name="connsiteY86" fmla="*/ 37584 h 187332"/>
                <a:gd name="connsiteX87" fmla="*/ 64065 w 358375"/>
                <a:gd name="connsiteY87" fmla="*/ 38073 h 187332"/>
                <a:gd name="connsiteX88" fmla="*/ 61524 w 358375"/>
                <a:gd name="connsiteY88" fmla="*/ 38561 h 187332"/>
                <a:gd name="connsiteX89" fmla="*/ 59276 w 358375"/>
                <a:gd name="connsiteY89" fmla="*/ 39441 h 187332"/>
                <a:gd name="connsiteX90" fmla="*/ 57224 w 358375"/>
                <a:gd name="connsiteY90" fmla="*/ 40125 h 187332"/>
                <a:gd name="connsiteX91" fmla="*/ 50968 w 358375"/>
                <a:gd name="connsiteY91" fmla="*/ 41591 h 187332"/>
                <a:gd name="connsiteX92" fmla="*/ 42172 w 358375"/>
                <a:gd name="connsiteY92" fmla="*/ 40125 h 187332"/>
                <a:gd name="connsiteX93" fmla="*/ 34548 w 358375"/>
                <a:gd name="connsiteY93" fmla="*/ 37486 h 187332"/>
                <a:gd name="connsiteX94" fmla="*/ 24970 w 358375"/>
                <a:gd name="connsiteY94" fmla="*/ 32697 h 187332"/>
                <a:gd name="connsiteX95" fmla="*/ 22526 w 358375"/>
                <a:gd name="connsiteY95" fmla="*/ 28005 h 187332"/>
                <a:gd name="connsiteX96" fmla="*/ 29270 w 358375"/>
                <a:gd name="connsiteY96" fmla="*/ 25855 h 187332"/>
                <a:gd name="connsiteX97" fmla="*/ 43540 w 358375"/>
                <a:gd name="connsiteY97" fmla="*/ 26930 h 187332"/>
                <a:gd name="connsiteX98" fmla="*/ 63674 w 358375"/>
                <a:gd name="connsiteY98" fmla="*/ 27419 h 187332"/>
                <a:gd name="connsiteX99" fmla="*/ 79508 w 358375"/>
                <a:gd name="connsiteY99" fmla="*/ 27517 h 187332"/>
                <a:gd name="connsiteX100" fmla="*/ 95146 w 358375"/>
                <a:gd name="connsiteY100" fmla="*/ 27224 h 187332"/>
                <a:gd name="connsiteX101" fmla="*/ 109123 w 358375"/>
                <a:gd name="connsiteY101" fmla="*/ 26637 h 187332"/>
                <a:gd name="connsiteX102" fmla="*/ 119776 w 358375"/>
                <a:gd name="connsiteY102" fmla="*/ 25855 h 187332"/>
                <a:gd name="connsiteX103" fmla="*/ 123490 w 358375"/>
                <a:gd name="connsiteY103" fmla="*/ 25562 h 187332"/>
                <a:gd name="connsiteX104" fmla="*/ 126032 w 358375"/>
                <a:gd name="connsiteY104" fmla="*/ 24878 h 187332"/>
                <a:gd name="connsiteX105" fmla="*/ 127204 w 358375"/>
                <a:gd name="connsiteY105" fmla="*/ 24487 h 187332"/>
                <a:gd name="connsiteX106" fmla="*/ 128573 w 358375"/>
                <a:gd name="connsiteY106" fmla="*/ 24096 h 187332"/>
                <a:gd name="connsiteX107" fmla="*/ 129843 w 358375"/>
                <a:gd name="connsiteY107" fmla="*/ 23705 h 187332"/>
                <a:gd name="connsiteX108" fmla="*/ 131114 w 358375"/>
                <a:gd name="connsiteY108" fmla="*/ 23314 h 187332"/>
                <a:gd name="connsiteX109" fmla="*/ 139226 w 358375"/>
                <a:gd name="connsiteY109" fmla="*/ 23216 h 187332"/>
                <a:gd name="connsiteX110" fmla="*/ 146557 w 358375"/>
                <a:gd name="connsiteY110" fmla="*/ 23509 h 187332"/>
                <a:gd name="connsiteX111" fmla="*/ 151541 w 358375"/>
                <a:gd name="connsiteY111" fmla="*/ 26246 h 187332"/>
                <a:gd name="connsiteX112" fmla="*/ 150857 w 358375"/>
                <a:gd name="connsiteY112" fmla="*/ 31719 h 187332"/>
                <a:gd name="connsiteX113" fmla="*/ 149489 w 358375"/>
                <a:gd name="connsiteY113" fmla="*/ 34945 h 187332"/>
                <a:gd name="connsiteX114" fmla="*/ 148707 w 358375"/>
                <a:gd name="connsiteY114" fmla="*/ 38366 h 187332"/>
                <a:gd name="connsiteX115" fmla="*/ 322454 w 358375"/>
                <a:gd name="connsiteY115" fmla="*/ 24682 h 187332"/>
                <a:gd name="connsiteX116" fmla="*/ 322454 w 358375"/>
                <a:gd name="connsiteY116" fmla="*/ 85476 h 187332"/>
                <a:gd name="connsiteX117" fmla="*/ 330957 w 358375"/>
                <a:gd name="connsiteY117" fmla="*/ 84596 h 187332"/>
                <a:gd name="connsiteX118" fmla="*/ 337897 w 358375"/>
                <a:gd name="connsiteY118" fmla="*/ 81566 h 187332"/>
                <a:gd name="connsiteX119" fmla="*/ 344641 w 358375"/>
                <a:gd name="connsiteY119" fmla="*/ 79807 h 187332"/>
                <a:gd name="connsiteX120" fmla="*/ 354708 w 358375"/>
                <a:gd name="connsiteY120" fmla="*/ 80198 h 187332"/>
                <a:gd name="connsiteX121" fmla="*/ 361745 w 358375"/>
                <a:gd name="connsiteY121" fmla="*/ 83716 h 187332"/>
                <a:gd name="connsiteX122" fmla="*/ 363504 w 358375"/>
                <a:gd name="connsiteY122" fmla="*/ 88212 h 187332"/>
                <a:gd name="connsiteX123" fmla="*/ 360279 w 358375"/>
                <a:gd name="connsiteY123" fmla="*/ 92220 h 187332"/>
                <a:gd name="connsiteX124" fmla="*/ 352557 w 358375"/>
                <a:gd name="connsiteY124" fmla="*/ 93881 h 187332"/>
                <a:gd name="connsiteX125" fmla="*/ 322454 w 358375"/>
                <a:gd name="connsiteY125" fmla="*/ 93881 h 187332"/>
                <a:gd name="connsiteX126" fmla="*/ 322454 w 358375"/>
                <a:gd name="connsiteY126" fmla="*/ 141187 h 187332"/>
                <a:gd name="connsiteX127" fmla="*/ 320206 w 358375"/>
                <a:gd name="connsiteY127" fmla="*/ 175004 h 187332"/>
                <a:gd name="connsiteX128" fmla="*/ 312875 w 358375"/>
                <a:gd name="connsiteY128" fmla="*/ 187710 h 187332"/>
                <a:gd name="connsiteX129" fmla="*/ 309357 w 358375"/>
                <a:gd name="connsiteY129" fmla="*/ 184974 h 187332"/>
                <a:gd name="connsiteX130" fmla="*/ 307402 w 358375"/>
                <a:gd name="connsiteY130" fmla="*/ 177155 h 187332"/>
                <a:gd name="connsiteX131" fmla="*/ 306327 w 358375"/>
                <a:gd name="connsiteY131" fmla="*/ 165915 h 187332"/>
                <a:gd name="connsiteX132" fmla="*/ 306034 w 358375"/>
                <a:gd name="connsiteY132" fmla="*/ 152720 h 187332"/>
                <a:gd name="connsiteX133" fmla="*/ 306034 w 358375"/>
                <a:gd name="connsiteY133" fmla="*/ 26442 h 187332"/>
                <a:gd name="connsiteX134" fmla="*/ 305252 w 358375"/>
                <a:gd name="connsiteY134" fmla="*/ 18623 h 187332"/>
                <a:gd name="connsiteX135" fmla="*/ 301929 w 358375"/>
                <a:gd name="connsiteY135" fmla="*/ 13736 h 187332"/>
                <a:gd name="connsiteX136" fmla="*/ 294207 w 358375"/>
                <a:gd name="connsiteY136" fmla="*/ 10021 h 187332"/>
                <a:gd name="connsiteX137" fmla="*/ 285704 w 358375"/>
                <a:gd name="connsiteY137" fmla="*/ 7871 h 187332"/>
                <a:gd name="connsiteX138" fmla="*/ 283554 w 358375"/>
                <a:gd name="connsiteY138" fmla="*/ 6307 h 187332"/>
                <a:gd name="connsiteX139" fmla="*/ 283358 w 358375"/>
                <a:gd name="connsiteY139" fmla="*/ 3571 h 187332"/>
                <a:gd name="connsiteX140" fmla="*/ 284727 w 358375"/>
                <a:gd name="connsiteY140" fmla="*/ 1127 h 187332"/>
                <a:gd name="connsiteX141" fmla="*/ 288050 w 358375"/>
                <a:gd name="connsiteY141" fmla="*/ 52 h 187332"/>
                <a:gd name="connsiteX142" fmla="*/ 305447 w 358375"/>
                <a:gd name="connsiteY142" fmla="*/ 1518 h 187332"/>
                <a:gd name="connsiteX143" fmla="*/ 322454 w 358375"/>
                <a:gd name="connsiteY143" fmla="*/ 4939 h 187332"/>
                <a:gd name="connsiteX144" fmla="*/ 324409 w 358375"/>
                <a:gd name="connsiteY144" fmla="*/ 7187 h 187332"/>
                <a:gd name="connsiteX145" fmla="*/ 324604 w 358375"/>
                <a:gd name="connsiteY145" fmla="*/ 10999 h 187332"/>
                <a:gd name="connsiteX146" fmla="*/ 322943 w 358375"/>
                <a:gd name="connsiteY146" fmla="*/ 17645 h 187332"/>
                <a:gd name="connsiteX147" fmla="*/ 322454 w 358375"/>
                <a:gd name="connsiteY147" fmla="*/ 24682 h 187332"/>
                <a:gd name="connsiteX148" fmla="*/ 278276 w 358375"/>
                <a:gd name="connsiteY148" fmla="*/ 31915 h 187332"/>
                <a:gd name="connsiteX149" fmla="*/ 282479 w 358375"/>
                <a:gd name="connsiteY149" fmla="*/ 36215 h 187332"/>
                <a:gd name="connsiteX150" fmla="*/ 280426 w 358375"/>
                <a:gd name="connsiteY150" fmla="*/ 43253 h 187332"/>
                <a:gd name="connsiteX151" fmla="*/ 279253 w 358375"/>
                <a:gd name="connsiteY151" fmla="*/ 45207 h 187332"/>
                <a:gd name="connsiteX152" fmla="*/ 278080 w 358375"/>
                <a:gd name="connsiteY152" fmla="*/ 47162 h 187332"/>
                <a:gd name="connsiteX153" fmla="*/ 277201 w 358375"/>
                <a:gd name="connsiteY153" fmla="*/ 49117 h 187332"/>
                <a:gd name="connsiteX154" fmla="*/ 276321 w 358375"/>
                <a:gd name="connsiteY154" fmla="*/ 50876 h 187332"/>
                <a:gd name="connsiteX155" fmla="*/ 259315 w 358375"/>
                <a:gd name="connsiteY155" fmla="*/ 79123 h 187332"/>
                <a:gd name="connsiteX156" fmla="*/ 239767 w 358375"/>
                <a:gd name="connsiteY156" fmla="*/ 103851 h 187332"/>
                <a:gd name="connsiteX157" fmla="*/ 219144 w 358375"/>
                <a:gd name="connsiteY157" fmla="*/ 124083 h 187332"/>
                <a:gd name="connsiteX158" fmla="*/ 198717 w 358375"/>
                <a:gd name="connsiteY158" fmla="*/ 138841 h 187332"/>
                <a:gd name="connsiteX159" fmla="*/ 191288 w 358375"/>
                <a:gd name="connsiteY159" fmla="*/ 142555 h 187332"/>
                <a:gd name="connsiteX160" fmla="*/ 187183 w 358375"/>
                <a:gd name="connsiteY160" fmla="*/ 142164 h 187332"/>
                <a:gd name="connsiteX161" fmla="*/ 186206 w 358375"/>
                <a:gd name="connsiteY161" fmla="*/ 139623 h 187332"/>
                <a:gd name="connsiteX162" fmla="*/ 188747 w 358375"/>
                <a:gd name="connsiteY162" fmla="*/ 136300 h 187332"/>
                <a:gd name="connsiteX163" fmla="*/ 208295 w 358375"/>
                <a:gd name="connsiteY163" fmla="*/ 119880 h 187332"/>
                <a:gd name="connsiteX164" fmla="*/ 228429 w 358375"/>
                <a:gd name="connsiteY164" fmla="*/ 97400 h 187332"/>
                <a:gd name="connsiteX165" fmla="*/ 246511 w 358375"/>
                <a:gd name="connsiteY165" fmla="*/ 71206 h 187332"/>
                <a:gd name="connsiteX166" fmla="*/ 260097 w 358375"/>
                <a:gd name="connsiteY166" fmla="*/ 43253 h 187332"/>
                <a:gd name="connsiteX167" fmla="*/ 242406 w 358375"/>
                <a:gd name="connsiteY167" fmla="*/ 44132 h 187332"/>
                <a:gd name="connsiteX168" fmla="*/ 229602 w 358375"/>
                <a:gd name="connsiteY168" fmla="*/ 44816 h 187332"/>
                <a:gd name="connsiteX169" fmla="*/ 222565 w 358375"/>
                <a:gd name="connsiteY169" fmla="*/ 46185 h 187332"/>
                <a:gd name="connsiteX170" fmla="*/ 217873 w 358375"/>
                <a:gd name="connsiteY170" fmla="*/ 47553 h 187332"/>
                <a:gd name="connsiteX171" fmla="*/ 214062 w 358375"/>
                <a:gd name="connsiteY171" fmla="*/ 48824 h 187332"/>
                <a:gd name="connsiteX172" fmla="*/ 209077 w 358375"/>
                <a:gd name="connsiteY172" fmla="*/ 48335 h 187332"/>
                <a:gd name="connsiteX173" fmla="*/ 201942 w 358375"/>
                <a:gd name="connsiteY173" fmla="*/ 45794 h 187332"/>
                <a:gd name="connsiteX174" fmla="*/ 194025 w 358375"/>
                <a:gd name="connsiteY174" fmla="*/ 41493 h 187332"/>
                <a:gd name="connsiteX175" fmla="*/ 189627 w 358375"/>
                <a:gd name="connsiteY175" fmla="*/ 35434 h 187332"/>
                <a:gd name="connsiteX176" fmla="*/ 196957 w 358375"/>
                <a:gd name="connsiteY176" fmla="*/ 33479 h 187332"/>
                <a:gd name="connsiteX177" fmla="*/ 205461 w 358375"/>
                <a:gd name="connsiteY177" fmla="*/ 34358 h 187332"/>
                <a:gd name="connsiteX178" fmla="*/ 217873 w 358375"/>
                <a:gd name="connsiteY178" fmla="*/ 34847 h 187332"/>
                <a:gd name="connsiteX179" fmla="*/ 226865 w 358375"/>
                <a:gd name="connsiteY179" fmla="*/ 34945 h 187332"/>
                <a:gd name="connsiteX180" fmla="*/ 236248 w 358375"/>
                <a:gd name="connsiteY180" fmla="*/ 34847 h 187332"/>
                <a:gd name="connsiteX181" fmla="*/ 245143 w 358375"/>
                <a:gd name="connsiteY181" fmla="*/ 34652 h 187332"/>
                <a:gd name="connsiteX182" fmla="*/ 252668 w 358375"/>
                <a:gd name="connsiteY182" fmla="*/ 33870 h 187332"/>
                <a:gd name="connsiteX183" fmla="*/ 255894 w 358375"/>
                <a:gd name="connsiteY183" fmla="*/ 33381 h 187332"/>
                <a:gd name="connsiteX184" fmla="*/ 258337 w 358375"/>
                <a:gd name="connsiteY184" fmla="*/ 32697 h 187332"/>
                <a:gd name="connsiteX185" fmla="*/ 260292 w 358375"/>
                <a:gd name="connsiteY185" fmla="*/ 31719 h 187332"/>
                <a:gd name="connsiteX186" fmla="*/ 262638 w 358375"/>
                <a:gd name="connsiteY186" fmla="*/ 31329 h 187332"/>
                <a:gd name="connsiteX187" fmla="*/ 270946 w 358375"/>
                <a:gd name="connsiteY187" fmla="*/ 31426 h 187332"/>
                <a:gd name="connsiteX188" fmla="*/ 278276 w 358375"/>
                <a:gd name="connsiteY188" fmla="*/ 31915 h 1873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</a:cxnLst>
              <a:rect l="l" t="t" r="r" b="b"/>
              <a:pathLst>
                <a:path w="358375" h="187332">
                  <a:moveTo>
                    <a:pt x="67193" y="93881"/>
                  </a:moveTo>
                  <a:lnTo>
                    <a:pt x="67193" y="146856"/>
                  </a:lnTo>
                  <a:cubicBezTo>
                    <a:pt x="69148" y="146856"/>
                    <a:pt x="71102" y="146856"/>
                    <a:pt x="73057" y="146856"/>
                  </a:cubicBezTo>
                  <a:cubicBezTo>
                    <a:pt x="75012" y="146856"/>
                    <a:pt x="76967" y="146856"/>
                    <a:pt x="78922" y="146856"/>
                  </a:cubicBezTo>
                  <a:cubicBezTo>
                    <a:pt x="80876" y="146856"/>
                    <a:pt x="82864" y="146823"/>
                    <a:pt x="84884" y="146758"/>
                  </a:cubicBezTo>
                  <a:cubicBezTo>
                    <a:pt x="86904" y="146693"/>
                    <a:pt x="88956" y="146660"/>
                    <a:pt x="91041" y="146660"/>
                  </a:cubicBezTo>
                  <a:lnTo>
                    <a:pt x="91041" y="91536"/>
                  </a:lnTo>
                  <a:cubicBezTo>
                    <a:pt x="91041" y="90232"/>
                    <a:pt x="90878" y="88799"/>
                    <a:pt x="90552" y="87235"/>
                  </a:cubicBezTo>
                  <a:cubicBezTo>
                    <a:pt x="90227" y="85671"/>
                    <a:pt x="89477" y="84498"/>
                    <a:pt x="88304" y="83716"/>
                  </a:cubicBezTo>
                  <a:cubicBezTo>
                    <a:pt x="87001" y="82804"/>
                    <a:pt x="85470" y="81957"/>
                    <a:pt x="83711" y="81175"/>
                  </a:cubicBezTo>
                  <a:cubicBezTo>
                    <a:pt x="81951" y="80393"/>
                    <a:pt x="79899" y="79872"/>
                    <a:pt x="77553" y="79611"/>
                  </a:cubicBezTo>
                  <a:cubicBezTo>
                    <a:pt x="76641" y="79611"/>
                    <a:pt x="75989" y="79188"/>
                    <a:pt x="75598" y="78341"/>
                  </a:cubicBezTo>
                  <a:cubicBezTo>
                    <a:pt x="75207" y="77494"/>
                    <a:pt x="75142" y="76614"/>
                    <a:pt x="75403" y="75702"/>
                  </a:cubicBezTo>
                  <a:cubicBezTo>
                    <a:pt x="75533" y="74790"/>
                    <a:pt x="75957" y="73943"/>
                    <a:pt x="76674" y="73161"/>
                  </a:cubicBezTo>
                  <a:cubicBezTo>
                    <a:pt x="77390" y="72379"/>
                    <a:pt x="78400" y="71923"/>
                    <a:pt x="79703" y="71792"/>
                  </a:cubicBezTo>
                  <a:cubicBezTo>
                    <a:pt x="83222" y="71792"/>
                    <a:pt x="87588" y="71955"/>
                    <a:pt x="92800" y="72281"/>
                  </a:cubicBezTo>
                  <a:cubicBezTo>
                    <a:pt x="98013" y="72607"/>
                    <a:pt x="102770" y="73161"/>
                    <a:pt x="107070" y="73943"/>
                  </a:cubicBezTo>
                  <a:cubicBezTo>
                    <a:pt x="107852" y="74334"/>
                    <a:pt x="108439" y="75148"/>
                    <a:pt x="108830" y="76386"/>
                  </a:cubicBezTo>
                  <a:cubicBezTo>
                    <a:pt x="109221" y="77624"/>
                    <a:pt x="109221" y="78895"/>
                    <a:pt x="108830" y="80198"/>
                  </a:cubicBezTo>
                  <a:cubicBezTo>
                    <a:pt x="108569" y="80849"/>
                    <a:pt x="108341" y="82055"/>
                    <a:pt x="108145" y="83814"/>
                  </a:cubicBezTo>
                  <a:cubicBezTo>
                    <a:pt x="107950" y="85574"/>
                    <a:pt x="107852" y="87235"/>
                    <a:pt x="107852" y="88799"/>
                  </a:cubicBezTo>
                  <a:lnTo>
                    <a:pt x="107852" y="146269"/>
                  </a:lnTo>
                  <a:cubicBezTo>
                    <a:pt x="109155" y="146269"/>
                    <a:pt x="110459" y="146269"/>
                    <a:pt x="111762" y="146269"/>
                  </a:cubicBezTo>
                  <a:cubicBezTo>
                    <a:pt x="113065" y="146269"/>
                    <a:pt x="114238" y="146269"/>
                    <a:pt x="115280" y="146269"/>
                  </a:cubicBezTo>
                  <a:cubicBezTo>
                    <a:pt x="116453" y="146269"/>
                    <a:pt x="117528" y="146237"/>
                    <a:pt x="118506" y="146172"/>
                  </a:cubicBezTo>
                  <a:cubicBezTo>
                    <a:pt x="119483" y="146106"/>
                    <a:pt x="120428" y="146074"/>
                    <a:pt x="121340" y="146074"/>
                  </a:cubicBezTo>
                  <a:cubicBezTo>
                    <a:pt x="124207" y="146074"/>
                    <a:pt x="126879" y="145715"/>
                    <a:pt x="129355" y="144999"/>
                  </a:cubicBezTo>
                  <a:cubicBezTo>
                    <a:pt x="131831" y="144282"/>
                    <a:pt x="133525" y="143728"/>
                    <a:pt x="134437" y="143337"/>
                  </a:cubicBezTo>
                  <a:cubicBezTo>
                    <a:pt x="135349" y="142946"/>
                    <a:pt x="136392" y="142620"/>
                    <a:pt x="137565" y="142360"/>
                  </a:cubicBezTo>
                  <a:cubicBezTo>
                    <a:pt x="138738" y="142099"/>
                    <a:pt x="139780" y="141904"/>
                    <a:pt x="140692" y="141773"/>
                  </a:cubicBezTo>
                  <a:cubicBezTo>
                    <a:pt x="144211" y="141513"/>
                    <a:pt x="147632" y="141415"/>
                    <a:pt x="150955" y="141480"/>
                  </a:cubicBezTo>
                  <a:cubicBezTo>
                    <a:pt x="154278" y="141545"/>
                    <a:pt x="157634" y="141708"/>
                    <a:pt x="161022" y="141969"/>
                  </a:cubicBezTo>
                  <a:cubicBezTo>
                    <a:pt x="164932" y="142360"/>
                    <a:pt x="167994" y="143109"/>
                    <a:pt x="170209" y="144217"/>
                  </a:cubicBezTo>
                  <a:cubicBezTo>
                    <a:pt x="172425" y="145324"/>
                    <a:pt x="173533" y="146986"/>
                    <a:pt x="173533" y="149201"/>
                  </a:cubicBezTo>
                  <a:cubicBezTo>
                    <a:pt x="173402" y="151808"/>
                    <a:pt x="172197" y="153535"/>
                    <a:pt x="169916" y="154382"/>
                  </a:cubicBezTo>
                  <a:cubicBezTo>
                    <a:pt x="167636" y="155229"/>
                    <a:pt x="164606" y="155652"/>
                    <a:pt x="160827" y="155652"/>
                  </a:cubicBezTo>
                  <a:cubicBezTo>
                    <a:pt x="156787" y="155652"/>
                    <a:pt x="151998" y="155620"/>
                    <a:pt x="146459" y="155554"/>
                  </a:cubicBezTo>
                  <a:cubicBezTo>
                    <a:pt x="140920" y="155489"/>
                    <a:pt x="135154" y="155457"/>
                    <a:pt x="129159" y="155457"/>
                  </a:cubicBezTo>
                  <a:cubicBezTo>
                    <a:pt x="123034" y="155457"/>
                    <a:pt x="116974" y="155424"/>
                    <a:pt x="110980" y="155359"/>
                  </a:cubicBezTo>
                  <a:cubicBezTo>
                    <a:pt x="104985" y="155294"/>
                    <a:pt x="99512" y="155196"/>
                    <a:pt x="94560" y="155066"/>
                  </a:cubicBezTo>
                  <a:cubicBezTo>
                    <a:pt x="90781" y="155066"/>
                    <a:pt x="86806" y="155131"/>
                    <a:pt x="82636" y="155261"/>
                  </a:cubicBezTo>
                  <a:cubicBezTo>
                    <a:pt x="78465" y="155392"/>
                    <a:pt x="74360" y="155522"/>
                    <a:pt x="70321" y="155652"/>
                  </a:cubicBezTo>
                  <a:cubicBezTo>
                    <a:pt x="66281" y="155913"/>
                    <a:pt x="62436" y="156173"/>
                    <a:pt x="58787" y="156434"/>
                  </a:cubicBezTo>
                  <a:cubicBezTo>
                    <a:pt x="55138" y="156695"/>
                    <a:pt x="52076" y="156890"/>
                    <a:pt x="49600" y="157021"/>
                  </a:cubicBezTo>
                  <a:cubicBezTo>
                    <a:pt x="48427" y="157151"/>
                    <a:pt x="47352" y="157314"/>
                    <a:pt x="46375" y="157509"/>
                  </a:cubicBezTo>
                  <a:cubicBezTo>
                    <a:pt x="45397" y="157705"/>
                    <a:pt x="44452" y="157933"/>
                    <a:pt x="43540" y="158193"/>
                  </a:cubicBezTo>
                  <a:cubicBezTo>
                    <a:pt x="42628" y="158454"/>
                    <a:pt x="41781" y="158747"/>
                    <a:pt x="40999" y="159073"/>
                  </a:cubicBezTo>
                  <a:cubicBezTo>
                    <a:pt x="40217" y="159399"/>
                    <a:pt x="39435" y="159627"/>
                    <a:pt x="38653" y="159757"/>
                  </a:cubicBezTo>
                  <a:cubicBezTo>
                    <a:pt x="36698" y="160409"/>
                    <a:pt x="34613" y="160832"/>
                    <a:pt x="32398" y="161028"/>
                  </a:cubicBezTo>
                  <a:cubicBezTo>
                    <a:pt x="30183" y="161223"/>
                    <a:pt x="27185" y="160865"/>
                    <a:pt x="23406" y="159953"/>
                  </a:cubicBezTo>
                  <a:cubicBezTo>
                    <a:pt x="21060" y="159562"/>
                    <a:pt x="18324" y="158780"/>
                    <a:pt x="15196" y="157607"/>
                  </a:cubicBezTo>
                  <a:cubicBezTo>
                    <a:pt x="12068" y="156434"/>
                    <a:pt x="8745" y="154870"/>
                    <a:pt x="5227" y="152916"/>
                  </a:cubicBezTo>
                  <a:cubicBezTo>
                    <a:pt x="1317" y="150961"/>
                    <a:pt x="-377" y="148973"/>
                    <a:pt x="144" y="146953"/>
                  </a:cubicBezTo>
                  <a:cubicBezTo>
                    <a:pt x="665" y="144934"/>
                    <a:pt x="3467" y="144249"/>
                    <a:pt x="8550" y="144901"/>
                  </a:cubicBezTo>
                  <a:cubicBezTo>
                    <a:pt x="14414" y="145683"/>
                    <a:pt x="20767" y="146204"/>
                    <a:pt x="27609" y="146465"/>
                  </a:cubicBezTo>
                  <a:cubicBezTo>
                    <a:pt x="34450" y="146725"/>
                    <a:pt x="41194" y="146856"/>
                    <a:pt x="47841" y="146856"/>
                  </a:cubicBezTo>
                  <a:lnTo>
                    <a:pt x="50382" y="146856"/>
                  </a:lnTo>
                  <a:lnTo>
                    <a:pt x="50382" y="96618"/>
                  </a:lnTo>
                  <a:cubicBezTo>
                    <a:pt x="50382" y="95315"/>
                    <a:pt x="50219" y="93881"/>
                    <a:pt x="49893" y="92318"/>
                  </a:cubicBezTo>
                  <a:cubicBezTo>
                    <a:pt x="49567" y="90754"/>
                    <a:pt x="48818" y="89581"/>
                    <a:pt x="47645" y="88799"/>
                  </a:cubicBezTo>
                  <a:cubicBezTo>
                    <a:pt x="46342" y="87887"/>
                    <a:pt x="44843" y="87040"/>
                    <a:pt x="43149" y="86258"/>
                  </a:cubicBezTo>
                  <a:cubicBezTo>
                    <a:pt x="41455" y="85476"/>
                    <a:pt x="39631" y="84955"/>
                    <a:pt x="37676" y="84694"/>
                  </a:cubicBezTo>
                  <a:cubicBezTo>
                    <a:pt x="36633" y="84694"/>
                    <a:pt x="35884" y="84270"/>
                    <a:pt x="35428" y="83423"/>
                  </a:cubicBezTo>
                  <a:cubicBezTo>
                    <a:pt x="34972" y="82576"/>
                    <a:pt x="34809" y="81697"/>
                    <a:pt x="34939" y="80784"/>
                  </a:cubicBezTo>
                  <a:cubicBezTo>
                    <a:pt x="35069" y="79872"/>
                    <a:pt x="35493" y="79025"/>
                    <a:pt x="36210" y="78243"/>
                  </a:cubicBezTo>
                  <a:cubicBezTo>
                    <a:pt x="36926" y="77461"/>
                    <a:pt x="37936" y="77005"/>
                    <a:pt x="39240" y="76875"/>
                  </a:cubicBezTo>
                  <a:cubicBezTo>
                    <a:pt x="42758" y="76875"/>
                    <a:pt x="47091" y="77038"/>
                    <a:pt x="52239" y="77363"/>
                  </a:cubicBezTo>
                  <a:cubicBezTo>
                    <a:pt x="57386" y="77689"/>
                    <a:pt x="62110" y="78243"/>
                    <a:pt x="66411" y="79025"/>
                  </a:cubicBezTo>
                  <a:cubicBezTo>
                    <a:pt x="67193" y="79416"/>
                    <a:pt x="67779" y="80230"/>
                    <a:pt x="68170" y="81469"/>
                  </a:cubicBezTo>
                  <a:cubicBezTo>
                    <a:pt x="68561" y="82707"/>
                    <a:pt x="68561" y="83977"/>
                    <a:pt x="68170" y="85280"/>
                  </a:cubicBezTo>
                  <a:cubicBezTo>
                    <a:pt x="67910" y="85932"/>
                    <a:pt x="67682" y="87137"/>
                    <a:pt x="67486" y="88897"/>
                  </a:cubicBezTo>
                  <a:cubicBezTo>
                    <a:pt x="67291" y="90656"/>
                    <a:pt x="67193" y="92318"/>
                    <a:pt x="67193" y="93881"/>
                  </a:cubicBezTo>
                  <a:moveTo>
                    <a:pt x="148707" y="38366"/>
                  </a:moveTo>
                  <a:cubicBezTo>
                    <a:pt x="148316" y="41884"/>
                    <a:pt x="147795" y="45826"/>
                    <a:pt x="147143" y="50192"/>
                  </a:cubicBezTo>
                  <a:cubicBezTo>
                    <a:pt x="146492" y="54558"/>
                    <a:pt x="145775" y="59151"/>
                    <a:pt x="144993" y="63973"/>
                  </a:cubicBezTo>
                  <a:cubicBezTo>
                    <a:pt x="144081" y="68795"/>
                    <a:pt x="143136" y="73584"/>
                    <a:pt x="142158" y="78341"/>
                  </a:cubicBezTo>
                  <a:cubicBezTo>
                    <a:pt x="141181" y="83097"/>
                    <a:pt x="140106" y="87561"/>
                    <a:pt x="138933" y="91731"/>
                  </a:cubicBezTo>
                  <a:cubicBezTo>
                    <a:pt x="136327" y="100723"/>
                    <a:pt x="133720" y="107825"/>
                    <a:pt x="131114" y="113038"/>
                  </a:cubicBezTo>
                  <a:cubicBezTo>
                    <a:pt x="128508" y="118251"/>
                    <a:pt x="125901" y="120662"/>
                    <a:pt x="123295" y="120271"/>
                  </a:cubicBezTo>
                  <a:cubicBezTo>
                    <a:pt x="121861" y="120010"/>
                    <a:pt x="120884" y="119391"/>
                    <a:pt x="120363" y="118414"/>
                  </a:cubicBezTo>
                  <a:cubicBezTo>
                    <a:pt x="119841" y="117436"/>
                    <a:pt x="119646" y="115840"/>
                    <a:pt x="119776" y="113625"/>
                  </a:cubicBezTo>
                  <a:cubicBezTo>
                    <a:pt x="119907" y="111409"/>
                    <a:pt x="120330" y="108477"/>
                    <a:pt x="121047" y="104828"/>
                  </a:cubicBezTo>
                  <a:cubicBezTo>
                    <a:pt x="121764" y="101179"/>
                    <a:pt x="122708" y="96488"/>
                    <a:pt x="123881" y="90754"/>
                  </a:cubicBezTo>
                  <a:cubicBezTo>
                    <a:pt x="125315" y="82804"/>
                    <a:pt x="126488" y="73877"/>
                    <a:pt x="127400" y="63973"/>
                  </a:cubicBezTo>
                  <a:cubicBezTo>
                    <a:pt x="128312" y="54069"/>
                    <a:pt x="128899" y="44426"/>
                    <a:pt x="129159" y="35043"/>
                  </a:cubicBezTo>
                  <a:cubicBezTo>
                    <a:pt x="118864" y="35434"/>
                    <a:pt x="108178" y="35857"/>
                    <a:pt x="97101" y="36313"/>
                  </a:cubicBezTo>
                  <a:cubicBezTo>
                    <a:pt x="86024" y="36769"/>
                    <a:pt x="75989" y="37193"/>
                    <a:pt x="66997" y="37584"/>
                  </a:cubicBezTo>
                  <a:cubicBezTo>
                    <a:pt x="65955" y="37714"/>
                    <a:pt x="64977" y="37877"/>
                    <a:pt x="64065" y="38073"/>
                  </a:cubicBezTo>
                  <a:cubicBezTo>
                    <a:pt x="63153" y="38268"/>
                    <a:pt x="62306" y="38431"/>
                    <a:pt x="61524" y="38561"/>
                  </a:cubicBezTo>
                  <a:cubicBezTo>
                    <a:pt x="60742" y="38822"/>
                    <a:pt x="59993" y="39115"/>
                    <a:pt x="59276" y="39441"/>
                  </a:cubicBezTo>
                  <a:cubicBezTo>
                    <a:pt x="58559" y="39767"/>
                    <a:pt x="57875" y="39995"/>
                    <a:pt x="57224" y="40125"/>
                  </a:cubicBezTo>
                  <a:cubicBezTo>
                    <a:pt x="55269" y="40907"/>
                    <a:pt x="53184" y="41396"/>
                    <a:pt x="50968" y="41591"/>
                  </a:cubicBezTo>
                  <a:cubicBezTo>
                    <a:pt x="48753" y="41787"/>
                    <a:pt x="45821" y="41298"/>
                    <a:pt x="42172" y="40125"/>
                  </a:cubicBezTo>
                  <a:cubicBezTo>
                    <a:pt x="40087" y="39604"/>
                    <a:pt x="37545" y="38724"/>
                    <a:pt x="34548" y="37486"/>
                  </a:cubicBezTo>
                  <a:cubicBezTo>
                    <a:pt x="31551" y="36248"/>
                    <a:pt x="28358" y="34652"/>
                    <a:pt x="24970" y="32697"/>
                  </a:cubicBezTo>
                  <a:cubicBezTo>
                    <a:pt x="22754" y="31394"/>
                    <a:pt x="21940" y="29830"/>
                    <a:pt x="22526" y="28005"/>
                  </a:cubicBezTo>
                  <a:cubicBezTo>
                    <a:pt x="23113" y="26181"/>
                    <a:pt x="25361" y="25464"/>
                    <a:pt x="29270" y="25855"/>
                  </a:cubicBezTo>
                  <a:cubicBezTo>
                    <a:pt x="32398" y="26246"/>
                    <a:pt x="37155" y="26605"/>
                    <a:pt x="43540" y="26930"/>
                  </a:cubicBezTo>
                  <a:cubicBezTo>
                    <a:pt x="49926" y="27256"/>
                    <a:pt x="56637" y="27419"/>
                    <a:pt x="63674" y="27419"/>
                  </a:cubicBezTo>
                  <a:cubicBezTo>
                    <a:pt x="68757" y="27549"/>
                    <a:pt x="74035" y="27582"/>
                    <a:pt x="79508" y="27517"/>
                  </a:cubicBezTo>
                  <a:cubicBezTo>
                    <a:pt x="84981" y="27452"/>
                    <a:pt x="90194" y="27354"/>
                    <a:pt x="95146" y="27224"/>
                  </a:cubicBezTo>
                  <a:cubicBezTo>
                    <a:pt x="100229" y="27093"/>
                    <a:pt x="104887" y="26898"/>
                    <a:pt x="109123" y="26637"/>
                  </a:cubicBezTo>
                  <a:cubicBezTo>
                    <a:pt x="113358" y="26376"/>
                    <a:pt x="116909" y="26116"/>
                    <a:pt x="119776" y="25855"/>
                  </a:cubicBezTo>
                  <a:cubicBezTo>
                    <a:pt x="121080" y="25855"/>
                    <a:pt x="122318" y="25757"/>
                    <a:pt x="123490" y="25562"/>
                  </a:cubicBezTo>
                  <a:cubicBezTo>
                    <a:pt x="124663" y="25366"/>
                    <a:pt x="125510" y="25138"/>
                    <a:pt x="126032" y="24878"/>
                  </a:cubicBezTo>
                  <a:cubicBezTo>
                    <a:pt x="126423" y="24747"/>
                    <a:pt x="126814" y="24617"/>
                    <a:pt x="127204" y="24487"/>
                  </a:cubicBezTo>
                  <a:cubicBezTo>
                    <a:pt x="127595" y="24357"/>
                    <a:pt x="128052" y="24226"/>
                    <a:pt x="128573" y="24096"/>
                  </a:cubicBezTo>
                  <a:cubicBezTo>
                    <a:pt x="128964" y="23966"/>
                    <a:pt x="129387" y="23835"/>
                    <a:pt x="129843" y="23705"/>
                  </a:cubicBezTo>
                  <a:cubicBezTo>
                    <a:pt x="130300" y="23575"/>
                    <a:pt x="130723" y="23444"/>
                    <a:pt x="131114" y="23314"/>
                  </a:cubicBezTo>
                  <a:cubicBezTo>
                    <a:pt x="133720" y="23184"/>
                    <a:pt x="136424" y="23151"/>
                    <a:pt x="139226" y="23216"/>
                  </a:cubicBezTo>
                  <a:cubicBezTo>
                    <a:pt x="142028" y="23281"/>
                    <a:pt x="144472" y="23379"/>
                    <a:pt x="146557" y="23509"/>
                  </a:cubicBezTo>
                  <a:cubicBezTo>
                    <a:pt x="149293" y="23900"/>
                    <a:pt x="150955" y="24813"/>
                    <a:pt x="151541" y="26246"/>
                  </a:cubicBezTo>
                  <a:cubicBezTo>
                    <a:pt x="152128" y="27680"/>
                    <a:pt x="151900" y="29504"/>
                    <a:pt x="150857" y="31719"/>
                  </a:cubicBezTo>
                  <a:cubicBezTo>
                    <a:pt x="150466" y="32632"/>
                    <a:pt x="150010" y="33707"/>
                    <a:pt x="149489" y="34945"/>
                  </a:cubicBezTo>
                  <a:cubicBezTo>
                    <a:pt x="148968" y="36183"/>
                    <a:pt x="148707" y="37323"/>
                    <a:pt x="148707" y="38366"/>
                  </a:cubicBezTo>
                  <a:moveTo>
                    <a:pt x="322454" y="24682"/>
                  </a:moveTo>
                  <a:lnTo>
                    <a:pt x="322454" y="85476"/>
                  </a:lnTo>
                  <a:cubicBezTo>
                    <a:pt x="325321" y="85345"/>
                    <a:pt x="328155" y="85052"/>
                    <a:pt x="330957" y="84596"/>
                  </a:cubicBezTo>
                  <a:cubicBezTo>
                    <a:pt x="333759" y="84140"/>
                    <a:pt x="336072" y="83130"/>
                    <a:pt x="337897" y="81566"/>
                  </a:cubicBezTo>
                  <a:cubicBezTo>
                    <a:pt x="338678" y="80524"/>
                    <a:pt x="340926" y="79937"/>
                    <a:pt x="344641" y="79807"/>
                  </a:cubicBezTo>
                  <a:cubicBezTo>
                    <a:pt x="348355" y="79677"/>
                    <a:pt x="351710" y="79807"/>
                    <a:pt x="354708" y="80198"/>
                  </a:cubicBezTo>
                  <a:cubicBezTo>
                    <a:pt x="357966" y="80980"/>
                    <a:pt x="360311" y="82153"/>
                    <a:pt x="361745" y="83716"/>
                  </a:cubicBezTo>
                  <a:cubicBezTo>
                    <a:pt x="363178" y="85280"/>
                    <a:pt x="363765" y="86779"/>
                    <a:pt x="363504" y="88212"/>
                  </a:cubicBezTo>
                  <a:cubicBezTo>
                    <a:pt x="363243" y="89776"/>
                    <a:pt x="362168" y="91112"/>
                    <a:pt x="360279" y="92220"/>
                  </a:cubicBezTo>
                  <a:cubicBezTo>
                    <a:pt x="358389" y="93327"/>
                    <a:pt x="355815" y="93881"/>
                    <a:pt x="352557" y="93881"/>
                  </a:cubicBezTo>
                  <a:lnTo>
                    <a:pt x="322454" y="93881"/>
                  </a:lnTo>
                  <a:lnTo>
                    <a:pt x="322454" y="141187"/>
                  </a:lnTo>
                  <a:cubicBezTo>
                    <a:pt x="322714" y="155261"/>
                    <a:pt x="321965" y="166534"/>
                    <a:pt x="320206" y="175004"/>
                  </a:cubicBezTo>
                  <a:cubicBezTo>
                    <a:pt x="318447" y="183475"/>
                    <a:pt x="316003" y="187710"/>
                    <a:pt x="312875" y="187710"/>
                  </a:cubicBezTo>
                  <a:cubicBezTo>
                    <a:pt x="311442" y="187841"/>
                    <a:pt x="310269" y="186929"/>
                    <a:pt x="309357" y="184974"/>
                  </a:cubicBezTo>
                  <a:cubicBezTo>
                    <a:pt x="308445" y="183019"/>
                    <a:pt x="307793" y="180413"/>
                    <a:pt x="307402" y="177155"/>
                  </a:cubicBezTo>
                  <a:cubicBezTo>
                    <a:pt x="306881" y="173897"/>
                    <a:pt x="306522" y="170150"/>
                    <a:pt x="306327" y="165915"/>
                  </a:cubicBezTo>
                  <a:cubicBezTo>
                    <a:pt x="306131" y="161679"/>
                    <a:pt x="306034" y="157281"/>
                    <a:pt x="306034" y="152720"/>
                  </a:cubicBezTo>
                  <a:lnTo>
                    <a:pt x="306034" y="26442"/>
                  </a:lnTo>
                  <a:cubicBezTo>
                    <a:pt x="306034" y="23314"/>
                    <a:pt x="305773" y="20708"/>
                    <a:pt x="305252" y="18623"/>
                  </a:cubicBezTo>
                  <a:cubicBezTo>
                    <a:pt x="304731" y="16537"/>
                    <a:pt x="303623" y="14908"/>
                    <a:pt x="301929" y="13736"/>
                  </a:cubicBezTo>
                  <a:cubicBezTo>
                    <a:pt x="299713" y="12172"/>
                    <a:pt x="297140" y="10934"/>
                    <a:pt x="294207" y="10021"/>
                  </a:cubicBezTo>
                  <a:cubicBezTo>
                    <a:pt x="291275" y="9109"/>
                    <a:pt x="288441" y="8393"/>
                    <a:pt x="285704" y="7871"/>
                  </a:cubicBezTo>
                  <a:cubicBezTo>
                    <a:pt x="284662" y="7741"/>
                    <a:pt x="283945" y="7220"/>
                    <a:pt x="283554" y="6307"/>
                  </a:cubicBezTo>
                  <a:cubicBezTo>
                    <a:pt x="283163" y="5395"/>
                    <a:pt x="283098" y="4483"/>
                    <a:pt x="283358" y="3571"/>
                  </a:cubicBezTo>
                  <a:cubicBezTo>
                    <a:pt x="283489" y="2659"/>
                    <a:pt x="283945" y="1844"/>
                    <a:pt x="284727" y="1127"/>
                  </a:cubicBezTo>
                  <a:cubicBezTo>
                    <a:pt x="285509" y="411"/>
                    <a:pt x="286616" y="52"/>
                    <a:pt x="288050" y="52"/>
                  </a:cubicBezTo>
                  <a:cubicBezTo>
                    <a:pt x="293002" y="182"/>
                    <a:pt x="298801" y="671"/>
                    <a:pt x="305447" y="1518"/>
                  </a:cubicBezTo>
                  <a:cubicBezTo>
                    <a:pt x="312094" y="2365"/>
                    <a:pt x="317762" y="3506"/>
                    <a:pt x="322454" y="4939"/>
                  </a:cubicBezTo>
                  <a:cubicBezTo>
                    <a:pt x="323236" y="5330"/>
                    <a:pt x="323887" y="6079"/>
                    <a:pt x="324409" y="7187"/>
                  </a:cubicBezTo>
                  <a:cubicBezTo>
                    <a:pt x="324930" y="8295"/>
                    <a:pt x="324995" y="9565"/>
                    <a:pt x="324604" y="10999"/>
                  </a:cubicBezTo>
                  <a:cubicBezTo>
                    <a:pt x="323822" y="13084"/>
                    <a:pt x="323268" y="15299"/>
                    <a:pt x="322943" y="17645"/>
                  </a:cubicBezTo>
                  <a:cubicBezTo>
                    <a:pt x="322617" y="19991"/>
                    <a:pt x="322454" y="22337"/>
                    <a:pt x="322454" y="24682"/>
                  </a:cubicBezTo>
                  <a:moveTo>
                    <a:pt x="278276" y="31915"/>
                  </a:moveTo>
                  <a:cubicBezTo>
                    <a:pt x="281143" y="32436"/>
                    <a:pt x="282544" y="33870"/>
                    <a:pt x="282479" y="36215"/>
                  </a:cubicBezTo>
                  <a:cubicBezTo>
                    <a:pt x="282414" y="38561"/>
                    <a:pt x="281729" y="40907"/>
                    <a:pt x="280426" y="43253"/>
                  </a:cubicBezTo>
                  <a:cubicBezTo>
                    <a:pt x="280035" y="43904"/>
                    <a:pt x="279644" y="44556"/>
                    <a:pt x="279253" y="45207"/>
                  </a:cubicBezTo>
                  <a:cubicBezTo>
                    <a:pt x="278862" y="45859"/>
                    <a:pt x="278471" y="46511"/>
                    <a:pt x="278080" y="47162"/>
                  </a:cubicBezTo>
                  <a:cubicBezTo>
                    <a:pt x="277820" y="47814"/>
                    <a:pt x="277527" y="48465"/>
                    <a:pt x="277201" y="49117"/>
                  </a:cubicBezTo>
                  <a:cubicBezTo>
                    <a:pt x="276875" y="49769"/>
                    <a:pt x="276582" y="50355"/>
                    <a:pt x="276321" y="50876"/>
                  </a:cubicBezTo>
                  <a:cubicBezTo>
                    <a:pt x="271239" y="60780"/>
                    <a:pt x="265570" y="70196"/>
                    <a:pt x="259315" y="79123"/>
                  </a:cubicBezTo>
                  <a:cubicBezTo>
                    <a:pt x="253059" y="88050"/>
                    <a:pt x="246543" y="96292"/>
                    <a:pt x="239767" y="103851"/>
                  </a:cubicBezTo>
                  <a:cubicBezTo>
                    <a:pt x="232990" y="111409"/>
                    <a:pt x="226116" y="118153"/>
                    <a:pt x="219144" y="124083"/>
                  </a:cubicBezTo>
                  <a:cubicBezTo>
                    <a:pt x="212172" y="130012"/>
                    <a:pt x="205363" y="134932"/>
                    <a:pt x="198717" y="138841"/>
                  </a:cubicBezTo>
                  <a:cubicBezTo>
                    <a:pt x="195719" y="140926"/>
                    <a:pt x="193243" y="142164"/>
                    <a:pt x="191288" y="142555"/>
                  </a:cubicBezTo>
                  <a:cubicBezTo>
                    <a:pt x="189334" y="142946"/>
                    <a:pt x="187965" y="142816"/>
                    <a:pt x="187183" y="142164"/>
                  </a:cubicBezTo>
                  <a:cubicBezTo>
                    <a:pt x="186271" y="141643"/>
                    <a:pt x="185945" y="140796"/>
                    <a:pt x="186206" y="139623"/>
                  </a:cubicBezTo>
                  <a:cubicBezTo>
                    <a:pt x="186467" y="138450"/>
                    <a:pt x="187314" y="137342"/>
                    <a:pt x="188747" y="136300"/>
                  </a:cubicBezTo>
                  <a:cubicBezTo>
                    <a:pt x="194872" y="132130"/>
                    <a:pt x="201388" y="126656"/>
                    <a:pt x="208295" y="119880"/>
                  </a:cubicBezTo>
                  <a:cubicBezTo>
                    <a:pt x="215202" y="113103"/>
                    <a:pt x="221913" y="105610"/>
                    <a:pt x="228429" y="97400"/>
                  </a:cubicBezTo>
                  <a:cubicBezTo>
                    <a:pt x="234945" y="89190"/>
                    <a:pt x="240972" y="80459"/>
                    <a:pt x="246511" y="71206"/>
                  </a:cubicBezTo>
                  <a:cubicBezTo>
                    <a:pt x="252049" y="61953"/>
                    <a:pt x="256578" y="52636"/>
                    <a:pt x="260097" y="43253"/>
                  </a:cubicBezTo>
                  <a:cubicBezTo>
                    <a:pt x="254232" y="43513"/>
                    <a:pt x="248335" y="43807"/>
                    <a:pt x="242406" y="44132"/>
                  </a:cubicBezTo>
                  <a:cubicBezTo>
                    <a:pt x="236476" y="44458"/>
                    <a:pt x="232208" y="44686"/>
                    <a:pt x="229602" y="44816"/>
                  </a:cubicBezTo>
                  <a:cubicBezTo>
                    <a:pt x="227387" y="45077"/>
                    <a:pt x="225041" y="45533"/>
                    <a:pt x="222565" y="46185"/>
                  </a:cubicBezTo>
                  <a:cubicBezTo>
                    <a:pt x="220089" y="46836"/>
                    <a:pt x="218525" y="47293"/>
                    <a:pt x="217873" y="47553"/>
                  </a:cubicBezTo>
                  <a:cubicBezTo>
                    <a:pt x="216701" y="48074"/>
                    <a:pt x="215430" y="48498"/>
                    <a:pt x="214062" y="48824"/>
                  </a:cubicBezTo>
                  <a:cubicBezTo>
                    <a:pt x="212693" y="49150"/>
                    <a:pt x="211032" y="48987"/>
                    <a:pt x="209077" y="48335"/>
                  </a:cubicBezTo>
                  <a:cubicBezTo>
                    <a:pt x="207122" y="47944"/>
                    <a:pt x="204744" y="47097"/>
                    <a:pt x="201942" y="45794"/>
                  </a:cubicBezTo>
                  <a:cubicBezTo>
                    <a:pt x="199140" y="44491"/>
                    <a:pt x="196501" y="43057"/>
                    <a:pt x="194025" y="41493"/>
                  </a:cubicBezTo>
                  <a:cubicBezTo>
                    <a:pt x="190507" y="39148"/>
                    <a:pt x="189041" y="37128"/>
                    <a:pt x="189627" y="35434"/>
                  </a:cubicBezTo>
                  <a:cubicBezTo>
                    <a:pt x="190213" y="33739"/>
                    <a:pt x="192657" y="33088"/>
                    <a:pt x="196957" y="33479"/>
                  </a:cubicBezTo>
                  <a:cubicBezTo>
                    <a:pt x="198651" y="33739"/>
                    <a:pt x="201486" y="34033"/>
                    <a:pt x="205461" y="34358"/>
                  </a:cubicBezTo>
                  <a:cubicBezTo>
                    <a:pt x="209435" y="34684"/>
                    <a:pt x="213573" y="34847"/>
                    <a:pt x="217873" y="34847"/>
                  </a:cubicBezTo>
                  <a:cubicBezTo>
                    <a:pt x="220740" y="34847"/>
                    <a:pt x="223738" y="34880"/>
                    <a:pt x="226865" y="34945"/>
                  </a:cubicBezTo>
                  <a:cubicBezTo>
                    <a:pt x="229993" y="35010"/>
                    <a:pt x="233121" y="34977"/>
                    <a:pt x="236248" y="34847"/>
                  </a:cubicBezTo>
                  <a:cubicBezTo>
                    <a:pt x="239376" y="34847"/>
                    <a:pt x="242341" y="34782"/>
                    <a:pt x="245143" y="34652"/>
                  </a:cubicBezTo>
                  <a:cubicBezTo>
                    <a:pt x="247944" y="34521"/>
                    <a:pt x="250453" y="34261"/>
                    <a:pt x="252668" y="33870"/>
                  </a:cubicBezTo>
                  <a:cubicBezTo>
                    <a:pt x="253841" y="33739"/>
                    <a:pt x="254916" y="33577"/>
                    <a:pt x="255894" y="33381"/>
                  </a:cubicBezTo>
                  <a:cubicBezTo>
                    <a:pt x="256871" y="33186"/>
                    <a:pt x="257686" y="32958"/>
                    <a:pt x="258337" y="32697"/>
                  </a:cubicBezTo>
                  <a:cubicBezTo>
                    <a:pt x="258859" y="32306"/>
                    <a:pt x="259510" y="31980"/>
                    <a:pt x="260292" y="31719"/>
                  </a:cubicBezTo>
                  <a:cubicBezTo>
                    <a:pt x="261074" y="31459"/>
                    <a:pt x="261856" y="31329"/>
                    <a:pt x="262638" y="31329"/>
                  </a:cubicBezTo>
                  <a:cubicBezTo>
                    <a:pt x="265635" y="31329"/>
                    <a:pt x="268404" y="31361"/>
                    <a:pt x="270946" y="31426"/>
                  </a:cubicBezTo>
                  <a:cubicBezTo>
                    <a:pt x="273487" y="31491"/>
                    <a:pt x="275930" y="31654"/>
                    <a:pt x="278276" y="319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5" name="자유형: 도형 424">
              <a:extLst>
                <a:ext uri="{FF2B5EF4-FFF2-40B4-BE49-F238E27FC236}">
                  <a16:creationId xmlns:a16="http://schemas.microsoft.com/office/drawing/2014/main" id="{307D7B19-F807-4878-8859-7D0901AC55BF}"/>
                </a:ext>
              </a:extLst>
            </p:cNvPr>
            <p:cNvSpPr/>
            <p:nvPr/>
          </p:nvSpPr>
          <p:spPr>
            <a:xfrm>
              <a:off x="7582610" y="535642"/>
              <a:ext cx="260637" cy="89594"/>
            </a:xfrm>
            <a:custGeom>
              <a:avLst/>
              <a:gdLst>
                <a:gd name="connsiteX0" fmla="*/ 71597 w 260636"/>
                <a:gd name="connsiteY0" fmla="*/ 11488 h 89593"/>
                <a:gd name="connsiteX1" fmla="*/ 71597 w 260636"/>
                <a:gd name="connsiteY1" fmla="*/ 36900 h 89593"/>
                <a:gd name="connsiteX2" fmla="*/ 69935 w 260636"/>
                <a:gd name="connsiteY2" fmla="*/ 48970 h 89593"/>
                <a:gd name="connsiteX3" fmla="*/ 66514 w 260636"/>
                <a:gd name="connsiteY3" fmla="*/ 53417 h 89593"/>
                <a:gd name="connsiteX4" fmla="*/ 64022 w 260636"/>
                <a:gd name="connsiteY4" fmla="*/ 50094 h 89593"/>
                <a:gd name="connsiteX5" fmla="*/ 63289 w 260636"/>
                <a:gd name="connsiteY5" fmla="*/ 41200 h 89593"/>
                <a:gd name="connsiteX6" fmla="*/ 63289 w 260636"/>
                <a:gd name="connsiteY6" fmla="*/ 13247 h 89593"/>
                <a:gd name="connsiteX7" fmla="*/ 62849 w 260636"/>
                <a:gd name="connsiteY7" fmla="*/ 9337 h 89593"/>
                <a:gd name="connsiteX8" fmla="*/ 61237 w 260636"/>
                <a:gd name="connsiteY8" fmla="*/ 6894 h 89593"/>
                <a:gd name="connsiteX9" fmla="*/ 57376 w 260636"/>
                <a:gd name="connsiteY9" fmla="*/ 5037 h 89593"/>
                <a:gd name="connsiteX10" fmla="*/ 53124 w 260636"/>
                <a:gd name="connsiteY10" fmla="*/ 3962 h 89593"/>
                <a:gd name="connsiteX11" fmla="*/ 52049 w 260636"/>
                <a:gd name="connsiteY11" fmla="*/ 3180 h 89593"/>
                <a:gd name="connsiteX12" fmla="*/ 51951 w 260636"/>
                <a:gd name="connsiteY12" fmla="*/ 1811 h 89593"/>
                <a:gd name="connsiteX13" fmla="*/ 52636 w 260636"/>
                <a:gd name="connsiteY13" fmla="*/ 590 h 89593"/>
                <a:gd name="connsiteX14" fmla="*/ 54297 w 260636"/>
                <a:gd name="connsiteY14" fmla="*/ 52 h 89593"/>
                <a:gd name="connsiteX15" fmla="*/ 62996 w 260636"/>
                <a:gd name="connsiteY15" fmla="*/ 785 h 89593"/>
                <a:gd name="connsiteX16" fmla="*/ 71499 w 260636"/>
                <a:gd name="connsiteY16" fmla="*/ 2496 h 89593"/>
                <a:gd name="connsiteX17" fmla="*/ 72477 w 260636"/>
                <a:gd name="connsiteY17" fmla="*/ 3620 h 89593"/>
                <a:gd name="connsiteX18" fmla="*/ 72574 w 260636"/>
                <a:gd name="connsiteY18" fmla="*/ 5526 h 89593"/>
                <a:gd name="connsiteX19" fmla="*/ 71841 w 260636"/>
                <a:gd name="connsiteY19" fmla="*/ 8507 h 89593"/>
                <a:gd name="connsiteX20" fmla="*/ 71597 w 260636"/>
                <a:gd name="connsiteY20" fmla="*/ 11488 h 89593"/>
                <a:gd name="connsiteX21" fmla="*/ 46087 w 260636"/>
                <a:gd name="connsiteY21" fmla="*/ 12367 h 89593"/>
                <a:gd name="connsiteX22" fmla="*/ 47895 w 260636"/>
                <a:gd name="connsiteY22" fmla="*/ 13882 h 89593"/>
                <a:gd name="connsiteX23" fmla="*/ 47553 w 260636"/>
                <a:gd name="connsiteY23" fmla="*/ 16375 h 89593"/>
                <a:gd name="connsiteX24" fmla="*/ 46869 w 260636"/>
                <a:gd name="connsiteY24" fmla="*/ 17596 h 89593"/>
                <a:gd name="connsiteX25" fmla="*/ 46087 w 260636"/>
                <a:gd name="connsiteY25" fmla="*/ 18916 h 89593"/>
                <a:gd name="connsiteX26" fmla="*/ 45305 w 260636"/>
                <a:gd name="connsiteY26" fmla="*/ 20137 h 89593"/>
                <a:gd name="connsiteX27" fmla="*/ 44621 w 260636"/>
                <a:gd name="connsiteY27" fmla="*/ 21359 h 89593"/>
                <a:gd name="connsiteX28" fmla="*/ 36655 w 260636"/>
                <a:gd name="connsiteY28" fmla="*/ 33283 h 89593"/>
                <a:gd name="connsiteX29" fmla="*/ 26833 w 260636"/>
                <a:gd name="connsiteY29" fmla="*/ 43839 h 89593"/>
                <a:gd name="connsiteX30" fmla="*/ 16326 w 260636"/>
                <a:gd name="connsiteY30" fmla="*/ 52440 h 89593"/>
                <a:gd name="connsiteX31" fmla="*/ 6405 w 260636"/>
                <a:gd name="connsiteY31" fmla="*/ 58304 h 89593"/>
                <a:gd name="connsiteX32" fmla="*/ 2838 w 260636"/>
                <a:gd name="connsiteY32" fmla="*/ 59526 h 89593"/>
                <a:gd name="connsiteX33" fmla="*/ 736 w 260636"/>
                <a:gd name="connsiteY33" fmla="*/ 59380 h 89593"/>
                <a:gd name="connsiteX34" fmla="*/ 52 w 260636"/>
                <a:gd name="connsiteY34" fmla="*/ 58353 h 89593"/>
                <a:gd name="connsiteX35" fmla="*/ 834 w 260636"/>
                <a:gd name="connsiteY35" fmla="*/ 57132 h 89593"/>
                <a:gd name="connsiteX36" fmla="*/ 10755 w 260636"/>
                <a:gd name="connsiteY36" fmla="*/ 50290 h 89593"/>
                <a:gd name="connsiteX37" fmla="*/ 20773 w 260636"/>
                <a:gd name="connsiteY37" fmla="*/ 41005 h 89593"/>
                <a:gd name="connsiteX38" fmla="*/ 29765 w 260636"/>
                <a:gd name="connsiteY38" fmla="*/ 29960 h 89593"/>
                <a:gd name="connsiteX39" fmla="*/ 36997 w 260636"/>
                <a:gd name="connsiteY39" fmla="*/ 17547 h 89593"/>
                <a:gd name="connsiteX40" fmla="*/ 29081 w 260636"/>
                <a:gd name="connsiteY40" fmla="*/ 18134 h 89593"/>
                <a:gd name="connsiteX41" fmla="*/ 23314 w 260636"/>
                <a:gd name="connsiteY41" fmla="*/ 18623 h 89593"/>
                <a:gd name="connsiteX42" fmla="*/ 19942 w 260636"/>
                <a:gd name="connsiteY42" fmla="*/ 19258 h 89593"/>
                <a:gd name="connsiteX43" fmla="*/ 16863 w 260636"/>
                <a:gd name="connsiteY43" fmla="*/ 20186 h 89593"/>
                <a:gd name="connsiteX44" fmla="*/ 14957 w 260636"/>
                <a:gd name="connsiteY44" fmla="*/ 20724 h 89593"/>
                <a:gd name="connsiteX45" fmla="*/ 12269 w 260636"/>
                <a:gd name="connsiteY45" fmla="*/ 20284 h 89593"/>
                <a:gd name="connsiteX46" fmla="*/ 9435 w 260636"/>
                <a:gd name="connsiteY46" fmla="*/ 19160 h 89593"/>
                <a:gd name="connsiteX47" fmla="*/ 5916 w 260636"/>
                <a:gd name="connsiteY47" fmla="*/ 17156 h 89593"/>
                <a:gd name="connsiteX48" fmla="*/ 3766 w 260636"/>
                <a:gd name="connsiteY48" fmla="*/ 14322 h 89593"/>
                <a:gd name="connsiteX49" fmla="*/ 7187 w 260636"/>
                <a:gd name="connsiteY49" fmla="*/ 13442 h 89593"/>
                <a:gd name="connsiteX50" fmla="*/ 9288 w 260636"/>
                <a:gd name="connsiteY50" fmla="*/ 13638 h 89593"/>
                <a:gd name="connsiteX51" fmla="*/ 11976 w 260636"/>
                <a:gd name="connsiteY51" fmla="*/ 13833 h 89593"/>
                <a:gd name="connsiteX52" fmla="*/ 14957 w 260636"/>
                <a:gd name="connsiteY52" fmla="*/ 13980 h 89593"/>
                <a:gd name="connsiteX53" fmla="*/ 18232 w 260636"/>
                <a:gd name="connsiteY53" fmla="*/ 14029 h 89593"/>
                <a:gd name="connsiteX54" fmla="*/ 26051 w 260636"/>
                <a:gd name="connsiteY54" fmla="*/ 13931 h 89593"/>
                <a:gd name="connsiteX55" fmla="*/ 33870 w 260636"/>
                <a:gd name="connsiteY55" fmla="*/ 13345 h 89593"/>
                <a:gd name="connsiteX56" fmla="*/ 35140 w 260636"/>
                <a:gd name="connsiteY56" fmla="*/ 13100 h 89593"/>
                <a:gd name="connsiteX57" fmla="*/ 36215 w 260636"/>
                <a:gd name="connsiteY57" fmla="*/ 12660 h 89593"/>
                <a:gd name="connsiteX58" fmla="*/ 36558 w 260636"/>
                <a:gd name="connsiteY58" fmla="*/ 12563 h 89593"/>
                <a:gd name="connsiteX59" fmla="*/ 37095 w 260636"/>
                <a:gd name="connsiteY59" fmla="*/ 12367 h 89593"/>
                <a:gd name="connsiteX60" fmla="*/ 37584 w 260636"/>
                <a:gd name="connsiteY60" fmla="*/ 12221 h 89593"/>
                <a:gd name="connsiteX61" fmla="*/ 38268 w 260636"/>
                <a:gd name="connsiteY61" fmla="*/ 12172 h 89593"/>
                <a:gd name="connsiteX62" fmla="*/ 42275 w 260636"/>
                <a:gd name="connsiteY62" fmla="*/ 12172 h 89593"/>
                <a:gd name="connsiteX63" fmla="*/ 46087 w 260636"/>
                <a:gd name="connsiteY63" fmla="*/ 12367 h 89593"/>
                <a:gd name="connsiteX64" fmla="*/ 71890 w 260636"/>
                <a:gd name="connsiteY64" fmla="*/ 85476 h 89593"/>
                <a:gd name="connsiteX65" fmla="*/ 70668 w 260636"/>
                <a:gd name="connsiteY65" fmla="*/ 87284 h 89593"/>
                <a:gd name="connsiteX66" fmla="*/ 67394 w 260636"/>
                <a:gd name="connsiteY66" fmla="*/ 87919 h 89593"/>
                <a:gd name="connsiteX67" fmla="*/ 57913 w 260636"/>
                <a:gd name="connsiteY67" fmla="*/ 87968 h 89593"/>
                <a:gd name="connsiteX68" fmla="*/ 48140 w 260636"/>
                <a:gd name="connsiteY68" fmla="*/ 88017 h 89593"/>
                <a:gd name="connsiteX69" fmla="*/ 39930 w 260636"/>
                <a:gd name="connsiteY69" fmla="*/ 88115 h 89593"/>
                <a:gd name="connsiteX70" fmla="*/ 34847 w 260636"/>
                <a:gd name="connsiteY70" fmla="*/ 88115 h 89593"/>
                <a:gd name="connsiteX71" fmla="*/ 33137 w 260636"/>
                <a:gd name="connsiteY71" fmla="*/ 91242 h 89593"/>
                <a:gd name="connsiteX72" fmla="*/ 30840 w 260636"/>
                <a:gd name="connsiteY72" fmla="*/ 92611 h 89593"/>
                <a:gd name="connsiteX73" fmla="*/ 28299 w 260636"/>
                <a:gd name="connsiteY73" fmla="*/ 91096 h 89593"/>
                <a:gd name="connsiteX74" fmla="*/ 27126 w 260636"/>
                <a:gd name="connsiteY74" fmla="*/ 86844 h 89593"/>
                <a:gd name="connsiteX75" fmla="*/ 25562 w 260636"/>
                <a:gd name="connsiteY75" fmla="*/ 63485 h 89593"/>
                <a:gd name="connsiteX76" fmla="*/ 24194 w 260636"/>
                <a:gd name="connsiteY76" fmla="*/ 60846 h 89593"/>
                <a:gd name="connsiteX77" fmla="*/ 20577 w 260636"/>
                <a:gd name="connsiteY77" fmla="*/ 59673 h 89593"/>
                <a:gd name="connsiteX78" fmla="*/ 19453 w 260636"/>
                <a:gd name="connsiteY78" fmla="*/ 58940 h 89593"/>
                <a:gd name="connsiteX79" fmla="*/ 19209 w 260636"/>
                <a:gd name="connsiteY79" fmla="*/ 57620 h 89593"/>
                <a:gd name="connsiteX80" fmla="*/ 19942 w 260636"/>
                <a:gd name="connsiteY80" fmla="*/ 56399 h 89593"/>
                <a:gd name="connsiteX81" fmla="*/ 21946 w 260636"/>
                <a:gd name="connsiteY81" fmla="*/ 55763 h 89593"/>
                <a:gd name="connsiteX82" fmla="*/ 25513 w 260636"/>
                <a:gd name="connsiteY82" fmla="*/ 55910 h 89593"/>
                <a:gd name="connsiteX83" fmla="*/ 29472 w 260636"/>
                <a:gd name="connsiteY83" fmla="*/ 56252 h 89593"/>
                <a:gd name="connsiteX84" fmla="*/ 33234 w 260636"/>
                <a:gd name="connsiteY84" fmla="*/ 56643 h 89593"/>
                <a:gd name="connsiteX85" fmla="*/ 36313 w 260636"/>
                <a:gd name="connsiteY85" fmla="*/ 56936 h 89593"/>
                <a:gd name="connsiteX86" fmla="*/ 39001 w 260636"/>
                <a:gd name="connsiteY86" fmla="*/ 56936 h 89593"/>
                <a:gd name="connsiteX87" fmla="*/ 44621 w 260636"/>
                <a:gd name="connsiteY87" fmla="*/ 56936 h 89593"/>
                <a:gd name="connsiteX88" fmla="*/ 51218 w 260636"/>
                <a:gd name="connsiteY88" fmla="*/ 56838 h 89593"/>
                <a:gd name="connsiteX89" fmla="*/ 56838 w 260636"/>
                <a:gd name="connsiteY89" fmla="*/ 56545 h 89593"/>
                <a:gd name="connsiteX90" fmla="*/ 58695 w 260636"/>
                <a:gd name="connsiteY90" fmla="*/ 56447 h 89593"/>
                <a:gd name="connsiteX91" fmla="*/ 59771 w 260636"/>
                <a:gd name="connsiteY91" fmla="*/ 56252 h 89593"/>
                <a:gd name="connsiteX92" fmla="*/ 60161 w 260636"/>
                <a:gd name="connsiteY92" fmla="*/ 56105 h 89593"/>
                <a:gd name="connsiteX93" fmla="*/ 60846 w 260636"/>
                <a:gd name="connsiteY93" fmla="*/ 55861 h 89593"/>
                <a:gd name="connsiteX94" fmla="*/ 61432 w 260636"/>
                <a:gd name="connsiteY94" fmla="*/ 55665 h 89593"/>
                <a:gd name="connsiteX95" fmla="*/ 61921 w 260636"/>
                <a:gd name="connsiteY95" fmla="*/ 55568 h 89593"/>
                <a:gd name="connsiteX96" fmla="*/ 66221 w 260636"/>
                <a:gd name="connsiteY96" fmla="*/ 55617 h 89593"/>
                <a:gd name="connsiteX97" fmla="*/ 70326 w 260636"/>
                <a:gd name="connsiteY97" fmla="*/ 55959 h 89593"/>
                <a:gd name="connsiteX98" fmla="*/ 71841 w 260636"/>
                <a:gd name="connsiteY98" fmla="*/ 57523 h 89593"/>
                <a:gd name="connsiteX99" fmla="*/ 71401 w 260636"/>
                <a:gd name="connsiteY99" fmla="*/ 59868 h 89593"/>
                <a:gd name="connsiteX100" fmla="*/ 71010 w 260636"/>
                <a:gd name="connsiteY100" fmla="*/ 60650 h 89593"/>
                <a:gd name="connsiteX101" fmla="*/ 70620 w 260636"/>
                <a:gd name="connsiteY101" fmla="*/ 61432 h 89593"/>
                <a:gd name="connsiteX102" fmla="*/ 70326 w 260636"/>
                <a:gd name="connsiteY102" fmla="*/ 62214 h 89593"/>
                <a:gd name="connsiteX103" fmla="*/ 70229 w 260636"/>
                <a:gd name="connsiteY103" fmla="*/ 62996 h 89593"/>
                <a:gd name="connsiteX104" fmla="*/ 68176 w 260636"/>
                <a:gd name="connsiteY104" fmla="*/ 83228 h 89593"/>
                <a:gd name="connsiteX105" fmla="*/ 70522 w 260636"/>
                <a:gd name="connsiteY105" fmla="*/ 83912 h 89593"/>
                <a:gd name="connsiteX106" fmla="*/ 71890 w 260636"/>
                <a:gd name="connsiteY106" fmla="*/ 85476 h 89593"/>
                <a:gd name="connsiteX107" fmla="*/ 61139 w 260636"/>
                <a:gd name="connsiteY107" fmla="*/ 61334 h 89593"/>
                <a:gd name="connsiteX108" fmla="*/ 34652 w 260636"/>
                <a:gd name="connsiteY108" fmla="*/ 61432 h 89593"/>
                <a:gd name="connsiteX109" fmla="*/ 35140 w 260636"/>
                <a:gd name="connsiteY109" fmla="*/ 83228 h 89593"/>
                <a:gd name="connsiteX110" fmla="*/ 60943 w 260636"/>
                <a:gd name="connsiteY110" fmla="*/ 83228 h 89593"/>
                <a:gd name="connsiteX111" fmla="*/ 61139 w 260636"/>
                <a:gd name="connsiteY111" fmla="*/ 61334 h 89593"/>
                <a:gd name="connsiteX112" fmla="*/ 116638 w 260636"/>
                <a:gd name="connsiteY112" fmla="*/ 11292 h 89593"/>
                <a:gd name="connsiteX113" fmla="*/ 126510 w 260636"/>
                <a:gd name="connsiteY113" fmla="*/ 13198 h 89593"/>
                <a:gd name="connsiteX114" fmla="*/ 133840 w 260636"/>
                <a:gd name="connsiteY114" fmla="*/ 18427 h 89593"/>
                <a:gd name="connsiteX115" fmla="*/ 134036 w 260636"/>
                <a:gd name="connsiteY115" fmla="*/ 18427 h 89593"/>
                <a:gd name="connsiteX116" fmla="*/ 138483 w 260636"/>
                <a:gd name="connsiteY116" fmla="*/ 18720 h 89593"/>
                <a:gd name="connsiteX117" fmla="*/ 143810 w 260636"/>
                <a:gd name="connsiteY117" fmla="*/ 18818 h 89593"/>
                <a:gd name="connsiteX118" fmla="*/ 148892 w 260636"/>
                <a:gd name="connsiteY118" fmla="*/ 18769 h 89593"/>
                <a:gd name="connsiteX119" fmla="*/ 155147 w 260636"/>
                <a:gd name="connsiteY119" fmla="*/ 18623 h 89593"/>
                <a:gd name="connsiteX120" fmla="*/ 155147 w 260636"/>
                <a:gd name="connsiteY120" fmla="*/ 13149 h 89593"/>
                <a:gd name="connsiteX121" fmla="*/ 154756 w 260636"/>
                <a:gd name="connsiteY121" fmla="*/ 9337 h 89593"/>
                <a:gd name="connsiteX122" fmla="*/ 153095 w 260636"/>
                <a:gd name="connsiteY122" fmla="*/ 6894 h 89593"/>
                <a:gd name="connsiteX123" fmla="*/ 149234 w 260636"/>
                <a:gd name="connsiteY123" fmla="*/ 5037 h 89593"/>
                <a:gd name="connsiteX124" fmla="*/ 144982 w 260636"/>
                <a:gd name="connsiteY124" fmla="*/ 3962 h 89593"/>
                <a:gd name="connsiteX125" fmla="*/ 143956 w 260636"/>
                <a:gd name="connsiteY125" fmla="*/ 3180 h 89593"/>
                <a:gd name="connsiteX126" fmla="*/ 143907 w 260636"/>
                <a:gd name="connsiteY126" fmla="*/ 1811 h 89593"/>
                <a:gd name="connsiteX127" fmla="*/ 144640 w 260636"/>
                <a:gd name="connsiteY127" fmla="*/ 590 h 89593"/>
                <a:gd name="connsiteX128" fmla="*/ 146351 w 260636"/>
                <a:gd name="connsiteY128" fmla="*/ 52 h 89593"/>
                <a:gd name="connsiteX129" fmla="*/ 155001 w 260636"/>
                <a:gd name="connsiteY129" fmla="*/ 785 h 89593"/>
                <a:gd name="connsiteX130" fmla="*/ 163455 w 260636"/>
                <a:gd name="connsiteY130" fmla="*/ 2496 h 89593"/>
                <a:gd name="connsiteX131" fmla="*/ 164432 w 260636"/>
                <a:gd name="connsiteY131" fmla="*/ 3620 h 89593"/>
                <a:gd name="connsiteX132" fmla="*/ 164530 w 260636"/>
                <a:gd name="connsiteY132" fmla="*/ 5526 h 89593"/>
                <a:gd name="connsiteX133" fmla="*/ 163797 w 260636"/>
                <a:gd name="connsiteY133" fmla="*/ 8507 h 89593"/>
                <a:gd name="connsiteX134" fmla="*/ 163455 w 260636"/>
                <a:gd name="connsiteY134" fmla="*/ 11488 h 89593"/>
                <a:gd name="connsiteX135" fmla="*/ 163455 w 260636"/>
                <a:gd name="connsiteY135" fmla="*/ 55665 h 89593"/>
                <a:gd name="connsiteX136" fmla="*/ 161793 w 260636"/>
                <a:gd name="connsiteY136" fmla="*/ 68127 h 89593"/>
                <a:gd name="connsiteX137" fmla="*/ 158373 w 260636"/>
                <a:gd name="connsiteY137" fmla="*/ 72965 h 89593"/>
                <a:gd name="connsiteX138" fmla="*/ 155880 w 260636"/>
                <a:gd name="connsiteY138" fmla="*/ 69593 h 89593"/>
                <a:gd name="connsiteX139" fmla="*/ 155147 w 260636"/>
                <a:gd name="connsiteY139" fmla="*/ 60650 h 89593"/>
                <a:gd name="connsiteX140" fmla="*/ 155147 w 260636"/>
                <a:gd name="connsiteY140" fmla="*/ 43644 h 89593"/>
                <a:gd name="connsiteX141" fmla="*/ 152557 w 260636"/>
                <a:gd name="connsiteY141" fmla="*/ 43741 h 89593"/>
                <a:gd name="connsiteX142" fmla="*/ 151042 w 260636"/>
                <a:gd name="connsiteY142" fmla="*/ 43839 h 89593"/>
                <a:gd name="connsiteX143" fmla="*/ 148599 w 260636"/>
                <a:gd name="connsiteY143" fmla="*/ 44377 h 89593"/>
                <a:gd name="connsiteX144" fmla="*/ 145667 w 260636"/>
                <a:gd name="connsiteY144" fmla="*/ 45305 h 89593"/>
                <a:gd name="connsiteX145" fmla="*/ 142099 w 260636"/>
                <a:gd name="connsiteY145" fmla="*/ 46185 h 89593"/>
                <a:gd name="connsiteX146" fmla="*/ 139314 w 260636"/>
                <a:gd name="connsiteY146" fmla="*/ 45598 h 89593"/>
                <a:gd name="connsiteX147" fmla="*/ 137066 w 260636"/>
                <a:gd name="connsiteY147" fmla="*/ 44816 h 89593"/>
                <a:gd name="connsiteX148" fmla="*/ 134133 w 260636"/>
                <a:gd name="connsiteY148" fmla="*/ 43644 h 89593"/>
                <a:gd name="connsiteX149" fmla="*/ 126705 w 260636"/>
                <a:gd name="connsiteY149" fmla="*/ 49166 h 89593"/>
                <a:gd name="connsiteX150" fmla="*/ 116638 w 260636"/>
                <a:gd name="connsiteY150" fmla="*/ 51170 h 89593"/>
                <a:gd name="connsiteX151" fmla="*/ 107891 w 260636"/>
                <a:gd name="connsiteY151" fmla="*/ 49703 h 89593"/>
                <a:gd name="connsiteX152" fmla="*/ 101000 w 260636"/>
                <a:gd name="connsiteY152" fmla="*/ 45598 h 89593"/>
                <a:gd name="connsiteX153" fmla="*/ 96553 w 260636"/>
                <a:gd name="connsiteY153" fmla="*/ 39294 h 89593"/>
                <a:gd name="connsiteX154" fmla="*/ 94940 w 260636"/>
                <a:gd name="connsiteY154" fmla="*/ 31231 h 89593"/>
                <a:gd name="connsiteX155" fmla="*/ 96553 w 260636"/>
                <a:gd name="connsiteY155" fmla="*/ 23070 h 89593"/>
                <a:gd name="connsiteX156" fmla="*/ 101000 w 260636"/>
                <a:gd name="connsiteY156" fmla="*/ 16765 h 89593"/>
                <a:gd name="connsiteX157" fmla="*/ 107891 w 260636"/>
                <a:gd name="connsiteY157" fmla="*/ 12758 h 89593"/>
                <a:gd name="connsiteX158" fmla="*/ 116638 w 260636"/>
                <a:gd name="connsiteY158" fmla="*/ 11292 h 89593"/>
                <a:gd name="connsiteX159" fmla="*/ 137066 w 260636"/>
                <a:gd name="connsiteY159" fmla="*/ 23998 h 89593"/>
                <a:gd name="connsiteX160" fmla="*/ 137994 w 260636"/>
                <a:gd name="connsiteY160" fmla="*/ 27468 h 89593"/>
                <a:gd name="connsiteX161" fmla="*/ 138336 w 260636"/>
                <a:gd name="connsiteY161" fmla="*/ 31231 h 89593"/>
                <a:gd name="connsiteX162" fmla="*/ 137896 w 260636"/>
                <a:gd name="connsiteY162" fmla="*/ 35531 h 89593"/>
                <a:gd name="connsiteX163" fmla="*/ 136675 w 260636"/>
                <a:gd name="connsiteY163" fmla="*/ 39343 h 89593"/>
                <a:gd name="connsiteX164" fmla="*/ 138483 w 260636"/>
                <a:gd name="connsiteY164" fmla="*/ 39392 h 89593"/>
                <a:gd name="connsiteX165" fmla="*/ 140291 w 260636"/>
                <a:gd name="connsiteY165" fmla="*/ 39441 h 89593"/>
                <a:gd name="connsiteX166" fmla="*/ 141952 w 260636"/>
                <a:gd name="connsiteY166" fmla="*/ 39441 h 89593"/>
                <a:gd name="connsiteX167" fmla="*/ 143419 w 260636"/>
                <a:gd name="connsiteY167" fmla="*/ 39441 h 89593"/>
                <a:gd name="connsiteX168" fmla="*/ 145862 w 260636"/>
                <a:gd name="connsiteY168" fmla="*/ 39441 h 89593"/>
                <a:gd name="connsiteX169" fmla="*/ 148794 w 260636"/>
                <a:gd name="connsiteY169" fmla="*/ 39343 h 89593"/>
                <a:gd name="connsiteX170" fmla="*/ 151922 w 260636"/>
                <a:gd name="connsiteY170" fmla="*/ 39294 h 89593"/>
                <a:gd name="connsiteX171" fmla="*/ 155147 w 260636"/>
                <a:gd name="connsiteY171" fmla="*/ 39148 h 89593"/>
                <a:gd name="connsiteX172" fmla="*/ 155147 w 260636"/>
                <a:gd name="connsiteY172" fmla="*/ 23118 h 89593"/>
                <a:gd name="connsiteX173" fmla="*/ 152753 w 260636"/>
                <a:gd name="connsiteY173" fmla="*/ 23167 h 89593"/>
                <a:gd name="connsiteX174" fmla="*/ 151433 w 260636"/>
                <a:gd name="connsiteY174" fmla="*/ 23216 h 89593"/>
                <a:gd name="connsiteX175" fmla="*/ 148990 w 260636"/>
                <a:gd name="connsiteY175" fmla="*/ 23754 h 89593"/>
                <a:gd name="connsiteX176" fmla="*/ 146058 w 260636"/>
                <a:gd name="connsiteY176" fmla="*/ 24682 h 89593"/>
                <a:gd name="connsiteX177" fmla="*/ 142490 w 260636"/>
                <a:gd name="connsiteY177" fmla="*/ 25562 h 89593"/>
                <a:gd name="connsiteX178" fmla="*/ 139704 w 260636"/>
                <a:gd name="connsiteY178" fmla="*/ 24976 h 89593"/>
                <a:gd name="connsiteX179" fmla="*/ 139118 w 260636"/>
                <a:gd name="connsiteY179" fmla="*/ 24878 h 89593"/>
                <a:gd name="connsiteX180" fmla="*/ 138532 w 260636"/>
                <a:gd name="connsiteY180" fmla="*/ 24585 h 89593"/>
                <a:gd name="connsiteX181" fmla="*/ 137799 w 260636"/>
                <a:gd name="connsiteY181" fmla="*/ 24340 h 89593"/>
                <a:gd name="connsiteX182" fmla="*/ 137066 w 260636"/>
                <a:gd name="connsiteY182" fmla="*/ 23998 h 89593"/>
                <a:gd name="connsiteX183" fmla="*/ 116638 w 260636"/>
                <a:gd name="connsiteY183" fmla="*/ 16765 h 89593"/>
                <a:gd name="connsiteX184" fmla="*/ 106962 w 260636"/>
                <a:gd name="connsiteY184" fmla="*/ 20919 h 89593"/>
                <a:gd name="connsiteX185" fmla="*/ 103443 w 260636"/>
                <a:gd name="connsiteY185" fmla="*/ 31133 h 89593"/>
                <a:gd name="connsiteX186" fmla="*/ 106962 w 260636"/>
                <a:gd name="connsiteY186" fmla="*/ 41298 h 89593"/>
                <a:gd name="connsiteX187" fmla="*/ 116638 w 260636"/>
                <a:gd name="connsiteY187" fmla="*/ 45501 h 89593"/>
                <a:gd name="connsiteX188" fmla="*/ 126265 w 260636"/>
                <a:gd name="connsiteY188" fmla="*/ 41298 h 89593"/>
                <a:gd name="connsiteX189" fmla="*/ 129833 w 260636"/>
                <a:gd name="connsiteY189" fmla="*/ 31133 h 89593"/>
                <a:gd name="connsiteX190" fmla="*/ 126265 w 260636"/>
                <a:gd name="connsiteY190" fmla="*/ 20919 h 89593"/>
                <a:gd name="connsiteX191" fmla="*/ 116638 w 260636"/>
                <a:gd name="connsiteY191" fmla="*/ 16765 h 89593"/>
                <a:gd name="connsiteX192" fmla="*/ 128953 w 260636"/>
                <a:gd name="connsiteY192" fmla="*/ 71010 h 89593"/>
                <a:gd name="connsiteX193" fmla="*/ 128953 w 260636"/>
                <a:gd name="connsiteY193" fmla="*/ 81469 h 89593"/>
                <a:gd name="connsiteX194" fmla="*/ 130077 w 260636"/>
                <a:gd name="connsiteY194" fmla="*/ 83863 h 89593"/>
                <a:gd name="connsiteX195" fmla="*/ 132667 w 260636"/>
                <a:gd name="connsiteY195" fmla="*/ 84498 h 89593"/>
                <a:gd name="connsiteX196" fmla="*/ 150065 w 260636"/>
                <a:gd name="connsiteY196" fmla="*/ 84303 h 89593"/>
                <a:gd name="connsiteX197" fmla="*/ 153535 w 260636"/>
                <a:gd name="connsiteY197" fmla="*/ 84059 h 89593"/>
                <a:gd name="connsiteX198" fmla="*/ 157395 w 260636"/>
                <a:gd name="connsiteY198" fmla="*/ 82837 h 89593"/>
                <a:gd name="connsiteX199" fmla="*/ 158373 w 260636"/>
                <a:gd name="connsiteY199" fmla="*/ 82299 h 89593"/>
                <a:gd name="connsiteX200" fmla="*/ 159936 w 260636"/>
                <a:gd name="connsiteY200" fmla="*/ 81859 h 89593"/>
                <a:gd name="connsiteX201" fmla="*/ 164041 w 260636"/>
                <a:gd name="connsiteY201" fmla="*/ 81859 h 89593"/>
                <a:gd name="connsiteX202" fmla="*/ 167951 w 260636"/>
                <a:gd name="connsiteY202" fmla="*/ 82153 h 89593"/>
                <a:gd name="connsiteX203" fmla="*/ 170932 w 260636"/>
                <a:gd name="connsiteY203" fmla="*/ 83472 h 89593"/>
                <a:gd name="connsiteX204" fmla="*/ 171958 w 260636"/>
                <a:gd name="connsiteY204" fmla="*/ 85671 h 89593"/>
                <a:gd name="connsiteX205" fmla="*/ 170932 w 260636"/>
                <a:gd name="connsiteY205" fmla="*/ 87773 h 89593"/>
                <a:gd name="connsiteX206" fmla="*/ 167853 w 260636"/>
                <a:gd name="connsiteY206" fmla="*/ 88701 h 89593"/>
                <a:gd name="connsiteX207" fmla="*/ 129735 w 260636"/>
                <a:gd name="connsiteY207" fmla="*/ 89092 h 89593"/>
                <a:gd name="connsiteX208" fmla="*/ 122845 w 260636"/>
                <a:gd name="connsiteY208" fmla="*/ 87822 h 89593"/>
                <a:gd name="connsiteX209" fmla="*/ 119864 w 260636"/>
                <a:gd name="connsiteY209" fmla="*/ 81762 h 89593"/>
                <a:gd name="connsiteX210" fmla="*/ 119864 w 260636"/>
                <a:gd name="connsiteY210" fmla="*/ 71792 h 89593"/>
                <a:gd name="connsiteX211" fmla="*/ 119521 w 260636"/>
                <a:gd name="connsiteY211" fmla="*/ 69691 h 89593"/>
                <a:gd name="connsiteX212" fmla="*/ 118300 w 260636"/>
                <a:gd name="connsiteY212" fmla="*/ 67981 h 89593"/>
                <a:gd name="connsiteX213" fmla="*/ 115710 w 260636"/>
                <a:gd name="connsiteY213" fmla="*/ 66954 h 89593"/>
                <a:gd name="connsiteX214" fmla="*/ 111947 w 260636"/>
                <a:gd name="connsiteY214" fmla="*/ 66221 h 89593"/>
                <a:gd name="connsiteX215" fmla="*/ 110969 w 260636"/>
                <a:gd name="connsiteY215" fmla="*/ 65586 h 89593"/>
                <a:gd name="connsiteX216" fmla="*/ 110872 w 260636"/>
                <a:gd name="connsiteY216" fmla="*/ 64266 h 89593"/>
                <a:gd name="connsiteX217" fmla="*/ 111507 w 260636"/>
                <a:gd name="connsiteY217" fmla="*/ 62947 h 89593"/>
                <a:gd name="connsiteX218" fmla="*/ 113022 w 260636"/>
                <a:gd name="connsiteY218" fmla="*/ 62214 h 89593"/>
                <a:gd name="connsiteX219" fmla="*/ 116296 w 260636"/>
                <a:gd name="connsiteY219" fmla="*/ 62214 h 89593"/>
                <a:gd name="connsiteX220" fmla="*/ 120450 w 260636"/>
                <a:gd name="connsiteY220" fmla="*/ 62312 h 89593"/>
                <a:gd name="connsiteX221" fmla="*/ 124702 w 260636"/>
                <a:gd name="connsiteY221" fmla="*/ 62556 h 89593"/>
                <a:gd name="connsiteX222" fmla="*/ 128465 w 260636"/>
                <a:gd name="connsiteY222" fmla="*/ 62996 h 89593"/>
                <a:gd name="connsiteX223" fmla="*/ 129393 w 260636"/>
                <a:gd name="connsiteY223" fmla="*/ 64218 h 89593"/>
                <a:gd name="connsiteX224" fmla="*/ 129442 w 260636"/>
                <a:gd name="connsiteY224" fmla="*/ 66124 h 89593"/>
                <a:gd name="connsiteX225" fmla="*/ 129100 w 260636"/>
                <a:gd name="connsiteY225" fmla="*/ 68274 h 89593"/>
                <a:gd name="connsiteX226" fmla="*/ 128953 w 260636"/>
                <a:gd name="connsiteY226" fmla="*/ 71010 h 89593"/>
                <a:gd name="connsiteX227" fmla="*/ 230585 w 260636"/>
                <a:gd name="connsiteY227" fmla="*/ 52733 h 89593"/>
                <a:gd name="connsiteX228" fmla="*/ 230585 w 260636"/>
                <a:gd name="connsiteY228" fmla="*/ 58109 h 89593"/>
                <a:gd name="connsiteX229" fmla="*/ 228875 w 260636"/>
                <a:gd name="connsiteY229" fmla="*/ 71010 h 89593"/>
                <a:gd name="connsiteX230" fmla="*/ 225112 w 260636"/>
                <a:gd name="connsiteY230" fmla="*/ 76093 h 89593"/>
                <a:gd name="connsiteX231" fmla="*/ 222571 w 260636"/>
                <a:gd name="connsiteY231" fmla="*/ 72183 h 89593"/>
                <a:gd name="connsiteX232" fmla="*/ 221984 w 260636"/>
                <a:gd name="connsiteY232" fmla="*/ 62605 h 89593"/>
                <a:gd name="connsiteX233" fmla="*/ 221984 w 260636"/>
                <a:gd name="connsiteY233" fmla="*/ 52733 h 89593"/>
                <a:gd name="connsiteX234" fmla="*/ 211233 w 260636"/>
                <a:gd name="connsiteY234" fmla="*/ 53075 h 89593"/>
                <a:gd name="connsiteX235" fmla="*/ 202925 w 260636"/>
                <a:gd name="connsiteY235" fmla="*/ 53613 h 89593"/>
                <a:gd name="connsiteX236" fmla="*/ 201264 w 260636"/>
                <a:gd name="connsiteY236" fmla="*/ 53857 h 89593"/>
                <a:gd name="connsiteX237" fmla="*/ 199798 w 260636"/>
                <a:gd name="connsiteY237" fmla="*/ 54199 h 89593"/>
                <a:gd name="connsiteX238" fmla="*/ 198576 w 260636"/>
                <a:gd name="connsiteY238" fmla="*/ 54639 h 89593"/>
                <a:gd name="connsiteX239" fmla="*/ 197354 w 260636"/>
                <a:gd name="connsiteY239" fmla="*/ 54981 h 89593"/>
                <a:gd name="connsiteX240" fmla="*/ 194275 w 260636"/>
                <a:gd name="connsiteY240" fmla="*/ 55617 h 89593"/>
                <a:gd name="connsiteX241" fmla="*/ 189730 w 260636"/>
                <a:gd name="connsiteY241" fmla="*/ 55079 h 89593"/>
                <a:gd name="connsiteX242" fmla="*/ 185625 w 260636"/>
                <a:gd name="connsiteY242" fmla="*/ 53906 h 89593"/>
                <a:gd name="connsiteX243" fmla="*/ 180641 w 260636"/>
                <a:gd name="connsiteY243" fmla="*/ 51560 h 89593"/>
                <a:gd name="connsiteX244" fmla="*/ 178148 w 260636"/>
                <a:gd name="connsiteY244" fmla="*/ 48579 h 89593"/>
                <a:gd name="connsiteX245" fmla="*/ 182302 w 260636"/>
                <a:gd name="connsiteY245" fmla="*/ 47553 h 89593"/>
                <a:gd name="connsiteX246" fmla="*/ 191832 w 260636"/>
                <a:gd name="connsiteY246" fmla="*/ 48335 h 89593"/>
                <a:gd name="connsiteX247" fmla="*/ 201655 w 260636"/>
                <a:gd name="connsiteY247" fmla="*/ 48531 h 89593"/>
                <a:gd name="connsiteX248" fmla="*/ 210500 w 260636"/>
                <a:gd name="connsiteY248" fmla="*/ 48531 h 89593"/>
                <a:gd name="connsiteX249" fmla="*/ 221789 w 260636"/>
                <a:gd name="connsiteY249" fmla="*/ 48433 h 89593"/>
                <a:gd name="connsiteX250" fmla="*/ 233224 w 260636"/>
                <a:gd name="connsiteY250" fmla="*/ 48335 h 89593"/>
                <a:gd name="connsiteX251" fmla="*/ 242607 w 260636"/>
                <a:gd name="connsiteY251" fmla="*/ 48140 h 89593"/>
                <a:gd name="connsiteX252" fmla="*/ 246517 w 260636"/>
                <a:gd name="connsiteY252" fmla="*/ 47602 h 89593"/>
                <a:gd name="connsiteX253" fmla="*/ 249156 w 260636"/>
                <a:gd name="connsiteY253" fmla="*/ 46771 h 89593"/>
                <a:gd name="connsiteX254" fmla="*/ 250719 w 260636"/>
                <a:gd name="connsiteY254" fmla="*/ 46283 h 89593"/>
                <a:gd name="connsiteX255" fmla="*/ 252283 w 260636"/>
                <a:gd name="connsiteY255" fmla="*/ 45989 h 89593"/>
                <a:gd name="connsiteX256" fmla="*/ 257366 w 260636"/>
                <a:gd name="connsiteY256" fmla="*/ 45843 h 89593"/>
                <a:gd name="connsiteX257" fmla="*/ 262448 w 260636"/>
                <a:gd name="connsiteY257" fmla="*/ 46087 h 89593"/>
                <a:gd name="connsiteX258" fmla="*/ 266993 w 260636"/>
                <a:gd name="connsiteY258" fmla="*/ 47211 h 89593"/>
                <a:gd name="connsiteX259" fmla="*/ 268606 w 260636"/>
                <a:gd name="connsiteY259" fmla="*/ 49703 h 89593"/>
                <a:gd name="connsiteX260" fmla="*/ 266797 w 260636"/>
                <a:gd name="connsiteY260" fmla="*/ 52293 h 89593"/>
                <a:gd name="connsiteX261" fmla="*/ 262350 w 260636"/>
                <a:gd name="connsiteY261" fmla="*/ 52929 h 89593"/>
                <a:gd name="connsiteX262" fmla="*/ 255948 w 260636"/>
                <a:gd name="connsiteY262" fmla="*/ 52880 h 89593"/>
                <a:gd name="connsiteX263" fmla="*/ 247885 w 260636"/>
                <a:gd name="connsiteY263" fmla="*/ 52831 h 89593"/>
                <a:gd name="connsiteX264" fmla="*/ 239088 w 260636"/>
                <a:gd name="connsiteY264" fmla="*/ 52782 h 89593"/>
                <a:gd name="connsiteX265" fmla="*/ 230585 w 260636"/>
                <a:gd name="connsiteY265" fmla="*/ 52733 h 89593"/>
                <a:gd name="connsiteX266" fmla="*/ 228533 w 260636"/>
                <a:gd name="connsiteY266" fmla="*/ 25953 h 89593"/>
                <a:gd name="connsiteX267" fmla="*/ 232735 w 260636"/>
                <a:gd name="connsiteY267" fmla="*/ 26784 h 89593"/>
                <a:gd name="connsiteX268" fmla="*/ 237036 w 260636"/>
                <a:gd name="connsiteY268" fmla="*/ 27614 h 89593"/>
                <a:gd name="connsiteX269" fmla="*/ 240506 w 260636"/>
                <a:gd name="connsiteY269" fmla="*/ 28396 h 89593"/>
                <a:gd name="connsiteX270" fmla="*/ 242607 w 260636"/>
                <a:gd name="connsiteY270" fmla="*/ 28690 h 89593"/>
                <a:gd name="connsiteX271" fmla="*/ 244562 w 260636"/>
                <a:gd name="connsiteY271" fmla="*/ 28787 h 89593"/>
                <a:gd name="connsiteX272" fmla="*/ 246223 w 260636"/>
                <a:gd name="connsiteY272" fmla="*/ 28787 h 89593"/>
                <a:gd name="connsiteX273" fmla="*/ 247592 w 260636"/>
                <a:gd name="connsiteY273" fmla="*/ 28787 h 89593"/>
                <a:gd name="connsiteX274" fmla="*/ 249840 w 260636"/>
                <a:gd name="connsiteY274" fmla="*/ 29081 h 89593"/>
                <a:gd name="connsiteX275" fmla="*/ 253945 w 260636"/>
                <a:gd name="connsiteY275" fmla="*/ 30840 h 89593"/>
                <a:gd name="connsiteX276" fmla="*/ 257659 w 260636"/>
                <a:gd name="connsiteY276" fmla="*/ 32990 h 89593"/>
                <a:gd name="connsiteX277" fmla="*/ 258929 w 260636"/>
                <a:gd name="connsiteY277" fmla="*/ 34945 h 89593"/>
                <a:gd name="connsiteX278" fmla="*/ 258734 w 260636"/>
                <a:gd name="connsiteY278" fmla="*/ 37095 h 89593"/>
                <a:gd name="connsiteX279" fmla="*/ 256681 w 260636"/>
                <a:gd name="connsiteY279" fmla="*/ 38366 h 89593"/>
                <a:gd name="connsiteX280" fmla="*/ 252772 w 260636"/>
                <a:gd name="connsiteY280" fmla="*/ 37877 h 89593"/>
                <a:gd name="connsiteX281" fmla="*/ 247005 w 260636"/>
                <a:gd name="connsiteY281" fmla="*/ 36167 h 89593"/>
                <a:gd name="connsiteX282" fmla="*/ 239675 w 260636"/>
                <a:gd name="connsiteY282" fmla="*/ 33967 h 89593"/>
                <a:gd name="connsiteX283" fmla="*/ 231660 w 260636"/>
                <a:gd name="connsiteY283" fmla="*/ 31573 h 89593"/>
                <a:gd name="connsiteX284" fmla="*/ 223939 w 260636"/>
                <a:gd name="connsiteY284" fmla="*/ 29276 h 89593"/>
                <a:gd name="connsiteX285" fmla="*/ 209180 w 260636"/>
                <a:gd name="connsiteY285" fmla="*/ 36020 h 89593"/>
                <a:gd name="connsiteX286" fmla="*/ 193542 w 260636"/>
                <a:gd name="connsiteY286" fmla="*/ 40614 h 89593"/>
                <a:gd name="connsiteX287" fmla="*/ 189779 w 260636"/>
                <a:gd name="connsiteY287" fmla="*/ 40907 h 89593"/>
                <a:gd name="connsiteX288" fmla="*/ 188069 w 260636"/>
                <a:gd name="connsiteY288" fmla="*/ 40027 h 89593"/>
                <a:gd name="connsiteX289" fmla="*/ 187825 w 260636"/>
                <a:gd name="connsiteY289" fmla="*/ 38757 h 89593"/>
                <a:gd name="connsiteX290" fmla="*/ 188851 w 260636"/>
                <a:gd name="connsiteY290" fmla="*/ 37779 h 89593"/>
                <a:gd name="connsiteX291" fmla="*/ 200873 w 260636"/>
                <a:gd name="connsiteY291" fmla="*/ 33577 h 89593"/>
                <a:gd name="connsiteX292" fmla="*/ 213285 w 260636"/>
                <a:gd name="connsiteY292" fmla="*/ 27614 h 89593"/>
                <a:gd name="connsiteX293" fmla="*/ 225014 w 260636"/>
                <a:gd name="connsiteY293" fmla="*/ 20284 h 89593"/>
                <a:gd name="connsiteX294" fmla="*/ 235374 w 260636"/>
                <a:gd name="connsiteY294" fmla="*/ 12172 h 89593"/>
                <a:gd name="connsiteX295" fmla="*/ 229608 w 260636"/>
                <a:gd name="connsiteY295" fmla="*/ 12465 h 89593"/>
                <a:gd name="connsiteX296" fmla="*/ 223353 w 260636"/>
                <a:gd name="connsiteY296" fmla="*/ 12660 h 89593"/>
                <a:gd name="connsiteX297" fmla="*/ 217733 w 260636"/>
                <a:gd name="connsiteY297" fmla="*/ 12954 h 89593"/>
                <a:gd name="connsiteX298" fmla="*/ 214263 w 260636"/>
                <a:gd name="connsiteY298" fmla="*/ 13051 h 89593"/>
                <a:gd name="connsiteX299" fmla="*/ 212552 w 260636"/>
                <a:gd name="connsiteY299" fmla="*/ 13345 h 89593"/>
                <a:gd name="connsiteX300" fmla="*/ 211037 w 260636"/>
                <a:gd name="connsiteY300" fmla="*/ 13736 h 89593"/>
                <a:gd name="connsiteX301" fmla="*/ 209571 w 260636"/>
                <a:gd name="connsiteY301" fmla="*/ 14273 h 89593"/>
                <a:gd name="connsiteX302" fmla="*/ 208399 w 260636"/>
                <a:gd name="connsiteY302" fmla="*/ 14615 h 89593"/>
                <a:gd name="connsiteX303" fmla="*/ 207275 w 260636"/>
                <a:gd name="connsiteY303" fmla="*/ 15006 h 89593"/>
                <a:gd name="connsiteX304" fmla="*/ 206053 w 260636"/>
                <a:gd name="connsiteY304" fmla="*/ 15202 h 89593"/>
                <a:gd name="connsiteX305" fmla="*/ 204733 w 260636"/>
                <a:gd name="connsiteY305" fmla="*/ 15202 h 89593"/>
                <a:gd name="connsiteX306" fmla="*/ 203121 w 260636"/>
                <a:gd name="connsiteY306" fmla="*/ 14811 h 89593"/>
                <a:gd name="connsiteX307" fmla="*/ 199944 w 260636"/>
                <a:gd name="connsiteY307" fmla="*/ 13638 h 89593"/>
                <a:gd name="connsiteX308" fmla="*/ 196279 w 260636"/>
                <a:gd name="connsiteY308" fmla="*/ 11683 h 89593"/>
                <a:gd name="connsiteX309" fmla="*/ 194178 w 260636"/>
                <a:gd name="connsiteY309" fmla="*/ 8898 h 89593"/>
                <a:gd name="connsiteX310" fmla="*/ 197550 w 260636"/>
                <a:gd name="connsiteY310" fmla="*/ 7871 h 89593"/>
                <a:gd name="connsiteX311" fmla="*/ 199162 w 260636"/>
                <a:gd name="connsiteY311" fmla="*/ 8067 h 89593"/>
                <a:gd name="connsiteX312" fmla="*/ 201752 w 260636"/>
                <a:gd name="connsiteY312" fmla="*/ 8262 h 89593"/>
                <a:gd name="connsiteX313" fmla="*/ 204929 w 260636"/>
                <a:gd name="connsiteY313" fmla="*/ 8409 h 89593"/>
                <a:gd name="connsiteX314" fmla="*/ 208301 w 260636"/>
                <a:gd name="connsiteY314" fmla="*/ 8458 h 89593"/>
                <a:gd name="connsiteX315" fmla="*/ 213823 w 260636"/>
                <a:gd name="connsiteY315" fmla="*/ 8458 h 89593"/>
                <a:gd name="connsiteX316" fmla="*/ 220518 w 260636"/>
                <a:gd name="connsiteY316" fmla="*/ 8360 h 89593"/>
                <a:gd name="connsiteX317" fmla="*/ 227311 w 260636"/>
                <a:gd name="connsiteY317" fmla="*/ 8067 h 89593"/>
                <a:gd name="connsiteX318" fmla="*/ 232931 w 260636"/>
                <a:gd name="connsiteY318" fmla="*/ 7578 h 89593"/>
                <a:gd name="connsiteX319" fmla="*/ 234495 w 260636"/>
                <a:gd name="connsiteY319" fmla="*/ 7334 h 89593"/>
                <a:gd name="connsiteX320" fmla="*/ 235668 w 260636"/>
                <a:gd name="connsiteY320" fmla="*/ 6992 h 89593"/>
                <a:gd name="connsiteX321" fmla="*/ 236059 w 260636"/>
                <a:gd name="connsiteY321" fmla="*/ 6894 h 89593"/>
                <a:gd name="connsiteX322" fmla="*/ 236547 w 260636"/>
                <a:gd name="connsiteY322" fmla="*/ 6698 h 89593"/>
                <a:gd name="connsiteX323" fmla="*/ 237036 w 260636"/>
                <a:gd name="connsiteY323" fmla="*/ 6503 h 89593"/>
                <a:gd name="connsiteX324" fmla="*/ 237622 w 260636"/>
                <a:gd name="connsiteY324" fmla="*/ 6405 h 89593"/>
                <a:gd name="connsiteX325" fmla="*/ 242021 w 260636"/>
                <a:gd name="connsiteY325" fmla="*/ 6503 h 89593"/>
                <a:gd name="connsiteX326" fmla="*/ 245832 w 260636"/>
                <a:gd name="connsiteY326" fmla="*/ 6796 h 89593"/>
                <a:gd name="connsiteX327" fmla="*/ 248423 w 260636"/>
                <a:gd name="connsiteY327" fmla="*/ 8555 h 89593"/>
                <a:gd name="connsiteX328" fmla="*/ 247885 w 260636"/>
                <a:gd name="connsiteY328" fmla="*/ 11585 h 89593"/>
                <a:gd name="connsiteX329" fmla="*/ 247152 w 260636"/>
                <a:gd name="connsiteY329" fmla="*/ 12563 h 89593"/>
                <a:gd name="connsiteX330" fmla="*/ 246126 w 260636"/>
                <a:gd name="connsiteY330" fmla="*/ 13540 h 89593"/>
                <a:gd name="connsiteX331" fmla="*/ 244953 w 260636"/>
                <a:gd name="connsiteY331" fmla="*/ 14664 h 89593"/>
                <a:gd name="connsiteX332" fmla="*/ 243584 w 260636"/>
                <a:gd name="connsiteY332" fmla="*/ 15788 h 89593"/>
                <a:gd name="connsiteX333" fmla="*/ 236645 w 260636"/>
                <a:gd name="connsiteY333" fmla="*/ 21115 h 89593"/>
                <a:gd name="connsiteX334" fmla="*/ 228533 w 260636"/>
                <a:gd name="connsiteY334" fmla="*/ 25953 h 89593"/>
                <a:gd name="connsiteX335" fmla="*/ 209962 w 260636"/>
                <a:gd name="connsiteY335" fmla="*/ 72965 h 89593"/>
                <a:gd name="connsiteX336" fmla="*/ 209962 w 260636"/>
                <a:gd name="connsiteY336" fmla="*/ 81469 h 89593"/>
                <a:gd name="connsiteX337" fmla="*/ 211086 w 260636"/>
                <a:gd name="connsiteY337" fmla="*/ 83863 h 89593"/>
                <a:gd name="connsiteX338" fmla="*/ 213676 w 260636"/>
                <a:gd name="connsiteY338" fmla="*/ 84498 h 89593"/>
                <a:gd name="connsiteX339" fmla="*/ 233322 w 260636"/>
                <a:gd name="connsiteY339" fmla="*/ 84303 h 89593"/>
                <a:gd name="connsiteX340" fmla="*/ 236694 w 260636"/>
                <a:gd name="connsiteY340" fmla="*/ 84059 h 89593"/>
                <a:gd name="connsiteX341" fmla="*/ 240555 w 260636"/>
                <a:gd name="connsiteY341" fmla="*/ 82837 h 89593"/>
                <a:gd name="connsiteX342" fmla="*/ 241043 w 260636"/>
                <a:gd name="connsiteY342" fmla="*/ 82593 h 89593"/>
                <a:gd name="connsiteX343" fmla="*/ 241630 w 260636"/>
                <a:gd name="connsiteY343" fmla="*/ 82348 h 89593"/>
                <a:gd name="connsiteX344" fmla="*/ 242314 w 260636"/>
                <a:gd name="connsiteY344" fmla="*/ 82055 h 89593"/>
                <a:gd name="connsiteX345" fmla="*/ 243096 w 260636"/>
                <a:gd name="connsiteY345" fmla="*/ 81859 h 89593"/>
                <a:gd name="connsiteX346" fmla="*/ 247983 w 260636"/>
                <a:gd name="connsiteY346" fmla="*/ 81811 h 89593"/>
                <a:gd name="connsiteX347" fmla="*/ 252674 w 260636"/>
                <a:gd name="connsiteY347" fmla="*/ 82055 h 89593"/>
                <a:gd name="connsiteX348" fmla="*/ 255655 w 260636"/>
                <a:gd name="connsiteY348" fmla="*/ 83423 h 89593"/>
                <a:gd name="connsiteX349" fmla="*/ 256681 w 260636"/>
                <a:gd name="connsiteY349" fmla="*/ 85671 h 89593"/>
                <a:gd name="connsiteX350" fmla="*/ 255655 w 260636"/>
                <a:gd name="connsiteY350" fmla="*/ 87773 h 89593"/>
                <a:gd name="connsiteX351" fmla="*/ 252576 w 260636"/>
                <a:gd name="connsiteY351" fmla="*/ 88701 h 89593"/>
                <a:gd name="connsiteX352" fmla="*/ 210744 w 260636"/>
                <a:gd name="connsiteY352" fmla="*/ 89092 h 89593"/>
                <a:gd name="connsiteX353" fmla="*/ 203854 w 260636"/>
                <a:gd name="connsiteY353" fmla="*/ 87773 h 89593"/>
                <a:gd name="connsiteX354" fmla="*/ 200873 w 260636"/>
                <a:gd name="connsiteY354" fmla="*/ 81762 h 89593"/>
                <a:gd name="connsiteX355" fmla="*/ 200873 w 260636"/>
                <a:gd name="connsiteY355" fmla="*/ 73747 h 89593"/>
                <a:gd name="connsiteX356" fmla="*/ 200531 w 260636"/>
                <a:gd name="connsiteY356" fmla="*/ 71646 h 89593"/>
                <a:gd name="connsiteX357" fmla="*/ 199309 w 260636"/>
                <a:gd name="connsiteY357" fmla="*/ 69935 h 89593"/>
                <a:gd name="connsiteX358" fmla="*/ 196719 w 260636"/>
                <a:gd name="connsiteY358" fmla="*/ 68909 h 89593"/>
                <a:gd name="connsiteX359" fmla="*/ 192956 w 260636"/>
                <a:gd name="connsiteY359" fmla="*/ 68176 h 89593"/>
                <a:gd name="connsiteX360" fmla="*/ 191978 w 260636"/>
                <a:gd name="connsiteY360" fmla="*/ 67541 h 89593"/>
                <a:gd name="connsiteX361" fmla="*/ 191881 w 260636"/>
                <a:gd name="connsiteY361" fmla="*/ 66221 h 89593"/>
                <a:gd name="connsiteX362" fmla="*/ 192516 w 260636"/>
                <a:gd name="connsiteY362" fmla="*/ 64902 h 89593"/>
                <a:gd name="connsiteX363" fmla="*/ 194031 w 260636"/>
                <a:gd name="connsiteY363" fmla="*/ 64169 h 89593"/>
                <a:gd name="connsiteX364" fmla="*/ 197256 w 260636"/>
                <a:gd name="connsiteY364" fmla="*/ 64169 h 89593"/>
                <a:gd name="connsiteX365" fmla="*/ 201459 w 260636"/>
                <a:gd name="connsiteY365" fmla="*/ 64266 h 89593"/>
                <a:gd name="connsiteX366" fmla="*/ 205711 w 260636"/>
                <a:gd name="connsiteY366" fmla="*/ 64511 h 89593"/>
                <a:gd name="connsiteX367" fmla="*/ 209474 w 260636"/>
                <a:gd name="connsiteY367" fmla="*/ 64951 h 89593"/>
                <a:gd name="connsiteX368" fmla="*/ 210402 w 260636"/>
                <a:gd name="connsiteY368" fmla="*/ 66172 h 89593"/>
                <a:gd name="connsiteX369" fmla="*/ 210451 w 260636"/>
                <a:gd name="connsiteY369" fmla="*/ 68078 h 89593"/>
                <a:gd name="connsiteX370" fmla="*/ 210060 w 260636"/>
                <a:gd name="connsiteY370" fmla="*/ 70229 h 89593"/>
                <a:gd name="connsiteX371" fmla="*/ 209962 w 260636"/>
                <a:gd name="connsiteY371" fmla="*/ 72965 h 895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  <a:cxn ang="0">
                  <a:pos x="connsiteX330" y="connsiteY330"/>
                </a:cxn>
                <a:cxn ang="0">
                  <a:pos x="connsiteX331" y="connsiteY331"/>
                </a:cxn>
                <a:cxn ang="0">
                  <a:pos x="connsiteX332" y="connsiteY332"/>
                </a:cxn>
                <a:cxn ang="0">
                  <a:pos x="connsiteX333" y="connsiteY333"/>
                </a:cxn>
                <a:cxn ang="0">
                  <a:pos x="connsiteX334" y="connsiteY334"/>
                </a:cxn>
                <a:cxn ang="0">
                  <a:pos x="connsiteX335" y="connsiteY335"/>
                </a:cxn>
                <a:cxn ang="0">
                  <a:pos x="connsiteX336" y="connsiteY336"/>
                </a:cxn>
                <a:cxn ang="0">
                  <a:pos x="connsiteX337" y="connsiteY337"/>
                </a:cxn>
                <a:cxn ang="0">
                  <a:pos x="connsiteX338" y="connsiteY338"/>
                </a:cxn>
                <a:cxn ang="0">
                  <a:pos x="connsiteX339" y="connsiteY339"/>
                </a:cxn>
                <a:cxn ang="0">
                  <a:pos x="connsiteX340" y="connsiteY340"/>
                </a:cxn>
                <a:cxn ang="0">
                  <a:pos x="connsiteX341" y="connsiteY341"/>
                </a:cxn>
                <a:cxn ang="0">
                  <a:pos x="connsiteX342" y="connsiteY342"/>
                </a:cxn>
                <a:cxn ang="0">
                  <a:pos x="connsiteX343" y="connsiteY343"/>
                </a:cxn>
                <a:cxn ang="0">
                  <a:pos x="connsiteX344" y="connsiteY344"/>
                </a:cxn>
                <a:cxn ang="0">
                  <a:pos x="connsiteX345" y="connsiteY345"/>
                </a:cxn>
                <a:cxn ang="0">
                  <a:pos x="connsiteX346" y="connsiteY346"/>
                </a:cxn>
                <a:cxn ang="0">
                  <a:pos x="connsiteX347" y="connsiteY347"/>
                </a:cxn>
                <a:cxn ang="0">
                  <a:pos x="connsiteX348" y="connsiteY348"/>
                </a:cxn>
                <a:cxn ang="0">
                  <a:pos x="connsiteX349" y="connsiteY349"/>
                </a:cxn>
                <a:cxn ang="0">
                  <a:pos x="connsiteX350" y="connsiteY350"/>
                </a:cxn>
                <a:cxn ang="0">
                  <a:pos x="connsiteX351" y="connsiteY351"/>
                </a:cxn>
                <a:cxn ang="0">
                  <a:pos x="connsiteX352" y="connsiteY352"/>
                </a:cxn>
                <a:cxn ang="0">
                  <a:pos x="connsiteX353" y="connsiteY353"/>
                </a:cxn>
                <a:cxn ang="0">
                  <a:pos x="connsiteX354" y="connsiteY354"/>
                </a:cxn>
                <a:cxn ang="0">
                  <a:pos x="connsiteX355" y="connsiteY355"/>
                </a:cxn>
                <a:cxn ang="0">
                  <a:pos x="connsiteX356" y="connsiteY356"/>
                </a:cxn>
                <a:cxn ang="0">
                  <a:pos x="connsiteX357" y="connsiteY357"/>
                </a:cxn>
                <a:cxn ang="0">
                  <a:pos x="connsiteX358" y="connsiteY358"/>
                </a:cxn>
                <a:cxn ang="0">
                  <a:pos x="connsiteX359" y="connsiteY359"/>
                </a:cxn>
                <a:cxn ang="0">
                  <a:pos x="connsiteX360" y="connsiteY360"/>
                </a:cxn>
                <a:cxn ang="0">
                  <a:pos x="connsiteX361" y="connsiteY361"/>
                </a:cxn>
                <a:cxn ang="0">
                  <a:pos x="connsiteX362" y="connsiteY362"/>
                </a:cxn>
                <a:cxn ang="0">
                  <a:pos x="connsiteX363" y="connsiteY363"/>
                </a:cxn>
                <a:cxn ang="0">
                  <a:pos x="connsiteX364" y="connsiteY364"/>
                </a:cxn>
                <a:cxn ang="0">
                  <a:pos x="connsiteX365" y="connsiteY365"/>
                </a:cxn>
                <a:cxn ang="0">
                  <a:pos x="connsiteX366" y="connsiteY366"/>
                </a:cxn>
                <a:cxn ang="0">
                  <a:pos x="connsiteX367" y="connsiteY367"/>
                </a:cxn>
                <a:cxn ang="0">
                  <a:pos x="connsiteX368" y="connsiteY368"/>
                </a:cxn>
                <a:cxn ang="0">
                  <a:pos x="connsiteX369" y="connsiteY369"/>
                </a:cxn>
                <a:cxn ang="0">
                  <a:pos x="connsiteX370" y="connsiteY370"/>
                </a:cxn>
                <a:cxn ang="0">
                  <a:pos x="connsiteX371" y="connsiteY371"/>
                </a:cxn>
              </a:cxnLst>
              <a:rect l="l" t="t" r="r" b="b"/>
              <a:pathLst>
                <a:path w="260636" h="89593">
                  <a:moveTo>
                    <a:pt x="71597" y="11488"/>
                  </a:moveTo>
                  <a:lnTo>
                    <a:pt x="71597" y="36900"/>
                  </a:lnTo>
                  <a:cubicBezTo>
                    <a:pt x="71597" y="41982"/>
                    <a:pt x="71043" y="46006"/>
                    <a:pt x="69935" y="48970"/>
                  </a:cubicBezTo>
                  <a:cubicBezTo>
                    <a:pt x="68828" y="51935"/>
                    <a:pt x="67687" y="53417"/>
                    <a:pt x="66514" y="53417"/>
                  </a:cubicBezTo>
                  <a:cubicBezTo>
                    <a:pt x="65342" y="53483"/>
                    <a:pt x="64511" y="52375"/>
                    <a:pt x="64022" y="50094"/>
                  </a:cubicBezTo>
                  <a:cubicBezTo>
                    <a:pt x="63533" y="47814"/>
                    <a:pt x="63289" y="44849"/>
                    <a:pt x="63289" y="41200"/>
                  </a:cubicBezTo>
                  <a:lnTo>
                    <a:pt x="63289" y="13247"/>
                  </a:lnTo>
                  <a:cubicBezTo>
                    <a:pt x="63289" y="11683"/>
                    <a:pt x="63142" y="10380"/>
                    <a:pt x="62849" y="9337"/>
                  </a:cubicBezTo>
                  <a:cubicBezTo>
                    <a:pt x="62556" y="8295"/>
                    <a:pt x="62018" y="7480"/>
                    <a:pt x="61237" y="6894"/>
                  </a:cubicBezTo>
                  <a:cubicBezTo>
                    <a:pt x="60129" y="6112"/>
                    <a:pt x="58842" y="5493"/>
                    <a:pt x="57376" y="5037"/>
                  </a:cubicBezTo>
                  <a:cubicBezTo>
                    <a:pt x="55910" y="4581"/>
                    <a:pt x="54493" y="4222"/>
                    <a:pt x="53124" y="3962"/>
                  </a:cubicBezTo>
                  <a:cubicBezTo>
                    <a:pt x="52603" y="3897"/>
                    <a:pt x="52245" y="3636"/>
                    <a:pt x="52049" y="3180"/>
                  </a:cubicBezTo>
                  <a:cubicBezTo>
                    <a:pt x="51854" y="2724"/>
                    <a:pt x="51821" y="2268"/>
                    <a:pt x="51951" y="1811"/>
                  </a:cubicBezTo>
                  <a:cubicBezTo>
                    <a:pt x="52017" y="1355"/>
                    <a:pt x="52245" y="948"/>
                    <a:pt x="52636" y="590"/>
                  </a:cubicBezTo>
                  <a:cubicBezTo>
                    <a:pt x="53027" y="231"/>
                    <a:pt x="53580" y="52"/>
                    <a:pt x="54297" y="52"/>
                  </a:cubicBezTo>
                  <a:cubicBezTo>
                    <a:pt x="56773" y="117"/>
                    <a:pt x="59673" y="362"/>
                    <a:pt x="62996" y="785"/>
                  </a:cubicBezTo>
                  <a:cubicBezTo>
                    <a:pt x="66319" y="1209"/>
                    <a:pt x="69153" y="1779"/>
                    <a:pt x="71499" y="2496"/>
                  </a:cubicBezTo>
                  <a:cubicBezTo>
                    <a:pt x="71890" y="2691"/>
                    <a:pt x="72216" y="3066"/>
                    <a:pt x="72477" y="3620"/>
                  </a:cubicBezTo>
                  <a:cubicBezTo>
                    <a:pt x="72737" y="4173"/>
                    <a:pt x="72770" y="4809"/>
                    <a:pt x="72574" y="5526"/>
                  </a:cubicBezTo>
                  <a:cubicBezTo>
                    <a:pt x="72248" y="6503"/>
                    <a:pt x="72004" y="7497"/>
                    <a:pt x="71841" y="8507"/>
                  </a:cubicBezTo>
                  <a:cubicBezTo>
                    <a:pt x="71678" y="9517"/>
                    <a:pt x="71597" y="10510"/>
                    <a:pt x="71597" y="11488"/>
                  </a:cubicBezTo>
                  <a:moveTo>
                    <a:pt x="46087" y="12367"/>
                  </a:moveTo>
                  <a:cubicBezTo>
                    <a:pt x="47130" y="12563"/>
                    <a:pt x="47732" y="13068"/>
                    <a:pt x="47895" y="13882"/>
                  </a:cubicBezTo>
                  <a:cubicBezTo>
                    <a:pt x="48058" y="14697"/>
                    <a:pt x="47944" y="15527"/>
                    <a:pt x="47553" y="16375"/>
                  </a:cubicBezTo>
                  <a:cubicBezTo>
                    <a:pt x="47358" y="16765"/>
                    <a:pt x="47130" y="17173"/>
                    <a:pt x="46869" y="17596"/>
                  </a:cubicBezTo>
                  <a:cubicBezTo>
                    <a:pt x="46608" y="18020"/>
                    <a:pt x="46348" y="18460"/>
                    <a:pt x="46087" y="18916"/>
                  </a:cubicBezTo>
                  <a:cubicBezTo>
                    <a:pt x="45826" y="19307"/>
                    <a:pt x="45566" y="19714"/>
                    <a:pt x="45305" y="20137"/>
                  </a:cubicBezTo>
                  <a:cubicBezTo>
                    <a:pt x="45045" y="20561"/>
                    <a:pt x="44816" y="20968"/>
                    <a:pt x="44621" y="21359"/>
                  </a:cubicBezTo>
                  <a:cubicBezTo>
                    <a:pt x="42406" y="25464"/>
                    <a:pt x="39750" y="29439"/>
                    <a:pt x="36655" y="33283"/>
                  </a:cubicBezTo>
                  <a:cubicBezTo>
                    <a:pt x="33560" y="37128"/>
                    <a:pt x="30286" y="40646"/>
                    <a:pt x="26833" y="43839"/>
                  </a:cubicBezTo>
                  <a:cubicBezTo>
                    <a:pt x="23379" y="47097"/>
                    <a:pt x="19877" y="49964"/>
                    <a:pt x="16326" y="52440"/>
                  </a:cubicBezTo>
                  <a:cubicBezTo>
                    <a:pt x="12774" y="54916"/>
                    <a:pt x="9468" y="56871"/>
                    <a:pt x="6405" y="58304"/>
                  </a:cubicBezTo>
                  <a:cubicBezTo>
                    <a:pt x="4972" y="59021"/>
                    <a:pt x="3783" y="59428"/>
                    <a:pt x="2838" y="59526"/>
                  </a:cubicBezTo>
                  <a:cubicBezTo>
                    <a:pt x="1893" y="59624"/>
                    <a:pt x="1192" y="59575"/>
                    <a:pt x="736" y="59380"/>
                  </a:cubicBezTo>
                  <a:cubicBezTo>
                    <a:pt x="280" y="59119"/>
                    <a:pt x="52" y="58777"/>
                    <a:pt x="52" y="58353"/>
                  </a:cubicBezTo>
                  <a:cubicBezTo>
                    <a:pt x="52" y="57930"/>
                    <a:pt x="313" y="57523"/>
                    <a:pt x="834" y="57132"/>
                  </a:cubicBezTo>
                  <a:cubicBezTo>
                    <a:pt x="4027" y="55307"/>
                    <a:pt x="7334" y="53027"/>
                    <a:pt x="10755" y="50290"/>
                  </a:cubicBezTo>
                  <a:cubicBezTo>
                    <a:pt x="14175" y="47553"/>
                    <a:pt x="17515" y="44458"/>
                    <a:pt x="20773" y="41005"/>
                  </a:cubicBezTo>
                  <a:cubicBezTo>
                    <a:pt x="23966" y="37616"/>
                    <a:pt x="26963" y="33935"/>
                    <a:pt x="29765" y="29960"/>
                  </a:cubicBezTo>
                  <a:cubicBezTo>
                    <a:pt x="32567" y="25985"/>
                    <a:pt x="34977" y="21848"/>
                    <a:pt x="36997" y="17547"/>
                  </a:cubicBezTo>
                  <a:cubicBezTo>
                    <a:pt x="34196" y="17743"/>
                    <a:pt x="31557" y="17938"/>
                    <a:pt x="29081" y="18134"/>
                  </a:cubicBezTo>
                  <a:cubicBezTo>
                    <a:pt x="26605" y="18329"/>
                    <a:pt x="24682" y="18492"/>
                    <a:pt x="23314" y="18623"/>
                  </a:cubicBezTo>
                  <a:cubicBezTo>
                    <a:pt x="22271" y="18753"/>
                    <a:pt x="21147" y="18965"/>
                    <a:pt x="19942" y="19258"/>
                  </a:cubicBezTo>
                  <a:cubicBezTo>
                    <a:pt x="18737" y="19551"/>
                    <a:pt x="17710" y="19861"/>
                    <a:pt x="16863" y="20186"/>
                  </a:cubicBezTo>
                  <a:cubicBezTo>
                    <a:pt x="16277" y="20447"/>
                    <a:pt x="15641" y="20626"/>
                    <a:pt x="14957" y="20724"/>
                  </a:cubicBezTo>
                  <a:cubicBezTo>
                    <a:pt x="14273" y="20822"/>
                    <a:pt x="13377" y="20675"/>
                    <a:pt x="12269" y="20284"/>
                  </a:cubicBezTo>
                  <a:cubicBezTo>
                    <a:pt x="11488" y="20089"/>
                    <a:pt x="10543" y="19714"/>
                    <a:pt x="9435" y="19160"/>
                  </a:cubicBezTo>
                  <a:cubicBezTo>
                    <a:pt x="8327" y="18606"/>
                    <a:pt x="7155" y="17938"/>
                    <a:pt x="5916" y="17156"/>
                  </a:cubicBezTo>
                  <a:cubicBezTo>
                    <a:pt x="4222" y="15984"/>
                    <a:pt x="3506" y="15039"/>
                    <a:pt x="3766" y="14322"/>
                  </a:cubicBezTo>
                  <a:cubicBezTo>
                    <a:pt x="4027" y="13605"/>
                    <a:pt x="5167" y="13312"/>
                    <a:pt x="7187" y="13442"/>
                  </a:cubicBezTo>
                  <a:cubicBezTo>
                    <a:pt x="7774" y="13508"/>
                    <a:pt x="8474" y="13573"/>
                    <a:pt x="9288" y="13638"/>
                  </a:cubicBezTo>
                  <a:cubicBezTo>
                    <a:pt x="10103" y="13703"/>
                    <a:pt x="10999" y="13768"/>
                    <a:pt x="11976" y="13833"/>
                  </a:cubicBezTo>
                  <a:cubicBezTo>
                    <a:pt x="12889" y="13898"/>
                    <a:pt x="13882" y="13947"/>
                    <a:pt x="14957" y="13980"/>
                  </a:cubicBezTo>
                  <a:cubicBezTo>
                    <a:pt x="16032" y="14012"/>
                    <a:pt x="17124" y="14029"/>
                    <a:pt x="18232" y="14029"/>
                  </a:cubicBezTo>
                  <a:cubicBezTo>
                    <a:pt x="20577" y="14029"/>
                    <a:pt x="23184" y="13996"/>
                    <a:pt x="26051" y="13931"/>
                  </a:cubicBezTo>
                  <a:cubicBezTo>
                    <a:pt x="28918" y="13866"/>
                    <a:pt x="31524" y="13670"/>
                    <a:pt x="33870" y="13345"/>
                  </a:cubicBezTo>
                  <a:cubicBezTo>
                    <a:pt x="34261" y="13345"/>
                    <a:pt x="34684" y="13263"/>
                    <a:pt x="35140" y="13100"/>
                  </a:cubicBezTo>
                  <a:cubicBezTo>
                    <a:pt x="35596" y="12937"/>
                    <a:pt x="35955" y="12791"/>
                    <a:pt x="36215" y="12660"/>
                  </a:cubicBezTo>
                  <a:cubicBezTo>
                    <a:pt x="36281" y="12660"/>
                    <a:pt x="36395" y="12628"/>
                    <a:pt x="36558" y="12563"/>
                  </a:cubicBezTo>
                  <a:cubicBezTo>
                    <a:pt x="36720" y="12498"/>
                    <a:pt x="36900" y="12432"/>
                    <a:pt x="37095" y="12367"/>
                  </a:cubicBezTo>
                  <a:cubicBezTo>
                    <a:pt x="37225" y="12302"/>
                    <a:pt x="37388" y="12253"/>
                    <a:pt x="37584" y="12221"/>
                  </a:cubicBezTo>
                  <a:cubicBezTo>
                    <a:pt x="37779" y="12188"/>
                    <a:pt x="38007" y="12172"/>
                    <a:pt x="38268" y="12172"/>
                  </a:cubicBezTo>
                  <a:cubicBezTo>
                    <a:pt x="39506" y="12172"/>
                    <a:pt x="40842" y="12172"/>
                    <a:pt x="42275" y="12172"/>
                  </a:cubicBezTo>
                  <a:cubicBezTo>
                    <a:pt x="43709" y="12172"/>
                    <a:pt x="44979" y="12237"/>
                    <a:pt x="46087" y="12367"/>
                  </a:cubicBezTo>
                  <a:moveTo>
                    <a:pt x="71890" y="85476"/>
                  </a:moveTo>
                  <a:cubicBezTo>
                    <a:pt x="71890" y="86258"/>
                    <a:pt x="71483" y="86860"/>
                    <a:pt x="70668" y="87284"/>
                  </a:cubicBezTo>
                  <a:cubicBezTo>
                    <a:pt x="69854" y="87707"/>
                    <a:pt x="68762" y="87919"/>
                    <a:pt x="67394" y="87919"/>
                  </a:cubicBezTo>
                  <a:cubicBezTo>
                    <a:pt x="64462" y="87919"/>
                    <a:pt x="61302" y="87936"/>
                    <a:pt x="57913" y="87968"/>
                  </a:cubicBezTo>
                  <a:cubicBezTo>
                    <a:pt x="54525" y="88001"/>
                    <a:pt x="51267" y="88017"/>
                    <a:pt x="48140" y="88017"/>
                  </a:cubicBezTo>
                  <a:cubicBezTo>
                    <a:pt x="45077" y="88082"/>
                    <a:pt x="42340" y="88115"/>
                    <a:pt x="39930" y="88115"/>
                  </a:cubicBezTo>
                  <a:cubicBezTo>
                    <a:pt x="37519" y="88115"/>
                    <a:pt x="35825" y="88115"/>
                    <a:pt x="34847" y="88115"/>
                  </a:cubicBezTo>
                  <a:cubicBezTo>
                    <a:pt x="34652" y="89288"/>
                    <a:pt x="34082" y="90330"/>
                    <a:pt x="33137" y="91242"/>
                  </a:cubicBezTo>
                  <a:cubicBezTo>
                    <a:pt x="32192" y="92155"/>
                    <a:pt x="31426" y="92611"/>
                    <a:pt x="30840" y="92611"/>
                  </a:cubicBezTo>
                  <a:cubicBezTo>
                    <a:pt x="29862" y="92611"/>
                    <a:pt x="29015" y="92106"/>
                    <a:pt x="28299" y="91096"/>
                  </a:cubicBezTo>
                  <a:cubicBezTo>
                    <a:pt x="27582" y="90086"/>
                    <a:pt x="27191" y="88669"/>
                    <a:pt x="27126" y="86844"/>
                  </a:cubicBezTo>
                  <a:lnTo>
                    <a:pt x="25562" y="63485"/>
                  </a:lnTo>
                  <a:cubicBezTo>
                    <a:pt x="25432" y="62181"/>
                    <a:pt x="24976" y="61302"/>
                    <a:pt x="24194" y="60846"/>
                  </a:cubicBezTo>
                  <a:cubicBezTo>
                    <a:pt x="23412" y="60390"/>
                    <a:pt x="22206" y="59999"/>
                    <a:pt x="20577" y="59673"/>
                  </a:cubicBezTo>
                  <a:cubicBezTo>
                    <a:pt x="20056" y="59608"/>
                    <a:pt x="19681" y="59363"/>
                    <a:pt x="19453" y="58940"/>
                  </a:cubicBezTo>
                  <a:cubicBezTo>
                    <a:pt x="19225" y="58516"/>
                    <a:pt x="19144" y="58076"/>
                    <a:pt x="19209" y="57620"/>
                  </a:cubicBezTo>
                  <a:cubicBezTo>
                    <a:pt x="19274" y="57164"/>
                    <a:pt x="19518" y="56757"/>
                    <a:pt x="19942" y="56399"/>
                  </a:cubicBezTo>
                  <a:cubicBezTo>
                    <a:pt x="20366" y="56040"/>
                    <a:pt x="21033" y="55828"/>
                    <a:pt x="21946" y="55763"/>
                  </a:cubicBezTo>
                  <a:cubicBezTo>
                    <a:pt x="22988" y="55763"/>
                    <a:pt x="24177" y="55812"/>
                    <a:pt x="25513" y="55910"/>
                  </a:cubicBezTo>
                  <a:cubicBezTo>
                    <a:pt x="26849" y="56008"/>
                    <a:pt x="28168" y="56122"/>
                    <a:pt x="29472" y="56252"/>
                  </a:cubicBezTo>
                  <a:cubicBezTo>
                    <a:pt x="30775" y="56382"/>
                    <a:pt x="32029" y="56513"/>
                    <a:pt x="33234" y="56643"/>
                  </a:cubicBezTo>
                  <a:cubicBezTo>
                    <a:pt x="34440" y="56773"/>
                    <a:pt x="35466" y="56871"/>
                    <a:pt x="36313" y="56936"/>
                  </a:cubicBezTo>
                  <a:cubicBezTo>
                    <a:pt x="36509" y="56936"/>
                    <a:pt x="37405" y="56936"/>
                    <a:pt x="39001" y="56936"/>
                  </a:cubicBezTo>
                  <a:cubicBezTo>
                    <a:pt x="40597" y="56936"/>
                    <a:pt x="42471" y="56936"/>
                    <a:pt x="44621" y="56936"/>
                  </a:cubicBezTo>
                  <a:cubicBezTo>
                    <a:pt x="46771" y="56936"/>
                    <a:pt x="48970" y="56904"/>
                    <a:pt x="51218" y="56838"/>
                  </a:cubicBezTo>
                  <a:cubicBezTo>
                    <a:pt x="53466" y="56773"/>
                    <a:pt x="55340" y="56675"/>
                    <a:pt x="56838" y="56545"/>
                  </a:cubicBezTo>
                  <a:cubicBezTo>
                    <a:pt x="57555" y="56545"/>
                    <a:pt x="58174" y="56513"/>
                    <a:pt x="58695" y="56447"/>
                  </a:cubicBezTo>
                  <a:cubicBezTo>
                    <a:pt x="59217" y="56382"/>
                    <a:pt x="59575" y="56317"/>
                    <a:pt x="59771" y="56252"/>
                  </a:cubicBezTo>
                  <a:cubicBezTo>
                    <a:pt x="59836" y="56252"/>
                    <a:pt x="59966" y="56203"/>
                    <a:pt x="60161" y="56105"/>
                  </a:cubicBezTo>
                  <a:cubicBezTo>
                    <a:pt x="60357" y="56008"/>
                    <a:pt x="60585" y="55926"/>
                    <a:pt x="60846" y="55861"/>
                  </a:cubicBezTo>
                  <a:cubicBezTo>
                    <a:pt x="61041" y="55796"/>
                    <a:pt x="61237" y="55731"/>
                    <a:pt x="61432" y="55665"/>
                  </a:cubicBezTo>
                  <a:cubicBezTo>
                    <a:pt x="61628" y="55600"/>
                    <a:pt x="61790" y="55568"/>
                    <a:pt x="61921" y="55568"/>
                  </a:cubicBezTo>
                  <a:cubicBezTo>
                    <a:pt x="63354" y="55568"/>
                    <a:pt x="64788" y="55584"/>
                    <a:pt x="66221" y="55617"/>
                  </a:cubicBezTo>
                  <a:cubicBezTo>
                    <a:pt x="67655" y="55649"/>
                    <a:pt x="69023" y="55763"/>
                    <a:pt x="70326" y="55959"/>
                  </a:cubicBezTo>
                  <a:cubicBezTo>
                    <a:pt x="71239" y="56154"/>
                    <a:pt x="71743" y="56675"/>
                    <a:pt x="71841" y="57523"/>
                  </a:cubicBezTo>
                  <a:cubicBezTo>
                    <a:pt x="71939" y="58370"/>
                    <a:pt x="71792" y="59151"/>
                    <a:pt x="71401" y="59868"/>
                  </a:cubicBezTo>
                  <a:cubicBezTo>
                    <a:pt x="71271" y="60129"/>
                    <a:pt x="71141" y="60390"/>
                    <a:pt x="71010" y="60650"/>
                  </a:cubicBezTo>
                  <a:cubicBezTo>
                    <a:pt x="70880" y="60911"/>
                    <a:pt x="70750" y="61171"/>
                    <a:pt x="70620" y="61432"/>
                  </a:cubicBezTo>
                  <a:cubicBezTo>
                    <a:pt x="70489" y="61693"/>
                    <a:pt x="70391" y="61953"/>
                    <a:pt x="70326" y="62214"/>
                  </a:cubicBezTo>
                  <a:cubicBezTo>
                    <a:pt x="70261" y="62475"/>
                    <a:pt x="70229" y="62735"/>
                    <a:pt x="70229" y="62996"/>
                  </a:cubicBezTo>
                  <a:lnTo>
                    <a:pt x="68176" y="83228"/>
                  </a:lnTo>
                  <a:cubicBezTo>
                    <a:pt x="68828" y="83293"/>
                    <a:pt x="69610" y="83521"/>
                    <a:pt x="70522" y="83912"/>
                  </a:cubicBezTo>
                  <a:cubicBezTo>
                    <a:pt x="71434" y="84303"/>
                    <a:pt x="71890" y="84824"/>
                    <a:pt x="71890" y="85476"/>
                  </a:cubicBezTo>
                  <a:moveTo>
                    <a:pt x="61139" y="61334"/>
                  </a:moveTo>
                  <a:lnTo>
                    <a:pt x="34652" y="61432"/>
                  </a:lnTo>
                  <a:lnTo>
                    <a:pt x="35140" y="83228"/>
                  </a:lnTo>
                  <a:lnTo>
                    <a:pt x="60943" y="83228"/>
                  </a:lnTo>
                  <a:lnTo>
                    <a:pt x="61139" y="61334"/>
                  </a:lnTo>
                  <a:moveTo>
                    <a:pt x="116638" y="11292"/>
                  </a:moveTo>
                  <a:cubicBezTo>
                    <a:pt x="120287" y="11292"/>
                    <a:pt x="123578" y="11927"/>
                    <a:pt x="126510" y="13198"/>
                  </a:cubicBezTo>
                  <a:cubicBezTo>
                    <a:pt x="129442" y="14469"/>
                    <a:pt x="131885" y="16212"/>
                    <a:pt x="133840" y="18427"/>
                  </a:cubicBezTo>
                  <a:lnTo>
                    <a:pt x="134036" y="18427"/>
                  </a:lnTo>
                  <a:cubicBezTo>
                    <a:pt x="135013" y="18557"/>
                    <a:pt x="136495" y="18655"/>
                    <a:pt x="138483" y="18720"/>
                  </a:cubicBezTo>
                  <a:cubicBezTo>
                    <a:pt x="140470" y="18785"/>
                    <a:pt x="142246" y="18818"/>
                    <a:pt x="143810" y="18818"/>
                  </a:cubicBezTo>
                  <a:cubicBezTo>
                    <a:pt x="145178" y="18818"/>
                    <a:pt x="146872" y="18802"/>
                    <a:pt x="148892" y="18769"/>
                  </a:cubicBezTo>
                  <a:cubicBezTo>
                    <a:pt x="150912" y="18737"/>
                    <a:pt x="152997" y="18688"/>
                    <a:pt x="155147" y="18623"/>
                  </a:cubicBezTo>
                  <a:lnTo>
                    <a:pt x="155147" y="13149"/>
                  </a:lnTo>
                  <a:cubicBezTo>
                    <a:pt x="155147" y="11650"/>
                    <a:pt x="155017" y="10380"/>
                    <a:pt x="154756" y="9337"/>
                  </a:cubicBezTo>
                  <a:cubicBezTo>
                    <a:pt x="154496" y="8295"/>
                    <a:pt x="153942" y="7480"/>
                    <a:pt x="153095" y="6894"/>
                  </a:cubicBezTo>
                  <a:cubicBezTo>
                    <a:pt x="151987" y="6112"/>
                    <a:pt x="150700" y="5493"/>
                    <a:pt x="149234" y="5037"/>
                  </a:cubicBezTo>
                  <a:cubicBezTo>
                    <a:pt x="147768" y="4581"/>
                    <a:pt x="146351" y="4222"/>
                    <a:pt x="144982" y="3962"/>
                  </a:cubicBezTo>
                  <a:cubicBezTo>
                    <a:pt x="144461" y="3897"/>
                    <a:pt x="144119" y="3636"/>
                    <a:pt x="143956" y="3180"/>
                  </a:cubicBezTo>
                  <a:cubicBezTo>
                    <a:pt x="143793" y="2724"/>
                    <a:pt x="143777" y="2268"/>
                    <a:pt x="143907" y="1811"/>
                  </a:cubicBezTo>
                  <a:cubicBezTo>
                    <a:pt x="143972" y="1355"/>
                    <a:pt x="144217" y="948"/>
                    <a:pt x="144640" y="590"/>
                  </a:cubicBezTo>
                  <a:cubicBezTo>
                    <a:pt x="145064" y="231"/>
                    <a:pt x="145634" y="52"/>
                    <a:pt x="146351" y="52"/>
                  </a:cubicBezTo>
                  <a:cubicBezTo>
                    <a:pt x="148827" y="117"/>
                    <a:pt x="151710" y="362"/>
                    <a:pt x="155001" y="785"/>
                  </a:cubicBezTo>
                  <a:cubicBezTo>
                    <a:pt x="158291" y="1209"/>
                    <a:pt x="161109" y="1779"/>
                    <a:pt x="163455" y="2496"/>
                  </a:cubicBezTo>
                  <a:cubicBezTo>
                    <a:pt x="163846" y="2691"/>
                    <a:pt x="164172" y="3066"/>
                    <a:pt x="164432" y="3620"/>
                  </a:cubicBezTo>
                  <a:cubicBezTo>
                    <a:pt x="164693" y="4173"/>
                    <a:pt x="164726" y="4809"/>
                    <a:pt x="164530" y="5526"/>
                  </a:cubicBezTo>
                  <a:cubicBezTo>
                    <a:pt x="164204" y="6503"/>
                    <a:pt x="163960" y="7497"/>
                    <a:pt x="163797" y="8507"/>
                  </a:cubicBezTo>
                  <a:cubicBezTo>
                    <a:pt x="163634" y="9517"/>
                    <a:pt x="163520" y="10510"/>
                    <a:pt x="163455" y="11488"/>
                  </a:cubicBezTo>
                  <a:lnTo>
                    <a:pt x="163455" y="55665"/>
                  </a:lnTo>
                  <a:cubicBezTo>
                    <a:pt x="163455" y="60748"/>
                    <a:pt x="162901" y="64902"/>
                    <a:pt x="161793" y="68127"/>
                  </a:cubicBezTo>
                  <a:cubicBezTo>
                    <a:pt x="160686" y="71353"/>
                    <a:pt x="159545" y="72965"/>
                    <a:pt x="158373" y="72965"/>
                  </a:cubicBezTo>
                  <a:cubicBezTo>
                    <a:pt x="157200" y="73030"/>
                    <a:pt x="156369" y="71906"/>
                    <a:pt x="155880" y="69593"/>
                  </a:cubicBezTo>
                  <a:cubicBezTo>
                    <a:pt x="155392" y="67280"/>
                    <a:pt x="155147" y="64299"/>
                    <a:pt x="155147" y="60650"/>
                  </a:cubicBezTo>
                  <a:lnTo>
                    <a:pt x="155147" y="43644"/>
                  </a:lnTo>
                  <a:cubicBezTo>
                    <a:pt x="154170" y="43644"/>
                    <a:pt x="153306" y="43676"/>
                    <a:pt x="152557" y="43741"/>
                  </a:cubicBezTo>
                  <a:cubicBezTo>
                    <a:pt x="151808" y="43807"/>
                    <a:pt x="151303" y="43839"/>
                    <a:pt x="151042" y="43839"/>
                  </a:cubicBezTo>
                  <a:cubicBezTo>
                    <a:pt x="150391" y="43969"/>
                    <a:pt x="149576" y="44149"/>
                    <a:pt x="148599" y="44377"/>
                  </a:cubicBezTo>
                  <a:cubicBezTo>
                    <a:pt x="147621" y="44605"/>
                    <a:pt x="146644" y="44914"/>
                    <a:pt x="145667" y="45305"/>
                  </a:cubicBezTo>
                  <a:cubicBezTo>
                    <a:pt x="144298" y="45892"/>
                    <a:pt x="143109" y="46185"/>
                    <a:pt x="142099" y="46185"/>
                  </a:cubicBezTo>
                  <a:cubicBezTo>
                    <a:pt x="141089" y="46185"/>
                    <a:pt x="140161" y="45989"/>
                    <a:pt x="139314" y="45598"/>
                  </a:cubicBezTo>
                  <a:cubicBezTo>
                    <a:pt x="138727" y="45403"/>
                    <a:pt x="137978" y="45142"/>
                    <a:pt x="137066" y="44816"/>
                  </a:cubicBezTo>
                  <a:cubicBezTo>
                    <a:pt x="136153" y="44491"/>
                    <a:pt x="135176" y="44100"/>
                    <a:pt x="134133" y="43644"/>
                  </a:cubicBezTo>
                  <a:cubicBezTo>
                    <a:pt x="132179" y="45989"/>
                    <a:pt x="129703" y="47830"/>
                    <a:pt x="126705" y="49166"/>
                  </a:cubicBezTo>
                  <a:cubicBezTo>
                    <a:pt x="123708" y="50502"/>
                    <a:pt x="120352" y="51170"/>
                    <a:pt x="116638" y="51170"/>
                  </a:cubicBezTo>
                  <a:cubicBezTo>
                    <a:pt x="113445" y="51170"/>
                    <a:pt x="110529" y="50681"/>
                    <a:pt x="107891" y="49703"/>
                  </a:cubicBezTo>
                  <a:cubicBezTo>
                    <a:pt x="105252" y="48726"/>
                    <a:pt x="102955" y="47358"/>
                    <a:pt x="101000" y="45598"/>
                  </a:cubicBezTo>
                  <a:cubicBezTo>
                    <a:pt x="99110" y="43839"/>
                    <a:pt x="97628" y="41738"/>
                    <a:pt x="96553" y="39294"/>
                  </a:cubicBezTo>
                  <a:cubicBezTo>
                    <a:pt x="95478" y="36851"/>
                    <a:pt x="94940" y="34163"/>
                    <a:pt x="94940" y="31231"/>
                  </a:cubicBezTo>
                  <a:cubicBezTo>
                    <a:pt x="94940" y="28233"/>
                    <a:pt x="95478" y="25513"/>
                    <a:pt x="96553" y="23070"/>
                  </a:cubicBezTo>
                  <a:cubicBezTo>
                    <a:pt x="97628" y="20626"/>
                    <a:pt x="99110" y="18525"/>
                    <a:pt x="101000" y="16765"/>
                  </a:cubicBezTo>
                  <a:cubicBezTo>
                    <a:pt x="102955" y="15071"/>
                    <a:pt x="105252" y="13736"/>
                    <a:pt x="107891" y="12758"/>
                  </a:cubicBezTo>
                  <a:cubicBezTo>
                    <a:pt x="110529" y="11781"/>
                    <a:pt x="113445" y="11292"/>
                    <a:pt x="116638" y="11292"/>
                  </a:cubicBezTo>
                  <a:moveTo>
                    <a:pt x="137066" y="23998"/>
                  </a:moveTo>
                  <a:cubicBezTo>
                    <a:pt x="137456" y="25106"/>
                    <a:pt x="137766" y="26262"/>
                    <a:pt x="137994" y="27468"/>
                  </a:cubicBezTo>
                  <a:cubicBezTo>
                    <a:pt x="138222" y="28673"/>
                    <a:pt x="138336" y="29928"/>
                    <a:pt x="138336" y="31231"/>
                  </a:cubicBezTo>
                  <a:cubicBezTo>
                    <a:pt x="138336" y="32729"/>
                    <a:pt x="138190" y="34163"/>
                    <a:pt x="137896" y="35531"/>
                  </a:cubicBezTo>
                  <a:cubicBezTo>
                    <a:pt x="137603" y="36900"/>
                    <a:pt x="137196" y="38170"/>
                    <a:pt x="136675" y="39343"/>
                  </a:cubicBezTo>
                  <a:cubicBezTo>
                    <a:pt x="137261" y="39343"/>
                    <a:pt x="137864" y="39359"/>
                    <a:pt x="138483" y="39392"/>
                  </a:cubicBezTo>
                  <a:cubicBezTo>
                    <a:pt x="139102" y="39425"/>
                    <a:pt x="139704" y="39441"/>
                    <a:pt x="140291" y="39441"/>
                  </a:cubicBezTo>
                  <a:cubicBezTo>
                    <a:pt x="140877" y="39441"/>
                    <a:pt x="141431" y="39441"/>
                    <a:pt x="141952" y="39441"/>
                  </a:cubicBezTo>
                  <a:cubicBezTo>
                    <a:pt x="142474" y="39441"/>
                    <a:pt x="142962" y="39441"/>
                    <a:pt x="143419" y="39441"/>
                  </a:cubicBezTo>
                  <a:cubicBezTo>
                    <a:pt x="144135" y="39441"/>
                    <a:pt x="144950" y="39441"/>
                    <a:pt x="145862" y="39441"/>
                  </a:cubicBezTo>
                  <a:cubicBezTo>
                    <a:pt x="146774" y="39441"/>
                    <a:pt x="147752" y="39408"/>
                    <a:pt x="148794" y="39343"/>
                  </a:cubicBezTo>
                  <a:cubicBezTo>
                    <a:pt x="149837" y="39343"/>
                    <a:pt x="150879" y="39327"/>
                    <a:pt x="151922" y="39294"/>
                  </a:cubicBezTo>
                  <a:cubicBezTo>
                    <a:pt x="152964" y="39262"/>
                    <a:pt x="154039" y="39213"/>
                    <a:pt x="155147" y="39148"/>
                  </a:cubicBezTo>
                  <a:lnTo>
                    <a:pt x="155147" y="23118"/>
                  </a:lnTo>
                  <a:cubicBezTo>
                    <a:pt x="154170" y="23118"/>
                    <a:pt x="153372" y="23135"/>
                    <a:pt x="152753" y="23167"/>
                  </a:cubicBezTo>
                  <a:cubicBezTo>
                    <a:pt x="152134" y="23200"/>
                    <a:pt x="151694" y="23216"/>
                    <a:pt x="151433" y="23216"/>
                  </a:cubicBezTo>
                  <a:cubicBezTo>
                    <a:pt x="150782" y="23347"/>
                    <a:pt x="149967" y="23526"/>
                    <a:pt x="148990" y="23754"/>
                  </a:cubicBezTo>
                  <a:cubicBezTo>
                    <a:pt x="148012" y="23982"/>
                    <a:pt x="147035" y="24291"/>
                    <a:pt x="146058" y="24682"/>
                  </a:cubicBezTo>
                  <a:cubicBezTo>
                    <a:pt x="144689" y="25269"/>
                    <a:pt x="143500" y="25562"/>
                    <a:pt x="142490" y="25562"/>
                  </a:cubicBezTo>
                  <a:cubicBezTo>
                    <a:pt x="141480" y="25562"/>
                    <a:pt x="140552" y="25366"/>
                    <a:pt x="139704" y="24976"/>
                  </a:cubicBezTo>
                  <a:cubicBezTo>
                    <a:pt x="139509" y="24976"/>
                    <a:pt x="139314" y="24943"/>
                    <a:pt x="139118" y="24878"/>
                  </a:cubicBezTo>
                  <a:cubicBezTo>
                    <a:pt x="138923" y="24813"/>
                    <a:pt x="138727" y="24715"/>
                    <a:pt x="138532" y="24585"/>
                  </a:cubicBezTo>
                  <a:cubicBezTo>
                    <a:pt x="138271" y="24519"/>
                    <a:pt x="138027" y="24438"/>
                    <a:pt x="137799" y="24340"/>
                  </a:cubicBezTo>
                  <a:cubicBezTo>
                    <a:pt x="137571" y="24242"/>
                    <a:pt x="137326" y="24128"/>
                    <a:pt x="137066" y="23998"/>
                  </a:cubicBezTo>
                  <a:moveTo>
                    <a:pt x="116638" y="16765"/>
                  </a:moveTo>
                  <a:cubicBezTo>
                    <a:pt x="112533" y="16765"/>
                    <a:pt x="109308" y="18150"/>
                    <a:pt x="106962" y="20919"/>
                  </a:cubicBezTo>
                  <a:cubicBezTo>
                    <a:pt x="104616" y="23689"/>
                    <a:pt x="103443" y="27093"/>
                    <a:pt x="103443" y="31133"/>
                  </a:cubicBezTo>
                  <a:cubicBezTo>
                    <a:pt x="103443" y="35108"/>
                    <a:pt x="104616" y="38496"/>
                    <a:pt x="106962" y="41298"/>
                  </a:cubicBezTo>
                  <a:cubicBezTo>
                    <a:pt x="109308" y="44100"/>
                    <a:pt x="112533" y="45501"/>
                    <a:pt x="116638" y="45501"/>
                  </a:cubicBezTo>
                  <a:cubicBezTo>
                    <a:pt x="120678" y="45501"/>
                    <a:pt x="123887" y="44100"/>
                    <a:pt x="126265" y="41298"/>
                  </a:cubicBezTo>
                  <a:cubicBezTo>
                    <a:pt x="128644" y="38496"/>
                    <a:pt x="129833" y="35108"/>
                    <a:pt x="129833" y="31133"/>
                  </a:cubicBezTo>
                  <a:cubicBezTo>
                    <a:pt x="129833" y="27093"/>
                    <a:pt x="128644" y="23689"/>
                    <a:pt x="126265" y="20919"/>
                  </a:cubicBezTo>
                  <a:cubicBezTo>
                    <a:pt x="123887" y="18150"/>
                    <a:pt x="120678" y="16765"/>
                    <a:pt x="116638" y="16765"/>
                  </a:cubicBezTo>
                  <a:moveTo>
                    <a:pt x="128953" y="71010"/>
                  </a:moveTo>
                  <a:lnTo>
                    <a:pt x="128953" y="81469"/>
                  </a:lnTo>
                  <a:cubicBezTo>
                    <a:pt x="128953" y="82641"/>
                    <a:pt x="129328" y="83440"/>
                    <a:pt x="130077" y="83863"/>
                  </a:cubicBezTo>
                  <a:cubicBezTo>
                    <a:pt x="130827" y="84287"/>
                    <a:pt x="131690" y="84498"/>
                    <a:pt x="132667" y="84498"/>
                  </a:cubicBezTo>
                  <a:lnTo>
                    <a:pt x="150065" y="84303"/>
                  </a:lnTo>
                  <a:cubicBezTo>
                    <a:pt x="151107" y="84303"/>
                    <a:pt x="152264" y="84221"/>
                    <a:pt x="153535" y="84059"/>
                  </a:cubicBezTo>
                  <a:cubicBezTo>
                    <a:pt x="154805" y="83896"/>
                    <a:pt x="156092" y="83488"/>
                    <a:pt x="157395" y="82837"/>
                  </a:cubicBezTo>
                  <a:cubicBezTo>
                    <a:pt x="157591" y="82707"/>
                    <a:pt x="157916" y="82527"/>
                    <a:pt x="158373" y="82299"/>
                  </a:cubicBezTo>
                  <a:cubicBezTo>
                    <a:pt x="158829" y="82071"/>
                    <a:pt x="159350" y="81925"/>
                    <a:pt x="159936" y="81859"/>
                  </a:cubicBezTo>
                  <a:cubicBezTo>
                    <a:pt x="161240" y="81794"/>
                    <a:pt x="162608" y="81794"/>
                    <a:pt x="164041" y="81859"/>
                  </a:cubicBezTo>
                  <a:cubicBezTo>
                    <a:pt x="165475" y="81925"/>
                    <a:pt x="166778" y="82022"/>
                    <a:pt x="167951" y="82153"/>
                  </a:cubicBezTo>
                  <a:cubicBezTo>
                    <a:pt x="169254" y="82348"/>
                    <a:pt x="170248" y="82788"/>
                    <a:pt x="170932" y="83472"/>
                  </a:cubicBezTo>
                  <a:cubicBezTo>
                    <a:pt x="171616" y="84156"/>
                    <a:pt x="171958" y="84889"/>
                    <a:pt x="171958" y="85671"/>
                  </a:cubicBezTo>
                  <a:cubicBezTo>
                    <a:pt x="171958" y="86453"/>
                    <a:pt x="171616" y="87154"/>
                    <a:pt x="170932" y="87773"/>
                  </a:cubicBezTo>
                  <a:cubicBezTo>
                    <a:pt x="170248" y="88392"/>
                    <a:pt x="169222" y="88701"/>
                    <a:pt x="167853" y="88701"/>
                  </a:cubicBezTo>
                  <a:lnTo>
                    <a:pt x="129735" y="89092"/>
                  </a:lnTo>
                  <a:cubicBezTo>
                    <a:pt x="127129" y="89157"/>
                    <a:pt x="124832" y="88734"/>
                    <a:pt x="122845" y="87822"/>
                  </a:cubicBezTo>
                  <a:cubicBezTo>
                    <a:pt x="120857" y="86909"/>
                    <a:pt x="119864" y="84889"/>
                    <a:pt x="119864" y="81762"/>
                  </a:cubicBezTo>
                  <a:lnTo>
                    <a:pt x="119864" y="71792"/>
                  </a:lnTo>
                  <a:cubicBezTo>
                    <a:pt x="119864" y="71141"/>
                    <a:pt x="119749" y="70440"/>
                    <a:pt x="119521" y="69691"/>
                  </a:cubicBezTo>
                  <a:cubicBezTo>
                    <a:pt x="119293" y="68942"/>
                    <a:pt x="118886" y="68372"/>
                    <a:pt x="118300" y="67981"/>
                  </a:cubicBezTo>
                  <a:cubicBezTo>
                    <a:pt x="117648" y="67590"/>
                    <a:pt x="116785" y="67248"/>
                    <a:pt x="115710" y="66954"/>
                  </a:cubicBezTo>
                  <a:cubicBezTo>
                    <a:pt x="114635" y="66661"/>
                    <a:pt x="113380" y="66417"/>
                    <a:pt x="111947" y="66221"/>
                  </a:cubicBezTo>
                  <a:cubicBezTo>
                    <a:pt x="111491" y="66221"/>
                    <a:pt x="111165" y="66010"/>
                    <a:pt x="110969" y="65586"/>
                  </a:cubicBezTo>
                  <a:cubicBezTo>
                    <a:pt x="110774" y="65162"/>
                    <a:pt x="110741" y="64723"/>
                    <a:pt x="110872" y="64266"/>
                  </a:cubicBezTo>
                  <a:cubicBezTo>
                    <a:pt x="110937" y="63810"/>
                    <a:pt x="111148" y="63371"/>
                    <a:pt x="111507" y="62947"/>
                  </a:cubicBezTo>
                  <a:cubicBezTo>
                    <a:pt x="111865" y="62523"/>
                    <a:pt x="112370" y="62279"/>
                    <a:pt x="113022" y="62214"/>
                  </a:cubicBezTo>
                  <a:cubicBezTo>
                    <a:pt x="113869" y="62214"/>
                    <a:pt x="114960" y="62214"/>
                    <a:pt x="116296" y="62214"/>
                  </a:cubicBezTo>
                  <a:cubicBezTo>
                    <a:pt x="117632" y="62214"/>
                    <a:pt x="119016" y="62247"/>
                    <a:pt x="120450" y="62312"/>
                  </a:cubicBezTo>
                  <a:cubicBezTo>
                    <a:pt x="121883" y="62377"/>
                    <a:pt x="123301" y="62458"/>
                    <a:pt x="124702" y="62556"/>
                  </a:cubicBezTo>
                  <a:cubicBezTo>
                    <a:pt x="126103" y="62654"/>
                    <a:pt x="127357" y="62800"/>
                    <a:pt x="128465" y="62996"/>
                  </a:cubicBezTo>
                  <a:cubicBezTo>
                    <a:pt x="128855" y="63191"/>
                    <a:pt x="129165" y="63599"/>
                    <a:pt x="129393" y="64218"/>
                  </a:cubicBezTo>
                  <a:cubicBezTo>
                    <a:pt x="129621" y="64837"/>
                    <a:pt x="129637" y="65472"/>
                    <a:pt x="129442" y="66124"/>
                  </a:cubicBezTo>
                  <a:cubicBezTo>
                    <a:pt x="129312" y="66514"/>
                    <a:pt x="129198" y="67231"/>
                    <a:pt x="129100" y="68274"/>
                  </a:cubicBezTo>
                  <a:cubicBezTo>
                    <a:pt x="129002" y="69316"/>
                    <a:pt x="128953" y="70229"/>
                    <a:pt x="128953" y="71010"/>
                  </a:cubicBezTo>
                  <a:moveTo>
                    <a:pt x="230585" y="52733"/>
                  </a:moveTo>
                  <a:lnTo>
                    <a:pt x="230585" y="58109"/>
                  </a:lnTo>
                  <a:cubicBezTo>
                    <a:pt x="230585" y="63322"/>
                    <a:pt x="230015" y="67622"/>
                    <a:pt x="228875" y="71010"/>
                  </a:cubicBezTo>
                  <a:cubicBezTo>
                    <a:pt x="227734" y="74399"/>
                    <a:pt x="226480" y="76093"/>
                    <a:pt x="225112" y="76093"/>
                  </a:cubicBezTo>
                  <a:cubicBezTo>
                    <a:pt x="223809" y="76158"/>
                    <a:pt x="222962" y="74855"/>
                    <a:pt x="222571" y="72183"/>
                  </a:cubicBezTo>
                  <a:cubicBezTo>
                    <a:pt x="222180" y="69512"/>
                    <a:pt x="221984" y="66319"/>
                    <a:pt x="221984" y="62605"/>
                  </a:cubicBezTo>
                  <a:lnTo>
                    <a:pt x="221984" y="52733"/>
                  </a:lnTo>
                  <a:cubicBezTo>
                    <a:pt x="218400" y="52798"/>
                    <a:pt x="214817" y="52913"/>
                    <a:pt x="211233" y="53075"/>
                  </a:cubicBezTo>
                  <a:cubicBezTo>
                    <a:pt x="207649" y="53238"/>
                    <a:pt x="204880" y="53417"/>
                    <a:pt x="202925" y="53613"/>
                  </a:cubicBezTo>
                  <a:cubicBezTo>
                    <a:pt x="202339" y="53678"/>
                    <a:pt x="201785" y="53760"/>
                    <a:pt x="201264" y="53857"/>
                  </a:cubicBezTo>
                  <a:cubicBezTo>
                    <a:pt x="200742" y="53955"/>
                    <a:pt x="200254" y="54069"/>
                    <a:pt x="199798" y="54199"/>
                  </a:cubicBezTo>
                  <a:cubicBezTo>
                    <a:pt x="199407" y="54330"/>
                    <a:pt x="198999" y="54476"/>
                    <a:pt x="198576" y="54639"/>
                  </a:cubicBezTo>
                  <a:cubicBezTo>
                    <a:pt x="198152" y="54802"/>
                    <a:pt x="197745" y="54916"/>
                    <a:pt x="197354" y="54981"/>
                  </a:cubicBezTo>
                  <a:cubicBezTo>
                    <a:pt x="196442" y="55307"/>
                    <a:pt x="195416" y="55519"/>
                    <a:pt x="194275" y="55617"/>
                  </a:cubicBezTo>
                  <a:cubicBezTo>
                    <a:pt x="193135" y="55714"/>
                    <a:pt x="191620" y="55535"/>
                    <a:pt x="189730" y="55079"/>
                  </a:cubicBezTo>
                  <a:cubicBezTo>
                    <a:pt x="188558" y="54884"/>
                    <a:pt x="187189" y="54493"/>
                    <a:pt x="185625" y="53906"/>
                  </a:cubicBezTo>
                  <a:cubicBezTo>
                    <a:pt x="184062" y="53320"/>
                    <a:pt x="182400" y="52538"/>
                    <a:pt x="180641" y="51560"/>
                  </a:cubicBezTo>
                  <a:cubicBezTo>
                    <a:pt x="178751" y="50583"/>
                    <a:pt x="177920" y="49589"/>
                    <a:pt x="178148" y="48579"/>
                  </a:cubicBezTo>
                  <a:cubicBezTo>
                    <a:pt x="178376" y="47569"/>
                    <a:pt x="179761" y="47227"/>
                    <a:pt x="182302" y="47553"/>
                  </a:cubicBezTo>
                  <a:cubicBezTo>
                    <a:pt x="185234" y="47944"/>
                    <a:pt x="188411" y="48205"/>
                    <a:pt x="191832" y="48335"/>
                  </a:cubicBezTo>
                  <a:cubicBezTo>
                    <a:pt x="195253" y="48465"/>
                    <a:pt x="198527" y="48531"/>
                    <a:pt x="201655" y="48531"/>
                  </a:cubicBezTo>
                  <a:cubicBezTo>
                    <a:pt x="203935" y="48531"/>
                    <a:pt x="206884" y="48531"/>
                    <a:pt x="210500" y="48531"/>
                  </a:cubicBezTo>
                  <a:cubicBezTo>
                    <a:pt x="214116" y="48531"/>
                    <a:pt x="217879" y="48498"/>
                    <a:pt x="221789" y="48433"/>
                  </a:cubicBezTo>
                  <a:cubicBezTo>
                    <a:pt x="225698" y="48433"/>
                    <a:pt x="229510" y="48400"/>
                    <a:pt x="233224" y="48335"/>
                  </a:cubicBezTo>
                  <a:cubicBezTo>
                    <a:pt x="236938" y="48270"/>
                    <a:pt x="240066" y="48205"/>
                    <a:pt x="242607" y="48140"/>
                  </a:cubicBezTo>
                  <a:cubicBezTo>
                    <a:pt x="243975" y="48140"/>
                    <a:pt x="245279" y="47960"/>
                    <a:pt x="246517" y="47602"/>
                  </a:cubicBezTo>
                  <a:cubicBezTo>
                    <a:pt x="247755" y="47244"/>
                    <a:pt x="248634" y="46967"/>
                    <a:pt x="249156" y="46771"/>
                  </a:cubicBezTo>
                  <a:cubicBezTo>
                    <a:pt x="249612" y="46576"/>
                    <a:pt x="250133" y="46413"/>
                    <a:pt x="250719" y="46283"/>
                  </a:cubicBezTo>
                  <a:cubicBezTo>
                    <a:pt x="251306" y="46152"/>
                    <a:pt x="251827" y="46055"/>
                    <a:pt x="252283" y="45989"/>
                  </a:cubicBezTo>
                  <a:cubicBezTo>
                    <a:pt x="253977" y="45859"/>
                    <a:pt x="255671" y="45810"/>
                    <a:pt x="257366" y="45843"/>
                  </a:cubicBezTo>
                  <a:cubicBezTo>
                    <a:pt x="259060" y="45875"/>
                    <a:pt x="260754" y="45957"/>
                    <a:pt x="262448" y="46087"/>
                  </a:cubicBezTo>
                  <a:cubicBezTo>
                    <a:pt x="264403" y="46283"/>
                    <a:pt x="265918" y="46657"/>
                    <a:pt x="266993" y="47211"/>
                  </a:cubicBezTo>
                  <a:cubicBezTo>
                    <a:pt x="268068" y="47765"/>
                    <a:pt x="268606" y="48596"/>
                    <a:pt x="268606" y="49703"/>
                  </a:cubicBezTo>
                  <a:cubicBezTo>
                    <a:pt x="268540" y="51007"/>
                    <a:pt x="267938" y="51870"/>
                    <a:pt x="266797" y="52293"/>
                  </a:cubicBezTo>
                  <a:cubicBezTo>
                    <a:pt x="265657" y="52717"/>
                    <a:pt x="264175" y="52929"/>
                    <a:pt x="262350" y="52929"/>
                  </a:cubicBezTo>
                  <a:cubicBezTo>
                    <a:pt x="260591" y="52929"/>
                    <a:pt x="258457" y="52913"/>
                    <a:pt x="255948" y="52880"/>
                  </a:cubicBezTo>
                  <a:cubicBezTo>
                    <a:pt x="253440" y="52847"/>
                    <a:pt x="250752" y="52831"/>
                    <a:pt x="247885" y="52831"/>
                  </a:cubicBezTo>
                  <a:cubicBezTo>
                    <a:pt x="245018" y="52831"/>
                    <a:pt x="242086" y="52815"/>
                    <a:pt x="239088" y="52782"/>
                  </a:cubicBezTo>
                  <a:cubicBezTo>
                    <a:pt x="236091" y="52750"/>
                    <a:pt x="233257" y="52733"/>
                    <a:pt x="230585" y="52733"/>
                  </a:cubicBezTo>
                  <a:moveTo>
                    <a:pt x="228533" y="25953"/>
                  </a:moveTo>
                  <a:cubicBezTo>
                    <a:pt x="229836" y="26214"/>
                    <a:pt x="231237" y="26490"/>
                    <a:pt x="232735" y="26784"/>
                  </a:cubicBezTo>
                  <a:cubicBezTo>
                    <a:pt x="234234" y="27077"/>
                    <a:pt x="235668" y="27354"/>
                    <a:pt x="237036" y="27614"/>
                  </a:cubicBezTo>
                  <a:cubicBezTo>
                    <a:pt x="238339" y="27940"/>
                    <a:pt x="239496" y="28201"/>
                    <a:pt x="240506" y="28396"/>
                  </a:cubicBezTo>
                  <a:cubicBezTo>
                    <a:pt x="241516" y="28592"/>
                    <a:pt x="242216" y="28690"/>
                    <a:pt x="242607" y="28690"/>
                  </a:cubicBezTo>
                  <a:cubicBezTo>
                    <a:pt x="243389" y="28755"/>
                    <a:pt x="244041" y="28787"/>
                    <a:pt x="244562" y="28787"/>
                  </a:cubicBezTo>
                  <a:cubicBezTo>
                    <a:pt x="245083" y="28787"/>
                    <a:pt x="245637" y="28787"/>
                    <a:pt x="246223" y="28787"/>
                  </a:cubicBezTo>
                  <a:cubicBezTo>
                    <a:pt x="246614" y="28787"/>
                    <a:pt x="247070" y="28787"/>
                    <a:pt x="247592" y="28787"/>
                  </a:cubicBezTo>
                  <a:cubicBezTo>
                    <a:pt x="248113" y="28787"/>
                    <a:pt x="248862" y="28885"/>
                    <a:pt x="249840" y="29081"/>
                  </a:cubicBezTo>
                  <a:cubicBezTo>
                    <a:pt x="251273" y="29602"/>
                    <a:pt x="252642" y="30188"/>
                    <a:pt x="253945" y="30840"/>
                  </a:cubicBezTo>
                  <a:cubicBezTo>
                    <a:pt x="255248" y="31491"/>
                    <a:pt x="256486" y="32208"/>
                    <a:pt x="257659" y="32990"/>
                  </a:cubicBezTo>
                  <a:cubicBezTo>
                    <a:pt x="258310" y="33511"/>
                    <a:pt x="258734" y="34163"/>
                    <a:pt x="258929" y="34945"/>
                  </a:cubicBezTo>
                  <a:cubicBezTo>
                    <a:pt x="259125" y="35727"/>
                    <a:pt x="259060" y="36444"/>
                    <a:pt x="258734" y="37095"/>
                  </a:cubicBezTo>
                  <a:cubicBezTo>
                    <a:pt x="258343" y="37682"/>
                    <a:pt x="257659" y="38105"/>
                    <a:pt x="256681" y="38366"/>
                  </a:cubicBezTo>
                  <a:cubicBezTo>
                    <a:pt x="255704" y="38626"/>
                    <a:pt x="254401" y="38463"/>
                    <a:pt x="252772" y="37877"/>
                  </a:cubicBezTo>
                  <a:cubicBezTo>
                    <a:pt x="251208" y="37421"/>
                    <a:pt x="249286" y="36851"/>
                    <a:pt x="247005" y="36167"/>
                  </a:cubicBezTo>
                  <a:cubicBezTo>
                    <a:pt x="244725" y="35482"/>
                    <a:pt x="242281" y="34749"/>
                    <a:pt x="239675" y="33967"/>
                  </a:cubicBezTo>
                  <a:cubicBezTo>
                    <a:pt x="237069" y="33186"/>
                    <a:pt x="234397" y="32387"/>
                    <a:pt x="231660" y="31573"/>
                  </a:cubicBezTo>
                  <a:cubicBezTo>
                    <a:pt x="228924" y="30758"/>
                    <a:pt x="226350" y="29993"/>
                    <a:pt x="223939" y="29276"/>
                  </a:cubicBezTo>
                  <a:cubicBezTo>
                    <a:pt x="219248" y="31817"/>
                    <a:pt x="214328" y="34065"/>
                    <a:pt x="209180" y="36020"/>
                  </a:cubicBezTo>
                  <a:cubicBezTo>
                    <a:pt x="204033" y="37975"/>
                    <a:pt x="198820" y="39506"/>
                    <a:pt x="193542" y="40614"/>
                  </a:cubicBezTo>
                  <a:cubicBezTo>
                    <a:pt x="191913" y="41005"/>
                    <a:pt x="190659" y="41102"/>
                    <a:pt x="189779" y="40907"/>
                  </a:cubicBezTo>
                  <a:cubicBezTo>
                    <a:pt x="188900" y="40711"/>
                    <a:pt x="188329" y="40418"/>
                    <a:pt x="188069" y="40027"/>
                  </a:cubicBezTo>
                  <a:cubicBezTo>
                    <a:pt x="187743" y="39636"/>
                    <a:pt x="187662" y="39213"/>
                    <a:pt x="187825" y="38757"/>
                  </a:cubicBezTo>
                  <a:cubicBezTo>
                    <a:pt x="187987" y="38301"/>
                    <a:pt x="188329" y="37975"/>
                    <a:pt x="188851" y="37779"/>
                  </a:cubicBezTo>
                  <a:cubicBezTo>
                    <a:pt x="192695" y="36737"/>
                    <a:pt x="196702" y="35336"/>
                    <a:pt x="200873" y="33577"/>
                  </a:cubicBezTo>
                  <a:cubicBezTo>
                    <a:pt x="205043" y="31817"/>
                    <a:pt x="209180" y="29830"/>
                    <a:pt x="213285" y="27614"/>
                  </a:cubicBezTo>
                  <a:cubicBezTo>
                    <a:pt x="217325" y="25334"/>
                    <a:pt x="221235" y="22890"/>
                    <a:pt x="225014" y="20284"/>
                  </a:cubicBezTo>
                  <a:cubicBezTo>
                    <a:pt x="228793" y="17678"/>
                    <a:pt x="232247" y="14974"/>
                    <a:pt x="235374" y="12172"/>
                  </a:cubicBezTo>
                  <a:cubicBezTo>
                    <a:pt x="233680" y="12302"/>
                    <a:pt x="231758" y="12400"/>
                    <a:pt x="229608" y="12465"/>
                  </a:cubicBezTo>
                  <a:cubicBezTo>
                    <a:pt x="227458" y="12530"/>
                    <a:pt x="225372" y="12595"/>
                    <a:pt x="223353" y="12660"/>
                  </a:cubicBezTo>
                  <a:cubicBezTo>
                    <a:pt x="221267" y="12791"/>
                    <a:pt x="219394" y="12889"/>
                    <a:pt x="217733" y="12954"/>
                  </a:cubicBezTo>
                  <a:cubicBezTo>
                    <a:pt x="216071" y="13019"/>
                    <a:pt x="214914" y="13051"/>
                    <a:pt x="214263" y="13051"/>
                  </a:cubicBezTo>
                  <a:cubicBezTo>
                    <a:pt x="213676" y="13117"/>
                    <a:pt x="213106" y="13214"/>
                    <a:pt x="212552" y="13345"/>
                  </a:cubicBezTo>
                  <a:cubicBezTo>
                    <a:pt x="211999" y="13475"/>
                    <a:pt x="211494" y="13605"/>
                    <a:pt x="211037" y="13736"/>
                  </a:cubicBezTo>
                  <a:cubicBezTo>
                    <a:pt x="210516" y="13931"/>
                    <a:pt x="210027" y="14110"/>
                    <a:pt x="209571" y="14273"/>
                  </a:cubicBezTo>
                  <a:cubicBezTo>
                    <a:pt x="209115" y="14436"/>
                    <a:pt x="208724" y="14550"/>
                    <a:pt x="208399" y="14615"/>
                  </a:cubicBezTo>
                  <a:cubicBezTo>
                    <a:pt x="208008" y="14746"/>
                    <a:pt x="207633" y="14876"/>
                    <a:pt x="207275" y="15006"/>
                  </a:cubicBezTo>
                  <a:cubicBezTo>
                    <a:pt x="206916" y="15136"/>
                    <a:pt x="206509" y="15202"/>
                    <a:pt x="206053" y="15202"/>
                  </a:cubicBezTo>
                  <a:cubicBezTo>
                    <a:pt x="205662" y="15267"/>
                    <a:pt x="205222" y="15267"/>
                    <a:pt x="204733" y="15202"/>
                  </a:cubicBezTo>
                  <a:cubicBezTo>
                    <a:pt x="204245" y="15136"/>
                    <a:pt x="203707" y="15006"/>
                    <a:pt x="203121" y="14811"/>
                  </a:cubicBezTo>
                  <a:cubicBezTo>
                    <a:pt x="202274" y="14615"/>
                    <a:pt x="201215" y="14224"/>
                    <a:pt x="199944" y="13638"/>
                  </a:cubicBezTo>
                  <a:cubicBezTo>
                    <a:pt x="198674" y="13051"/>
                    <a:pt x="197452" y="12400"/>
                    <a:pt x="196279" y="11683"/>
                  </a:cubicBezTo>
                  <a:cubicBezTo>
                    <a:pt x="194650" y="10706"/>
                    <a:pt x="193949" y="9777"/>
                    <a:pt x="194178" y="8898"/>
                  </a:cubicBezTo>
                  <a:cubicBezTo>
                    <a:pt x="194406" y="8018"/>
                    <a:pt x="195530" y="7676"/>
                    <a:pt x="197550" y="7871"/>
                  </a:cubicBezTo>
                  <a:cubicBezTo>
                    <a:pt x="197875" y="7936"/>
                    <a:pt x="198413" y="8002"/>
                    <a:pt x="199162" y="8067"/>
                  </a:cubicBezTo>
                  <a:cubicBezTo>
                    <a:pt x="199912" y="8132"/>
                    <a:pt x="200775" y="8197"/>
                    <a:pt x="201752" y="8262"/>
                  </a:cubicBezTo>
                  <a:cubicBezTo>
                    <a:pt x="202730" y="8327"/>
                    <a:pt x="203789" y="8376"/>
                    <a:pt x="204929" y="8409"/>
                  </a:cubicBezTo>
                  <a:cubicBezTo>
                    <a:pt x="206069" y="8441"/>
                    <a:pt x="207193" y="8458"/>
                    <a:pt x="208301" y="8458"/>
                  </a:cubicBezTo>
                  <a:cubicBezTo>
                    <a:pt x="209799" y="8458"/>
                    <a:pt x="211640" y="8458"/>
                    <a:pt x="213823" y="8458"/>
                  </a:cubicBezTo>
                  <a:cubicBezTo>
                    <a:pt x="216006" y="8458"/>
                    <a:pt x="218238" y="8425"/>
                    <a:pt x="220518" y="8360"/>
                  </a:cubicBezTo>
                  <a:cubicBezTo>
                    <a:pt x="222864" y="8295"/>
                    <a:pt x="225128" y="8197"/>
                    <a:pt x="227311" y="8067"/>
                  </a:cubicBezTo>
                  <a:cubicBezTo>
                    <a:pt x="229494" y="7936"/>
                    <a:pt x="231367" y="7774"/>
                    <a:pt x="232931" y="7578"/>
                  </a:cubicBezTo>
                  <a:cubicBezTo>
                    <a:pt x="233517" y="7513"/>
                    <a:pt x="234039" y="7431"/>
                    <a:pt x="234495" y="7334"/>
                  </a:cubicBezTo>
                  <a:cubicBezTo>
                    <a:pt x="234951" y="7236"/>
                    <a:pt x="235342" y="7122"/>
                    <a:pt x="235668" y="6992"/>
                  </a:cubicBezTo>
                  <a:cubicBezTo>
                    <a:pt x="235798" y="6992"/>
                    <a:pt x="235928" y="6959"/>
                    <a:pt x="236059" y="6894"/>
                  </a:cubicBezTo>
                  <a:cubicBezTo>
                    <a:pt x="236189" y="6829"/>
                    <a:pt x="236352" y="6764"/>
                    <a:pt x="236547" y="6698"/>
                  </a:cubicBezTo>
                  <a:cubicBezTo>
                    <a:pt x="236678" y="6633"/>
                    <a:pt x="236840" y="6568"/>
                    <a:pt x="237036" y="6503"/>
                  </a:cubicBezTo>
                  <a:cubicBezTo>
                    <a:pt x="237231" y="6438"/>
                    <a:pt x="237427" y="6405"/>
                    <a:pt x="237622" y="6405"/>
                  </a:cubicBezTo>
                  <a:cubicBezTo>
                    <a:pt x="239056" y="6405"/>
                    <a:pt x="240522" y="6438"/>
                    <a:pt x="242021" y="6503"/>
                  </a:cubicBezTo>
                  <a:cubicBezTo>
                    <a:pt x="243519" y="6568"/>
                    <a:pt x="244790" y="6666"/>
                    <a:pt x="245832" y="6796"/>
                  </a:cubicBezTo>
                  <a:cubicBezTo>
                    <a:pt x="247266" y="6992"/>
                    <a:pt x="248129" y="7578"/>
                    <a:pt x="248423" y="8555"/>
                  </a:cubicBezTo>
                  <a:cubicBezTo>
                    <a:pt x="248716" y="9533"/>
                    <a:pt x="248537" y="10543"/>
                    <a:pt x="247885" y="11585"/>
                  </a:cubicBezTo>
                  <a:cubicBezTo>
                    <a:pt x="247689" y="11911"/>
                    <a:pt x="247445" y="12237"/>
                    <a:pt x="247152" y="12563"/>
                  </a:cubicBezTo>
                  <a:cubicBezTo>
                    <a:pt x="246859" y="12889"/>
                    <a:pt x="246517" y="13214"/>
                    <a:pt x="246126" y="13540"/>
                  </a:cubicBezTo>
                  <a:cubicBezTo>
                    <a:pt x="245800" y="13931"/>
                    <a:pt x="245409" y="14306"/>
                    <a:pt x="244953" y="14664"/>
                  </a:cubicBezTo>
                  <a:cubicBezTo>
                    <a:pt x="244497" y="15022"/>
                    <a:pt x="244041" y="15397"/>
                    <a:pt x="243584" y="15788"/>
                  </a:cubicBezTo>
                  <a:cubicBezTo>
                    <a:pt x="241434" y="17613"/>
                    <a:pt x="239121" y="19388"/>
                    <a:pt x="236645" y="21115"/>
                  </a:cubicBezTo>
                  <a:cubicBezTo>
                    <a:pt x="234169" y="22842"/>
                    <a:pt x="231465" y="24454"/>
                    <a:pt x="228533" y="25953"/>
                  </a:cubicBezTo>
                  <a:moveTo>
                    <a:pt x="209962" y="72965"/>
                  </a:moveTo>
                  <a:lnTo>
                    <a:pt x="209962" y="81469"/>
                  </a:lnTo>
                  <a:cubicBezTo>
                    <a:pt x="209962" y="82641"/>
                    <a:pt x="210337" y="83440"/>
                    <a:pt x="211086" y="83863"/>
                  </a:cubicBezTo>
                  <a:cubicBezTo>
                    <a:pt x="211836" y="84287"/>
                    <a:pt x="212699" y="84498"/>
                    <a:pt x="213676" y="84498"/>
                  </a:cubicBezTo>
                  <a:lnTo>
                    <a:pt x="233322" y="84303"/>
                  </a:lnTo>
                  <a:cubicBezTo>
                    <a:pt x="234299" y="84303"/>
                    <a:pt x="235423" y="84221"/>
                    <a:pt x="236694" y="84059"/>
                  </a:cubicBezTo>
                  <a:cubicBezTo>
                    <a:pt x="237964" y="83896"/>
                    <a:pt x="239251" y="83488"/>
                    <a:pt x="240555" y="82837"/>
                  </a:cubicBezTo>
                  <a:cubicBezTo>
                    <a:pt x="240685" y="82772"/>
                    <a:pt x="240848" y="82690"/>
                    <a:pt x="241043" y="82593"/>
                  </a:cubicBezTo>
                  <a:cubicBezTo>
                    <a:pt x="241239" y="82495"/>
                    <a:pt x="241434" y="82413"/>
                    <a:pt x="241630" y="82348"/>
                  </a:cubicBezTo>
                  <a:cubicBezTo>
                    <a:pt x="241825" y="82218"/>
                    <a:pt x="242053" y="82120"/>
                    <a:pt x="242314" y="82055"/>
                  </a:cubicBezTo>
                  <a:cubicBezTo>
                    <a:pt x="242574" y="81990"/>
                    <a:pt x="242835" y="81925"/>
                    <a:pt x="243096" y="81859"/>
                  </a:cubicBezTo>
                  <a:cubicBezTo>
                    <a:pt x="244399" y="81794"/>
                    <a:pt x="246028" y="81778"/>
                    <a:pt x="247983" y="81811"/>
                  </a:cubicBezTo>
                  <a:cubicBezTo>
                    <a:pt x="249937" y="81843"/>
                    <a:pt x="251501" y="81925"/>
                    <a:pt x="252674" y="82055"/>
                  </a:cubicBezTo>
                  <a:cubicBezTo>
                    <a:pt x="253977" y="82250"/>
                    <a:pt x="254971" y="82707"/>
                    <a:pt x="255655" y="83423"/>
                  </a:cubicBezTo>
                  <a:cubicBezTo>
                    <a:pt x="256339" y="84140"/>
                    <a:pt x="256681" y="84889"/>
                    <a:pt x="256681" y="85671"/>
                  </a:cubicBezTo>
                  <a:cubicBezTo>
                    <a:pt x="256681" y="86453"/>
                    <a:pt x="256339" y="87154"/>
                    <a:pt x="255655" y="87773"/>
                  </a:cubicBezTo>
                  <a:cubicBezTo>
                    <a:pt x="254971" y="88392"/>
                    <a:pt x="253945" y="88701"/>
                    <a:pt x="252576" y="88701"/>
                  </a:cubicBezTo>
                  <a:lnTo>
                    <a:pt x="210744" y="89092"/>
                  </a:lnTo>
                  <a:cubicBezTo>
                    <a:pt x="208138" y="89092"/>
                    <a:pt x="205841" y="88652"/>
                    <a:pt x="203854" y="87773"/>
                  </a:cubicBezTo>
                  <a:cubicBezTo>
                    <a:pt x="201866" y="86893"/>
                    <a:pt x="200873" y="84889"/>
                    <a:pt x="200873" y="81762"/>
                  </a:cubicBezTo>
                  <a:lnTo>
                    <a:pt x="200873" y="73747"/>
                  </a:lnTo>
                  <a:cubicBezTo>
                    <a:pt x="200873" y="73096"/>
                    <a:pt x="200759" y="72395"/>
                    <a:pt x="200531" y="71646"/>
                  </a:cubicBezTo>
                  <a:cubicBezTo>
                    <a:pt x="200302" y="70896"/>
                    <a:pt x="199895" y="70326"/>
                    <a:pt x="199309" y="69935"/>
                  </a:cubicBezTo>
                  <a:cubicBezTo>
                    <a:pt x="198657" y="69544"/>
                    <a:pt x="197794" y="69202"/>
                    <a:pt x="196719" y="68909"/>
                  </a:cubicBezTo>
                  <a:cubicBezTo>
                    <a:pt x="195644" y="68616"/>
                    <a:pt x="194389" y="68372"/>
                    <a:pt x="192956" y="68176"/>
                  </a:cubicBezTo>
                  <a:cubicBezTo>
                    <a:pt x="192500" y="68176"/>
                    <a:pt x="192174" y="67964"/>
                    <a:pt x="191978" y="67541"/>
                  </a:cubicBezTo>
                  <a:cubicBezTo>
                    <a:pt x="191783" y="67117"/>
                    <a:pt x="191750" y="66677"/>
                    <a:pt x="191881" y="66221"/>
                  </a:cubicBezTo>
                  <a:cubicBezTo>
                    <a:pt x="191946" y="65765"/>
                    <a:pt x="192158" y="65325"/>
                    <a:pt x="192516" y="64902"/>
                  </a:cubicBezTo>
                  <a:cubicBezTo>
                    <a:pt x="192874" y="64478"/>
                    <a:pt x="193379" y="64234"/>
                    <a:pt x="194031" y="64169"/>
                  </a:cubicBezTo>
                  <a:cubicBezTo>
                    <a:pt x="194878" y="64169"/>
                    <a:pt x="195953" y="64169"/>
                    <a:pt x="197256" y="64169"/>
                  </a:cubicBezTo>
                  <a:cubicBezTo>
                    <a:pt x="198559" y="64169"/>
                    <a:pt x="199960" y="64201"/>
                    <a:pt x="201459" y="64266"/>
                  </a:cubicBezTo>
                  <a:cubicBezTo>
                    <a:pt x="202893" y="64332"/>
                    <a:pt x="204310" y="64413"/>
                    <a:pt x="205711" y="64511"/>
                  </a:cubicBezTo>
                  <a:cubicBezTo>
                    <a:pt x="207112" y="64609"/>
                    <a:pt x="208366" y="64755"/>
                    <a:pt x="209474" y="64951"/>
                  </a:cubicBezTo>
                  <a:cubicBezTo>
                    <a:pt x="209865" y="65146"/>
                    <a:pt x="210174" y="65553"/>
                    <a:pt x="210402" y="66172"/>
                  </a:cubicBezTo>
                  <a:cubicBezTo>
                    <a:pt x="210630" y="66791"/>
                    <a:pt x="210647" y="67427"/>
                    <a:pt x="210451" y="68078"/>
                  </a:cubicBezTo>
                  <a:cubicBezTo>
                    <a:pt x="210256" y="68469"/>
                    <a:pt x="210125" y="69186"/>
                    <a:pt x="210060" y="70229"/>
                  </a:cubicBezTo>
                  <a:cubicBezTo>
                    <a:pt x="209995" y="71271"/>
                    <a:pt x="209962" y="72183"/>
                    <a:pt x="209962" y="72965"/>
                  </a:cubicBezTo>
                </a:path>
              </a:pathLst>
            </a:custGeom>
            <a:solidFill>
              <a:srgbClr val="646464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6" name="자유형: 도형 425">
              <a:extLst>
                <a:ext uri="{FF2B5EF4-FFF2-40B4-BE49-F238E27FC236}">
                  <a16:creationId xmlns:a16="http://schemas.microsoft.com/office/drawing/2014/main" id="{E9283EC6-8942-48B9-A201-88F1573BB830}"/>
                </a:ext>
              </a:extLst>
            </p:cNvPr>
            <p:cNvSpPr/>
            <p:nvPr/>
          </p:nvSpPr>
          <p:spPr>
            <a:xfrm>
              <a:off x="7883188" y="535642"/>
              <a:ext cx="179188" cy="89594"/>
            </a:xfrm>
            <a:custGeom>
              <a:avLst/>
              <a:gdLst>
                <a:gd name="connsiteX0" fmla="*/ 70604 w 179187"/>
                <a:gd name="connsiteY0" fmla="*/ 11488 h 89593"/>
                <a:gd name="connsiteX1" fmla="*/ 70604 w 179187"/>
                <a:gd name="connsiteY1" fmla="*/ 31719 h 89593"/>
                <a:gd name="connsiteX2" fmla="*/ 74856 w 179187"/>
                <a:gd name="connsiteY2" fmla="*/ 31280 h 89593"/>
                <a:gd name="connsiteX3" fmla="*/ 78326 w 179187"/>
                <a:gd name="connsiteY3" fmla="*/ 29765 h 89593"/>
                <a:gd name="connsiteX4" fmla="*/ 81600 w 179187"/>
                <a:gd name="connsiteY4" fmla="*/ 28983 h 89593"/>
                <a:gd name="connsiteX5" fmla="*/ 86634 w 179187"/>
                <a:gd name="connsiteY5" fmla="*/ 29178 h 89593"/>
                <a:gd name="connsiteX6" fmla="*/ 90152 w 179187"/>
                <a:gd name="connsiteY6" fmla="*/ 30889 h 89593"/>
                <a:gd name="connsiteX7" fmla="*/ 91032 w 179187"/>
                <a:gd name="connsiteY7" fmla="*/ 33186 h 89593"/>
                <a:gd name="connsiteX8" fmla="*/ 89419 w 179187"/>
                <a:gd name="connsiteY8" fmla="*/ 35189 h 89593"/>
                <a:gd name="connsiteX9" fmla="*/ 85558 w 179187"/>
                <a:gd name="connsiteY9" fmla="*/ 36020 h 89593"/>
                <a:gd name="connsiteX10" fmla="*/ 70604 w 179187"/>
                <a:gd name="connsiteY10" fmla="*/ 36020 h 89593"/>
                <a:gd name="connsiteX11" fmla="*/ 70604 w 179187"/>
                <a:gd name="connsiteY11" fmla="*/ 40907 h 89593"/>
                <a:gd name="connsiteX12" fmla="*/ 68992 w 179187"/>
                <a:gd name="connsiteY12" fmla="*/ 52684 h 89593"/>
                <a:gd name="connsiteX13" fmla="*/ 65522 w 179187"/>
                <a:gd name="connsiteY13" fmla="*/ 56936 h 89593"/>
                <a:gd name="connsiteX14" fmla="*/ 63030 w 179187"/>
                <a:gd name="connsiteY14" fmla="*/ 53711 h 89593"/>
                <a:gd name="connsiteX15" fmla="*/ 62297 w 179187"/>
                <a:gd name="connsiteY15" fmla="*/ 45012 h 89593"/>
                <a:gd name="connsiteX16" fmla="*/ 62297 w 179187"/>
                <a:gd name="connsiteY16" fmla="*/ 13247 h 89593"/>
                <a:gd name="connsiteX17" fmla="*/ 61857 w 179187"/>
                <a:gd name="connsiteY17" fmla="*/ 9337 h 89593"/>
                <a:gd name="connsiteX18" fmla="*/ 60244 w 179187"/>
                <a:gd name="connsiteY18" fmla="*/ 6894 h 89593"/>
                <a:gd name="connsiteX19" fmla="*/ 56383 w 179187"/>
                <a:gd name="connsiteY19" fmla="*/ 5037 h 89593"/>
                <a:gd name="connsiteX20" fmla="*/ 52132 w 179187"/>
                <a:gd name="connsiteY20" fmla="*/ 3962 h 89593"/>
                <a:gd name="connsiteX21" fmla="*/ 51057 w 179187"/>
                <a:gd name="connsiteY21" fmla="*/ 3180 h 89593"/>
                <a:gd name="connsiteX22" fmla="*/ 50959 w 179187"/>
                <a:gd name="connsiteY22" fmla="*/ 1811 h 89593"/>
                <a:gd name="connsiteX23" fmla="*/ 51643 w 179187"/>
                <a:gd name="connsiteY23" fmla="*/ 590 h 89593"/>
                <a:gd name="connsiteX24" fmla="*/ 53305 w 179187"/>
                <a:gd name="connsiteY24" fmla="*/ 52 h 89593"/>
                <a:gd name="connsiteX25" fmla="*/ 62003 w 179187"/>
                <a:gd name="connsiteY25" fmla="*/ 785 h 89593"/>
                <a:gd name="connsiteX26" fmla="*/ 70507 w 179187"/>
                <a:gd name="connsiteY26" fmla="*/ 2496 h 89593"/>
                <a:gd name="connsiteX27" fmla="*/ 71484 w 179187"/>
                <a:gd name="connsiteY27" fmla="*/ 3620 h 89593"/>
                <a:gd name="connsiteX28" fmla="*/ 71582 w 179187"/>
                <a:gd name="connsiteY28" fmla="*/ 5526 h 89593"/>
                <a:gd name="connsiteX29" fmla="*/ 70849 w 179187"/>
                <a:gd name="connsiteY29" fmla="*/ 8507 h 89593"/>
                <a:gd name="connsiteX30" fmla="*/ 70604 w 179187"/>
                <a:gd name="connsiteY30" fmla="*/ 11488 h 89593"/>
                <a:gd name="connsiteX31" fmla="*/ 69920 w 179187"/>
                <a:gd name="connsiteY31" fmla="*/ 77950 h 89593"/>
                <a:gd name="connsiteX32" fmla="*/ 69383 w 179187"/>
                <a:gd name="connsiteY32" fmla="*/ 83765 h 89593"/>
                <a:gd name="connsiteX33" fmla="*/ 68063 w 179187"/>
                <a:gd name="connsiteY33" fmla="*/ 88506 h 89593"/>
                <a:gd name="connsiteX34" fmla="*/ 66353 w 179187"/>
                <a:gd name="connsiteY34" fmla="*/ 91780 h 89593"/>
                <a:gd name="connsiteX35" fmla="*/ 64642 w 179187"/>
                <a:gd name="connsiteY35" fmla="*/ 93002 h 89593"/>
                <a:gd name="connsiteX36" fmla="*/ 63274 w 179187"/>
                <a:gd name="connsiteY36" fmla="*/ 92073 h 89593"/>
                <a:gd name="connsiteX37" fmla="*/ 62199 w 179187"/>
                <a:gd name="connsiteY37" fmla="*/ 89483 h 89593"/>
                <a:gd name="connsiteX38" fmla="*/ 61466 w 179187"/>
                <a:gd name="connsiteY38" fmla="*/ 85769 h 89593"/>
                <a:gd name="connsiteX39" fmla="*/ 61222 w 179187"/>
                <a:gd name="connsiteY39" fmla="*/ 81566 h 89593"/>
                <a:gd name="connsiteX40" fmla="*/ 61222 w 179187"/>
                <a:gd name="connsiteY40" fmla="*/ 65048 h 89593"/>
                <a:gd name="connsiteX41" fmla="*/ 55993 w 179187"/>
                <a:gd name="connsiteY41" fmla="*/ 65244 h 89593"/>
                <a:gd name="connsiteX42" fmla="*/ 49786 w 179187"/>
                <a:gd name="connsiteY42" fmla="*/ 65439 h 89593"/>
                <a:gd name="connsiteX43" fmla="*/ 43433 w 179187"/>
                <a:gd name="connsiteY43" fmla="*/ 65635 h 89593"/>
                <a:gd name="connsiteX44" fmla="*/ 37764 w 179187"/>
                <a:gd name="connsiteY44" fmla="*/ 65830 h 89593"/>
                <a:gd name="connsiteX45" fmla="*/ 35712 w 179187"/>
                <a:gd name="connsiteY45" fmla="*/ 66124 h 89593"/>
                <a:gd name="connsiteX46" fmla="*/ 34050 w 179187"/>
                <a:gd name="connsiteY46" fmla="*/ 66612 h 89593"/>
                <a:gd name="connsiteX47" fmla="*/ 32438 w 179187"/>
                <a:gd name="connsiteY47" fmla="*/ 67101 h 89593"/>
                <a:gd name="connsiteX48" fmla="*/ 30923 w 179187"/>
                <a:gd name="connsiteY48" fmla="*/ 67590 h 89593"/>
                <a:gd name="connsiteX49" fmla="*/ 28186 w 179187"/>
                <a:gd name="connsiteY49" fmla="*/ 67981 h 89593"/>
                <a:gd name="connsiteX50" fmla="*/ 24472 w 179187"/>
                <a:gd name="connsiteY50" fmla="*/ 67296 h 89593"/>
                <a:gd name="connsiteX51" fmla="*/ 20855 w 179187"/>
                <a:gd name="connsiteY51" fmla="*/ 65879 h 89593"/>
                <a:gd name="connsiteX52" fmla="*/ 16359 w 179187"/>
                <a:gd name="connsiteY52" fmla="*/ 63582 h 89593"/>
                <a:gd name="connsiteX53" fmla="*/ 15089 w 179187"/>
                <a:gd name="connsiteY53" fmla="*/ 61188 h 89593"/>
                <a:gd name="connsiteX54" fmla="*/ 18705 w 179187"/>
                <a:gd name="connsiteY54" fmla="*/ 60259 h 89593"/>
                <a:gd name="connsiteX55" fmla="*/ 23983 w 179187"/>
                <a:gd name="connsiteY55" fmla="*/ 60748 h 89593"/>
                <a:gd name="connsiteX56" fmla="*/ 30825 w 179187"/>
                <a:gd name="connsiteY56" fmla="*/ 60943 h 89593"/>
                <a:gd name="connsiteX57" fmla="*/ 44704 w 179187"/>
                <a:gd name="connsiteY57" fmla="*/ 60943 h 89593"/>
                <a:gd name="connsiteX58" fmla="*/ 55846 w 179187"/>
                <a:gd name="connsiteY58" fmla="*/ 60357 h 89593"/>
                <a:gd name="connsiteX59" fmla="*/ 56726 w 179187"/>
                <a:gd name="connsiteY59" fmla="*/ 60308 h 89593"/>
                <a:gd name="connsiteX60" fmla="*/ 57507 w 179187"/>
                <a:gd name="connsiteY60" fmla="*/ 60161 h 89593"/>
                <a:gd name="connsiteX61" fmla="*/ 58094 w 179187"/>
                <a:gd name="connsiteY61" fmla="*/ 60113 h 89593"/>
                <a:gd name="connsiteX62" fmla="*/ 58583 w 179187"/>
                <a:gd name="connsiteY62" fmla="*/ 59966 h 89593"/>
                <a:gd name="connsiteX63" fmla="*/ 59218 w 179187"/>
                <a:gd name="connsiteY63" fmla="*/ 59771 h 89593"/>
                <a:gd name="connsiteX64" fmla="*/ 59853 w 179187"/>
                <a:gd name="connsiteY64" fmla="*/ 59575 h 89593"/>
                <a:gd name="connsiteX65" fmla="*/ 60440 w 179187"/>
                <a:gd name="connsiteY65" fmla="*/ 59380 h 89593"/>
                <a:gd name="connsiteX66" fmla="*/ 61124 w 179187"/>
                <a:gd name="connsiteY66" fmla="*/ 59184 h 89593"/>
                <a:gd name="connsiteX67" fmla="*/ 64887 w 179187"/>
                <a:gd name="connsiteY67" fmla="*/ 59086 h 89593"/>
                <a:gd name="connsiteX68" fmla="*/ 68454 w 179187"/>
                <a:gd name="connsiteY68" fmla="*/ 59184 h 89593"/>
                <a:gd name="connsiteX69" fmla="*/ 70458 w 179187"/>
                <a:gd name="connsiteY69" fmla="*/ 60308 h 89593"/>
                <a:gd name="connsiteX70" fmla="*/ 70604 w 179187"/>
                <a:gd name="connsiteY70" fmla="*/ 62214 h 89593"/>
                <a:gd name="connsiteX71" fmla="*/ 70409 w 179187"/>
                <a:gd name="connsiteY71" fmla="*/ 63142 h 89593"/>
                <a:gd name="connsiteX72" fmla="*/ 70214 w 179187"/>
                <a:gd name="connsiteY72" fmla="*/ 64071 h 89593"/>
                <a:gd name="connsiteX73" fmla="*/ 69969 w 179187"/>
                <a:gd name="connsiteY73" fmla="*/ 65146 h 89593"/>
                <a:gd name="connsiteX74" fmla="*/ 69920 w 179187"/>
                <a:gd name="connsiteY74" fmla="*/ 66221 h 89593"/>
                <a:gd name="connsiteX75" fmla="*/ 69920 w 179187"/>
                <a:gd name="connsiteY75" fmla="*/ 77950 h 89593"/>
                <a:gd name="connsiteX76" fmla="*/ 34343 w 179187"/>
                <a:gd name="connsiteY76" fmla="*/ 33870 h 89593"/>
                <a:gd name="connsiteX77" fmla="*/ 38888 w 179187"/>
                <a:gd name="connsiteY77" fmla="*/ 36802 h 89593"/>
                <a:gd name="connsiteX78" fmla="*/ 41967 w 179187"/>
                <a:gd name="connsiteY78" fmla="*/ 38463 h 89593"/>
                <a:gd name="connsiteX79" fmla="*/ 43775 w 179187"/>
                <a:gd name="connsiteY79" fmla="*/ 39099 h 89593"/>
                <a:gd name="connsiteX80" fmla="*/ 45290 w 179187"/>
                <a:gd name="connsiteY80" fmla="*/ 39343 h 89593"/>
                <a:gd name="connsiteX81" fmla="*/ 46365 w 179187"/>
                <a:gd name="connsiteY81" fmla="*/ 39685 h 89593"/>
                <a:gd name="connsiteX82" fmla="*/ 47636 w 179187"/>
                <a:gd name="connsiteY82" fmla="*/ 40516 h 89593"/>
                <a:gd name="connsiteX83" fmla="*/ 51203 w 179187"/>
                <a:gd name="connsiteY83" fmla="*/ 44328 h 89593"/>
                <a:gd name="connsiteX84" fmla="*/ 54184 w 179187"/>
                <a:gd name="connsiteY84" fmla="*/ 48335 h 89593"/>
                <a:gd name="connsiteX85" fmla="*/ 54917 w 179187"/>
                <a:gd name="connsiteY85" fmla="*/ 51218 h 89593"/>
                <a:gd name="connsiteX86" fmla="*/ 53891 w 179187"/>
                <a:gd name="connsiteY86" fmla="*/ 53027 h 89593"/>
                <a:gd name="connsiteX87" fmla="*/ 51399 w 179187"/>
                <a:gd name="connsiteY87" fmla="*/ 53124 h 89593"/>
                <a:gd name="connsiteX88" fmla="*/ 48125 w 179187"/>
                <a:gd name="connsiteY88" fmla="*/ 50974 h 89593"/>
                <a:gd name="connsiteX89" fmla="*/ 44753 w 179187"/>
                <a:gd name="connsiteY89" fmla="*/ 48286 h 89593"/>
                <a:gd name="connsiteX90" fmla="*/ 40501 w 179187"/>
                <a:gd name="connsiteY90" fmla="*/ 44816 h 89593"/>
                <a:gd name="connsiteX91" fmla="*/ 35858 w 179187"/>
                <a:gd name="connsiteY91" fmla="*/ 41151 h 89593"/>
                <a:gd name="connsiteX92" fmla="*/ 31411 w 179187"/>
                <a:gd name="connsiteY92" fmla="*/ 37779 h 89593"/>
                <a:gd name="connsiteX93" fmla="*/ 18803 w 179187"/>
                <a:gd name="connsiteY93" fmla="*/ 47895 h 89593"/>
                <a:gd name="connsiteX94" fmla="*/ 6097 w 179187"/>
                <a:gd name="connsiteY94" fmla="*/ 55470 h 89593"/>
                <a:gd name="connsiteX95" fmla="*/ 2285 w 179187"/>
                <a:gd name="connsiteY95" fmla="*/ 56887 h 89593"/>
                <a:gd name="connsiteX96" fmla="*/ 428 w 179187"/>
                <a:gd name="connsiteY96" fmla="*/ 56545 h 89593"/>
                <a:gd name="connsiteX97" fmla="*/ 86 w 179187"/>
                <a:gd name="connsiteY97" fmla="*/ 55323 h 89593"/>
                <a:gd name="connsiteX98" fmla="*/ 1015 w 179187"/>
                <a:gd name="connsiteY98" fmla="*/ 54004 h 89593"/>
                <a:gd name="connsiteX99" fmla="*/ 11668 w 179187"/>
                <a:gd name="connsiteY99" fmla="*/ 46625 h 89593"/>
                <a:gd name="connsiteX100" fmla="*/ 21637 w 179187"/>
                <a:gd name="connsiteY100" fmla="*/ 37486 h 89593"/>
                <a:gd name="connsiteX101" fmla="*/ 30238 w 179187"/>
                <a:gd name="connsiteY101" fmla="*/ 27224 h 89593"/>
                <a:gd name="connsiteX102" fmla="*/ 36982 w 179187"/>
                <a:gd name="connsiteY102" fmla="*/ 16765 h 89593"/>
                <a:gd name="connsiteX103" fmla="*/ 29799 w 179187"/>
                <a:gd name="connsiteY103" fmla="*/ 17303 h 89593"/>
                <a:gd name="connsiteX104" fmla="*/ 24863 w 179187"/>
                <a:gd name="connsiteY104" fmla="*/ 17743 h 89593"/>
                <a:gd name="connsiteX105" fmla="*/ 21589 w 179187"/>
                <a:gd name="connsiteY105" fmla="*/ 18378 h 89593"/>
                <a:gd name="connsiteX106" fmla="*/ 19096 w 179187"/>
                <a:gd name="connsiteY106" fmla="*/ 19111 h 89593"/>
                <a:gd name="connsiteX107" fmla="*/ 16604 w 179187"/>
                <a:gd name="connsiteY107" fmla="*/ 19649 h 89593"/>
                <a:gd name="connsiteX108" fmla="*/ 13134 w 179187"/>
                <a:gd name="connsiteY108" fmla="*/ 18916 h 89593"/>
                <a:gd name="connsiteX109" fmla="*/ 10544 w 179187"/>
                <a:gd name="connsiteY109" fmla="*/ 17841 h 89593"/>
                <a:gd name="connsiteX110" fmla="*/ 7368 w 179187"/>
                <a:gd name="connsiteY110" fmla="*/ 16081 h 89593"/>
                <a:gd name="connsiteX111" fmla="*/ 5462 w 179187"/>
                <a:gd name="connsiteY111" fmla="*/ 13393 h 89593"/>
                <a:gd name="connsiteX112" fmla="*/ 8149 w 179187"/>
                <a:gd name="connsiteY112" fmla="*/ 12465 h 89593"/>
                <a:gd name="connsiteX113" fmla="*/ 13183 w 179187"/>
                <a:gd name="connsiteY113" fmla="*/ 12905 h 89593"/>
                <a:gd name="connsiteX114" fmla="*/ 19585 w 179187"/>
                <a:gd name="connsiteY114" fmla="*/ 13051 h 89593"/>
                <a:gd name="connsiteX115" fmla="*/ 28626 w 179187"/>
                <a:gd name="connsiteY115" fmla="*/ 12905 h 89593"/>
                <a:gd name="connsiteX116" fmla="*/ 35321 w 179187"/>
                <a:gd name="connsiteY116" fmla="*/ 11976 h 89593"/>
                <a:gd name="connsiteX117" fmla="*/ 35907 w 179187"/>
                <a:gd name="connsiteY117" fmla="*/ 11879 h 89593"/>
                <a:gd name="connsiteX118" fmla="*/ 36494 w 179187"/>
                <a:gd name="connsiteY118" fmla="*/ 11683 h 89593"/>
                <a:gd name="connsiteX119" fmla="*/ 36787 w 179187"/>
                <a:gd name="connsiteY119" fmla="*/ 11585 h 89593"/>
                <a:gd name="connsiteX120" fmla="*/ 37178 w 179187"/>
                <a:gd name="connsiteY120" fmla="*/ 11390 h 89593"/>
                <a:gd name="connsiteX121" fmla="*/ 37715 w 179187"/>
                <a:gd name="connsiteY121" fmla="*/ 11194 h 89593"/>
                <a:gd name="connsiteX122" fmla="*/ 38253 w 179187"/>
                <a:gd name="connsiteY122" fmla="*/ 10999 h 89593"/>
                <a:gd name="connsiteX123" fmla="*/ 42798 w 179187"/>
                <a:gd name="connsiteY123" fmla="*/ 11048 h 89593"/>
                <a:gd name="connsiteX124" fmla="*/ 46463 w 179187"/>
                <a:gd name="connsiteY124" fmla="*/ 11390 h 89593"/>
                <a:gd name="connsiteX125" fmla="*/ 48320 w 179187"/>
                <a:gd name="connsiteY125" fmla="*/ 13198 h 89593"/>
                <a:gd name="connsiteX126" fmla="*/ 47831 w 179187"/>
                <a:gd name="connsiteY126" fmla="*/ 16179 h 89593"/>
                <a:gd name="connsiteX127" fmla="*/ 47196 w 179187"/>
                <a:gd name="connsiteY127" fmla="*/ 17205 h 89593"/>
                <a:gd name="connsiteX128" fmla="*/ 46463 w 179187"/>
                <a:gd name="connsiteY128" fmla="*/ 18232 h 89593"/>
                <a:gd name="connsiteX129" fmla="*/ 45681 w 179187"/>
                <a:gd name="connsiteY129" fmla="*/ 19356 h 89593"/>
                <a:gd name="connsiteX130" fmla="*/ 44997 w 179187"/>
                <a:gd name="connsiteY130" fmla="*/ 20382 h 89593"/>
                <a:gd name="connsiteX131" fmla="*/ 40257 w 179187"/>
                <a:gd name="connsiteY131" fmla="*/ 27175 h 89593"/>
                <a:gd name="connsiteX132" fmla="*/ 34343 w 179187"/>
                <a:gd name="connsiteY132" fmla="*/ 33870 h 89593"/>
                <a:gd name="connsiteX133" fmla="*/ 163049 w 179187"/>
                <a:gd name="connsiteY133" fmla="*/ 11585 h 89593"/>
                <a:gd name="connsiteX134" fmla="*/ 163049 w 179187"/>
                <a:gd name="connsiteY134" fmla="*/ 38561 h 89593"/>
                <a:gd name="connsiteX135" fmla="*/ 167398 w 179187"/>
                <a:gd name="connsiteY135" fmla="*/ 38268 h 89593"/>
                <a:gd name="connsiteX136" fmla="*/ 170673 w 179187"/>
                <a:gd name="connsiteY136" fmla="*/ 36802 h 89593"/>
                <a:gd name="connsiteX137" fmla="*/ 174045 w 179187"/>
                <a:gd name="connsiteY137" fmla="*/ 35825 h 89593"/>
                <a:gd name="connsiteX138" fmla="*/ 178883 w 179187"/>
                <a:gd name="connsiteY138" fmla="*/ 36118 h 89593"/>
                <a:gd name="connsiteX139" fmla="*/ 182450 w 179187"/>
                <a:gd name="connsiteY139" fmla="*/ 37877 h 89593"/>
                <a:gd name="connsiteX140" fmla="*/ 183476 w 179187"/>
                <a:gd name="connsiteY140" fmla="*/ 40125 h 89593"/>
                <a:gd name="connsiteX141" fmla="*/ 181864 w 179187"/>
                <a:gd name="connsiteY141" fmla="*/ 42129 h 89593"/>
                <a:gd name="connsiteX142" fmla="*/ 177905 w 179187"/>
                <a:gd name="connsiteY142" fmla="*/ 42959 h 89593"/>
                <a:gd name="connsiteX143" fmla="*/ 163049 w 179187"/>
                <a:gd name="connsiteY143" fmla="*/ 42959 h 89593"/>
                <a:gd name="connsiteX144" fmla="*/ 163049 w 179187"/>
                <a:gd name="connsiteY144" fmla="*/ 70717 h 89593"/>
                <a:gd name="connsiteX145" fmla="*/ 161827 w 179187"/>
                <a:gd name="connsiteY145" fmla="*/ 87626 h 89593"/>
                <a:gd name="connsiteX146" fmla="*/ 157967 w 179187"/>
                <a:gd name="connsiteY146" fmla="*/ 93979 h 89593"/>
                <a:gd name="connsiteX147" fmla="*/ 156256 w 179187"/>
                <a:gd name="connsiteY147" fmla="*/ 92708 h 89593"/>
                <a:gd name="connsiteX148" fmla="*/ 155230 w 179187"/>
                <a:gd name="connsiteY148" fmla="*/ 88799 h 89593"/>
                <a:gd name="connsiteX149" fmla="*/ 154790 w 179187"/>
                <a:gd name="connsiteY149" fmla="*/ 83179 h 89593"/>
                <a:gd name="connsiteX150" fmla="*/ 154643 w 179187"/>
                <a:gd name="connsiteY150" fmla="*/ 76582 h 89593"/>
                <a:gd name="connsiteX151" fmla="*/ 154643 w 179187"/>
                <a:gd name="connsiteY151" fmla="*/ 13442 h 89593"/>
                <a:gd name="connsiteX152" fmla="*/ 154204 w 179187"/>
                <a:gd name="connsiteY152" fmla="*/ 9533 h 89593"/>
                <a:gd name="connsiteX153" fmla="*/ 152591 w 179187"/>
                <a:gd name="connsiteY153" fmla="*/ 6992 h 89593"/>
                <a:gd name="connsiteX154" fmla="*/ 148828 w 179187"/>
                <a:gd name="connsiteY154" fmla="*/ 5135 h 89593"/>
                <a:gd name="connsiteX155" fmla="*/ 144576 w 179187"/>
                <a:gd name="connsiteY155" fmla="*/ 4059 h 89593"/>
                <a:gd name="connsiteX156" fmla="*/ 143452 w 179187"/>
                <a:gd name="connsiteY156" fmla="*/ 3278 h 89593"/>
                <a:gd name="connsiteX157" fmla="*/ 143306 w 179187"/>
                <a:gd name="connsiteY157" fmla="*/ 1811 h 89593"/>
                <a:gd name="connsiteX158" fmla="*/ 143941 w 179187"/>
                <a:gd name="connsiteY158" fmla="*/ 590 h 89593"/>
                <a:gd name="connsiteX159" fmla="*/ 145554 w 179187"/>
                <a:gd name="connsiteY159" fmla="*/ 150 h 89593"/>
                <a:gd name="connsiteX160" fmla="*/ 154301 w 179187"/>
                <a:gd name="connsiteY160" fmla="*/ 883 h 89593"/>
                <a:gd name="connsiteX161" fmla="*/ 162854 w 179187"/>
                <a:gd name="connsiteY161" fmla="*/ 2593 h 89593"/>
                <a:gd name="connsiteX162" fmla="*/ 164026 w 179187"/>
                <a:gd name="connsiteY162" fmla="*/ 3668 h 89593"/>
                <a:gd name="connsiteX163" fmla="*/ 164222 w 179187"/>
                <a:gd name="connsiteY163" fmla="*/ 5623 h 89593"/>
                <a:gd name="connsiteX164" fmla="*/ 163391 w 179187"/>
                <a:gd name="connsiteY164" fmla="*/ 8604 h 89593"/>
                <a:gd name="connsiteX165" fmla="*/ 163049 w 179187"/>
                <a:gd name="connsiteY165" fmla="*/ 11585 h 89593"/>
                <a:gd name="connsiteX166" fmla="*/ 121608 w 179187"/>
                <a:gd name="connsiteY166" fmla="*/ 36802 h 89593"/>
                <a:gd name="connsiteX167" fmla="*/ 124687 w 179187"/>
                <a:gd name="connsiteY167" fmla="*/ 39685 h 89593"/>
                <a:gd name="connsiteX168" fmla="*/ 128059 w 179187"/>
                <a:gd name="connsiteY168" fmla="*/ 42568 h 89593"/>
                <a:gd name="connsiteX169" fmla="*/ 130893 w 179187"/>
                <a:gd name="connsiteY169" fmla="*/ 44914 h 89593"/>
                <a:gd name="connsiteX170" fmla="*/ 132750 w 179187"/>
                <a:gd name="connsiteY170" fmla="*/ 46185 h 89593"/>
                <a:gd name="connsiteX171" fmla="*/ 133679 w 179187"/>
                <a:gd name="connsiteY171" fmla="*/ 46674 h 89593"/>
                <a:gd name="connsiteX172" fmla="*/ 134509 w 179187"/>
                <a:gd name="connsiteY172" fmla="*/ 47064 h 89593"/>
                <a:gd name="connsiteX173" fmla="*/ 135145 w 179187"/>
                <a:gd name="connsiteY173" fmla="*/ 47309 h 89593"/>
                <a:gd name="connsiteX174" fmla="*/ 135780 w 179187"/>
                <a:gd name="connsiteY174" fmla="*/ 47455 h 89593"/>
                <a:gd name="connsiteX175" fmla="*/ 137295 w 179187"/>
                <a:gd name="connsiteY175" fmla="*/ 48237 h 89593"/>
                <a:gd name="connsiteX176" fmla="*/ 139005 w 179187"/>
                <a:gd name="connsiteY176" fmla="*/ 49508 h 89593"/>
                <a:gd name="connsiteX177" fmla="*/ 140618 w 179187"/>
                <a:gd name="connsiteY177" fmla="*/ 51560 h 89593"/>
                <a:gd name="connsiteX178" fmla="*/ 141937 w 179187"/>
                <a:gd name="connsiteY178" fmla="*/ 53515 h 89593"/>
                <a:gd name="connsiteX179" fmla="*/ 143061 w 179187"/>
                <a:gd name="connsiteY179" fmla="*/ 55372 h 89593"/>
                <a:gd name="connsiteX180" fmla="*/ 144088 w 179187"/>
                <a:gd name="connsiteY180" fmla="*/ 57034 h 89593"/>
                <a:gd name="connsiteX181" fmla="*/ 144967 w 179187"/>
                <a:gd name="connsiteY181" fmla="*/ 60699 h 89593"/>
                <a:gd name="connsiteX182" fmla="*/ 143794 w 179187"/>
                <a:gd name="connsiteY182" fmla="*/ 62898 h 89593"/>
                <a:gd name="connsiteX183" fmla="*/ 141058 w 179187"/>
                <a:gd name="connsiteY183" fmla="*/ 62947 h 89593"/>
                <a:gd name="connsiteX184" fmla="*/ 137539 w 179187"/>
                <a:gd name="connsiteY184" fmla="*/ 60161 h 89593"/>
                <a:gd name="connsiteX185" fmla="*/ 133972 w 179187"/>
                <a:gd name="connsiteY185" fmla="*/ 56252 h 89593"/>
                <a:gd name="connsiteX186" fmla="*/ 129036 w 179187"/>
                <a:gd name="connsiteY186" fmla="*/ 51072 h 89593"/>
                <a:gd name="connsiteX187" fmla="*/ 123758 w 179187"/>
                <a:gd name="connsiteY187" fmla="*/ 45940 h 89593"/>
                <a:gd name="connsiteX188" fmla="*/ 119262 w 179187"/>
                <a:gd name="connsiteY188" fmla="*/ 41884 h 89593"/>
                <a:gd name="connsiteX189" fmla="*/ 108706 w 179187"/>
                <a:gd name="connsiteY189" fmla="*/ 53808 h 89593"/>
                <a:gd name="connsiteX190" fmla="*/ 97955 w 179187"/>
                <a:gd name="connsiteY190" fmla="*/ 63485 h 89593"/>
                <a:gd name="connsiteX191" fmla="*/ 94632 w 179187"/>
                <a:gd name="connsiteY191" fmla="*/ 65244 h 89593"/>
                <a:gd name="connsiteX192" fmla="*/ 92677 w 179187"/>
                <a:gd name="connsiteY192" fmla="*/ 65048 h 89593"/>
                <a:gd name="connsiteX193" fmla="*/ 92091 w 179187"/>
                <a:gd name="connsiteY193" fmla="*/ 63582 h 89593"/>
                <a:gd name="connsiteX194" fmla="*/ 93264 w 179187"/>
                <a:gd name="connsiteY194" fmla="*/ 61628 h 89593"/>
                <a:gd name="connsiteX195" fmla="*/ 101327 w 179187"/>
                <a:gd name="connsiteY195" fmla="*/ 53271 h 89593"/>
                <a:gd name="connsiteX196" fmla="*/ 108706 w 179187"/>
                <a:gd name="connsiteY196" fmla="*/ 43253 h 89593"/>
                <a:gd name="connsiteX197" fmla="*/ 114668 w 179187"/>
                <a:gd name="connsiteY197" fmla="*/ 32599 h 89593"/>
                <a:gd name="connsiteX198" fmla="*/ 118871 w 179187"/>
                <a:gd name="connsiteY198" fmla="*/ 21946 h 89593"/>
                <a:gd name="connsiteX199" fmla="*/ 118920 w 179187"/>
                <a:gd name="connsiteY199" fmla="*/ 18525 h 89593"/>
                <a:gd name="connsiteX200" fmla="*/ 115939 w 179187"/>
                <a:gd name="connsiteY200" fmla="*/ 16179 h 89593"/>
                <a:gd name="connsiteX201" fmla="*/ 114033 w 179187"/>
                <a:gd name="connsiteY201" fmla="*/ 14811 h 89593"/>
                <a:gd name="connsiteX202" fmla="*/ 113691 w 179187"/>
                <a:gd name="connsiteY202" fmla="*/ 13345 h 89593"/>
                <a:gd name="connsiteX203" fmla="*/ 114668 w 179187"/>
                <a:gd name="connsiteY203" fmla="*/ 12269 h 89593"/>
                <a:gd name="connsiteX204" fmla="*/ 116721 w 179187"/>
                <a:gd name="connsiteY204" fmla="*/ 12172 h 89593"/>
                <a:gd name="connsiteX205" fmla="*/ 122439 w 179187"/>
                <a:gd name="connsiteY205" fmla="*/ 13247 h 89593"/>
                <a:gd name="connsiteX206" fmla="*/ 128547 w 179187"/>
                <a:gd name="connsiteY206" fmla="*/ 14908 h 89593"/>
                <a:gd name="connsiteX207" fmla="*/ 130844 w 179187"/>
                <a:gd name="connsiteY207" fmla="*/ 16863 h 89593"/>
                <a:gd name="connsiteX208" fmla="*/ 130893 w 179187"/>
                <a:gd name="connsiteY208" fmla="*/ 19111 h 89593"/>
                <a:gd name="connsiteX209" fmla="*/ 130209 w 179187"/>
                <a:gd name="connsiteY209" fmla="*/ 20480 h 89593"/>
                <a:gd name="connsiteX210" fmla="*/ 129622 w 179187"/>
                <a:gd name="connsiteY210" fmla="*/ 21946 h 89593"/>
                <a:gd name="connsiteX211" fmla="*/ 126250 w 179187"/>
                <a:gd name="connsiteY211" fmla="*/ 29423 h 89593"/>
                <a:gd name="connsiteX212" fmla="*/ 121608 w 179187"/>
                <a:gd name="connsiteY212" fmla="*/ 36802 h 895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</a:cxnLst>
              <a:rect l="l" t="t" r="r" b="b"/>
              <a:pathLst>
                <a:path w="179187" h="89593">
                  <a:moveTo>
                    <a:pt x="70604" y="11488"/>
                  </a:moveTo>
                  <a:lnTo>
                    <a:pt x="70604" y="31719"/>
                  </a:lnTo>
                  <a:cubicBezTo>
                    <a:pt x="72038" y="31654"/>
                    <a:pt x="73455" y="31508"/>
                    <a:pt x="74856" y="31280"/>
                  </a:cubicBezTo>
                  <a:cubicBezTo>
                    <a:pt x="76257" y="31052"/>
                    <a:pt x="77414" y="30547"/>
                    <a:pt x="78326" y="29765"/>
                  </a:cubicBezTo>
                  <a:cubicBezTo>
                    <a:pt x="78652" y="29309"/>
                    <a:pt x="79743" y="29048"/>
                    <a:pt x="81600" y="28983"/>
                  </a:cubicBezTo>
                  <a:cubicBezTo>
                    <a:pt x="83457" y="28918"/>
                    <a:pt x="85135" y="28983"/>
                    <a:pt x="86634" y="29178"/>
                  </a:cubicBezTo>
                  <a:cubicBezTo>
                    <a:pt x="88263" y="29569"/>
                    <a:pt x="89435" y="30139"/>
                    <a:pt x="90152" y="30889"/>
                  </a:cubicBezTo>
                  <a:cubicBezTo>
                    <a:pt x="90869" y="31638"/>
                    <a:pt x="91162" y="32404"/>
                    <a:pt x="91032" y="33186"/>
                  </a:cubicBezTo>
                  <a:cubicBezTo>
                    <a:pt x="90902" y="33967"/>
                    <a:pt x="90364" y="34635"/>
                    <a:pt x="89419" y="35189"/>
                  </a:cubicBezTo>
                  <a:cubicBezTo>
                    <a:pt x="88474" y="35743"/>
                    <a:pt x="87187" y="36020"/>
                    <a:pt x="85558" y="36020"/>
                  </a:cubicBezTo>
                  <a:lnTo>
                    <a:pt x="70604" y="36020"/>
                  </a:lnTo>
                  <a:lnTo>
                    <a:pt x="70604" y="40907"/>
                  </a:lnTo>
                  <a:cubicBezTo>
                    <a:pt x="70604" y="45924"/>
                    <a:pt x="70067" y="49850"/>
                    <a:pt x="68992" y="52684"/>
                  </a:cubicBezTo>
                  <a:cubicBezTo>
                    <a:pt x="67917" y="55519"/>
                    <a:pt x="66760" y="56936"/>
                    <a:pt x="65522" y="56936"/>
                  </a:cubicBezTo>
                  <a:cubicBezTo>
                    <a:pt x="64349" y="57001"/>
                    <a:pt x="63518" y="55926"/>
                    <a:pt x="63030" y="53711"/>
                  </a:cubicBezTo>
                  <a:cubicBezTo>
                    <a:pt x="62541" y="51495"/>
                    <a:pt x="62297" y="48596"/>
                    <a:pt x="62297" y="45012"/>
                  </a:cubicBezTo>
                  <a:lnTo>
                    <a:pt x="62297" y="13247"/>
                  </a:lnTo>
                  <a:cubicBezTo>
                    <a:pt x="62297" y="11683"/>
                    <a:pt x="62150" y="10380"/>
                    <a:pt x="61857" y="9337"/>
                  </a:cubicBezTo>
                  <a:cubicBezTo>
                    <a:pt x="61564" y="8295"/>
                    <a:pt x="61026" y="7480"/>
                    <a:pt x="60244" y="6894"/>
                  </a:cubicBezTo>
                  <a:cubicBezTo>
                    <a:pt x="59136" y="6112"/>
                    <a:pt x="57850" y="5493"/>
                    <a:pt x="56383" y="5037"/>
                  </a:cubicBezTo>
                  <a:cubicBezTo>
                    <a:pt x="54917" y="4581"/>
                    <a:pt x="53500" y="4222"/>
                    <a:pt x="52132" y="3962"/>
                  </a:cubicBezTo>
                  <a:cubicBezTo>
                    <a:pt x="51611" y="3897"/>
                    <a:pt x="51252" y="3636"/>
                    <a:pt x="51057" y="3180"/>
                  </a:cubicBezTo>
                  <a:cubicBezTo>
                    <a:pt x="50861" y="2724"/>
                    <a:pt x="50829" y="2268"/>
                    <a:pt x="50959" y="1811"/>
                  </a:cubicBezTo>
                  <a:cubicBezTo>
                    <a:pt x="51024" y="1355"/>
                    <a:pt x="51252" y="948"/>
                    <a:pt x="51643" y="590"/>
                  </a:cubicBezTo>
                  <a:cubicBezTo>
                    <a:pt x="52034" y="231"/>
                    <a:pt x="52588" y="52"/>
                    <a:pt x="53305" y="52"/>
                  </a:cubicBezTo>
                  <a:cubicBezTo>
                    <a:pt x="55781" y="117"/>
                    <a:pt x="58680" y="362"/>
                    <a:pt x="62003" y="785"/>
                  </a:cubicBezTo>
                  <a:cubicBezTo>
                    <a:pt x="65327" y="1209"/>
                    <a:pt x="68161" y="1779"/>
                    <a:pt x="70507" y="2496"/>
                  </a:cubicBezTo>
                  <a:cubicBezTo>
                    <a:pt x="70898" y="2691"/>
                    <a:pt x="71223" y="3066"/>
                    <a:pt x="71484" y="3620"/>
                  </a:cubicBezTo>
                  <a:cubicBezTo>
                    <a:pt x="71745" y="4173"/>
                    <a:pt x="71777" y="4809"/>
                    <a:pt x="71582" y="5526"/>
                  </a:cubicBezTo>
                  <a:cubicBezTo>
                    <a:pt x="71256" y="6503"/>
                    <a:pt x="71012" y="7497"/>
                    <a:pt x="70849" y="8507"/>
                  </a:cubicBezTo>
                  <a:cubicBezTo>
                    <a:pt x="70686" y="9517"/>
                    <a:pt x="70604" y="10510"/>
                    <a:pt x="70604" y="11488"/>
                  </a:cubicBezTo>
                  <a:moveTo>
                    <a:pt x="69920" y="77950"/>
                  </a:moveTo>
                  <a:cubicBezTo>
                    <a:pt x="69920" y="80035"/>
                    <a:pt x="69741" y="81973"/>
                    <a:pt x="69383" y="83765"/>
                  </a:cubicBezTo>
                  <a:cubicBezTo>
                    <a:pt x="69024" y="85557"/>
                    <a:pt x="68585" y="87137"/>
                    <a:pt x="68063" y="88506"/>
                  </a:cubicBezTo>
                  <a:cubicBezTo>
                    <a:pt x="67542" y="89874"/>
                    <a:pt x="66972" y="90965"/>
                    <a:pt x="66353" y="91780"/>
                  </a:cubicBezTo>
                  <a:cubicBezTo>
                    <a:pt x="65734" y="92594"/>
                    <a:pt x="65164" y="93002"/>
                    <a:pt x="64642" y="93002"/>
                  </a:cubicBezTo>
                  <a:cubicBezTo>
                    <a:pt x="64121" y="93067"/>
                    <a:pt x="63665" y="92757"/>
                    <a:pt x="63274" y="92073"/>
                  </a:cubicBezTo>
                  <a:cubicBezTo>
                    <a:pt x="62883" y="91389"/>
                    <a:pt x="62525" y="90526"/>
                    <a:pt x="62199" y="89483"/>
                  </a:cubicBezTo>
                  <a:cubicBezTo>
                    <a:pt x="61873" y="88375"/>
                    <a:pt x="61629" y="87137"/>
                    <a:pt x="61466" y="85769"/>
                  </a:cubicBezTo>
                  <a:cubicBezTo>
                    <a:pt x="61303" y="84401"/>
                    <a:pt x="61222" y="83000"/>
                    <a:pt x="61222" y="81566"/>
                  </a:cubicBezTo>
                  <a:lnTo>
                    <a:pt x="61222" y="65048"/>
                  </a:lnTo>
                  <a:cubicBezTo>
                    <a:pt x="59723" y="65114"/>
                    <a:pt x="57980" y="65179"/>
                    <a:pt x="55993" y="65244"/>
                  </a:cubicBezTo>
                  <a:cubicBezTo>
                    <a:pt x="54005" y="65309"/>
                    <a:pt x="51936" y="65374"/>
                    <a:pt x="49786" y="65439"/>
                  </a:cubicBezTo>
                  <a:cubicBezTo>
                    <a:pt x="47636" y="65505"/>
                    <a:pt x="45518" y="65570"/>
                    <a:pt x="43433" y="65635"/>
                  </a:cubicBezTo>
                  <a:cubicBezTo>
                    <a:pt x="41348" y="65700"/>
                    <a:pt x="39458" y="65765"/>
                    <a:pt x="37764" y="65830"/>
                  </a:cubicBezTo>
                  <a:cubicBezTo>
                    <a:pt x="36982" y="65895"/>
                    <a:pt x="36298" y="65993"/>
                    <a:pt x="35712" y="66124"/>
                  </a:cubicBezTo>
                  <a:cubicBezTo>
                    <a:pt x="35125" y="66254"/>
                    <a:pt x="34571" y="66417"/>
                    <a:pt x="34050" y="66612"/>
                  </a:cubicBezTo>
                  <a:cubicBezTo>
                    <a:pt x="33464" y="66743"/>
                    <a:pt x="32926" y="66905"/>
                    <a:pt x="32438" y="67101"/>
                  </a:cubicBezTo>
                  <a:cubicBezTo>
                    <a:pt x="31949" y="67296"/>
                    <a:pt x="31444" y="67459"/>
                    <a:pt x="30923" y="67590"/>
                  </a:cubicBezTo>
                  <a:cubicBezTo>
                    <a:pt x="30141" y="67850"/>
                    <a:pt x="29228" y="67981"/>
                    <a:pt x="28186" y="67981"/>
                  </a:cubicBezTo>
                  <a:cubicBezTo>
                    <a:pt x="27143" y="67981"/>
                    <a:pt x="25905" y="67753"/>
                    <a:pt x="24472" y="67296"/>
                  </a:cubicBezTo>
                  <a:cubicBezTo>
                    <a:pt x="23494" y="67036"/>
                    <a:pt x="22289" y="66563"/>
                    <a:pt x="20855" y="65879"/>
                  </a:cubicBezTo>
                  <a:cubicBezTo>
                    <a:pt x="19422" y="65195"/>
                    <a:pt x="17923" y="64429"/>
                    <a:pt x="16359" y="63582"/>
                  </a:cubicBezTo>
                  <a:cubicBezTo>
                    <a:pt x="15317" y="62931"/>
                    <a:pt x="14893" y="62133"/>
                    <a:pt x="15089" y="61188"/>
                  </a:cubicBezTo>
                  <a:cubicBezTo>
                    <a:pt x="15284" y="60243"/>
                    <a:pt x="16490" y="59933"/>
                    <a:pt x="18705" y="60259"/>
                  </a:cubicBezTo>
                  <a:cubicBezTo>
                    <a:pt x="19878" y="60455"/>
                    <a:pt x="21637" y="60618"/>
                    <a:pt x="23983" y="60748"/>
                  </a:cubicBezTo>
                  <a:cubicBezTo>
                    <a:pt x="26329" y="60878"/>
                    <a:pt x="28609" y="60943"/>
                    <a:pt x="30825" y="60943"/>
                  </a:cubicBezTo>
                  <a:cubicBezTo>
                    <a:pt x="35451" y="61074"/>
                    <a:pt x="40077" y="61074"/>
                    <a:pt x="44704" y="60943"/>
                  </a:cubicBezTo>
                  <a:cubicBezTo>
                    <a:pt x="49330" y="60813"/>
                    <a:pt x="53044" y="60618"/>
                    <a:pt x="55846" y="60357"/>
                  </a:cubicBezTo>
                  <a:cubicBezTo>
                    <a:pt x="56172" y="60357"/>
                    <a:pt x="56465" y="60341"/>
                    <a:pt x="56726" y="60308"/>
                  </a:cubicBezTo>
                  <a:cubicBezTo>
                    <a:pt x="56986" y="60275"/>
                    <a:pt x="57247" y="60227"/>
                    <a:pt x="57507" y="60161"/>
                  </a:cubicBezTo>
                  <a:cubicBezTo>
                    <a:pt x="57703" y="60161"/>
                    <a:pt x="57898" y="60145"/>
                    <a:pt x="58094" y="60113"/>
                  </a:cubicBezTo>
                  <a:cubicBezTo>
                    <a:pt x="58289" y="60080"/>
                    <a:pt x="58452" y="60031"/>
                    <a:pt x="58583" y="59966"/>
                  </a:cubicBezTo>
                  <a:cubicBezTo>
                    <a:pt x="58778" y="59901"/>
                    <a:pt x="58990" y="59836"/>
                    <a:pt x="59218" y="59771"/>
                  </a:cubicBezTo>
                  <a:cubicBezTo>
                    <a:pt x="59446" y="59705"/>
                    <a:pt x="59658" y="59640"/>
                    <a:pt x="59853" y="59575"/>
                  </a:cubicBezTo>
                  <a:cubicBezTo>
                    <a:pt x="60049" y="59510"/>
                    <a:pt x="60244" y="59445"/>
                    <a:pt x="60440" y="59380"/>
                  </a:cubicBezTo>
                  <a:cubicBezTo>
                    <a:pt x="60635" y="59314"/>
                    <a:pt x="60863" y="59249"/>
                    <a:pt x="61124" y="59184"/>
                  </a:cubicBezTo>
                  <a:cubicBezTo>
                    <a:pt x="62297" y="59119"/>
                    <a:pt x="63551" y="59086"/>
                    <a:pt x="64887" y="59086"/>
                  </a:cubicBezTo>
                  <a:cubicBezTo>
                    <a:pt x="66223" y="59086"/>
                    <a:pt x="67412" y="59119"/>
                    <a:pt x="68454" y="59184"/>
                  </a:cubicBezTo>
                  <a:cubicBezTo>
                    <a:pt x="69627" y="59314"/>
                    <a:pt x="70295" y="59689"/>
                    <a:pt x="70458" y="60308"/>
                  </a:cubicBezTo>
                  <a:cubicBezTo>
                    <a:pt x="70621" y="60927"/>
                    <a:pt x="70670" y="61562"/>
                    <a:pt x="70604" y="62214"/>
                  </a:cubicBezTo>
                  <a:cubicBezTo>
                    <a:pt x="70539" y="62540"/>
                    <a:pt x="70474" y="62849"/>
                    <a:pt x="70409" y="63142"/>
                  </a:cubicBezTo>
                  <a:cubicBezTo>
                    <a:pt x="70344" y="63436"/>
                    <a:pt x="70279" y="63745"/>
                    <a:pt x="70214" y="64071"/>
                  </a:cubicBezTo>
                  <a:cubicBezTo>
                    <a:pt x="70083" y="64462"/>
                    <a:pt x="70002" y="64820"/>
                    <a:pt x="69969" y="65146"/>
                  </a:cubicBezTo>
                  <a:cubicBezTo>
                    <a:pt x="69937" y="65472"/>
                    <a:pt x="69920" y="65830"/>
                    <a:pt x="69920" y="66221"/>
                  </a:cubicBezTo>
                  <a:lnTo>
                    <a:pt x="69920" y="77950"/>
                  </a:lnTo>
                  <a:moveTo>
                    <a:pt x="34343" y="33870"/>
                  </a:moveTo>
                  <a:cubicBezTo>
                    <a:pt x="35907" y="34977"/>
                    <a:pt x="37422" y="35955"/>
                    <a:pt x="38888" y="36802"/>
                  </a:cubicBezTo>
                  <a:cubicBezTo>
                    <a:pt x="40354" y="37649"/>
                    <a:pt x="41381" y="38203"/>
                    <a:pt x="41967" y="38463"/>
                  </a:cubicBezTo>
                  <a:cubicBezTo>
                    <a:pt x="42553" y="38724"/>
                    <a:pt x="43156" y="38936"/>
                    <a:pt x="43775" y="39099"/>
                  </a:cubicBezTo>
                  <a:cubicBezTo>
                    <a:pt x="44394" y="39262"/>
                    <a:pt x="44899" y="39343"/>
                    <a:pt x="45290" y="39343"/>
                  </a:cubicBezTo>
                  <a:cubicBezTo>
                    <a:pt x="45616" y="39408"/>
                    <a:pt x="45974" y="39522"/>
                    <a:pt x="46365" y="39685"/>
                  </a:cubicBezTo>
                  <a:cubicBezTo>
                    <a:pt x="46756" y="39848"/>
                    <a:pt x="47180" y="40125"/>
                    <a:pt x="47636" y="40516"/>
                  </a:cubicBezTo>
                  <a:cubicBezTo>
                    <a:pt x="48809" y="41559"/>
                    <a:pt x="49998" y="42829"/>
                    <a:pt x="51203" y="44328"/>
                  </a:cubicBezTo>
                  <a:cubicBezTo>
                    <a:pt x="52409" y="45826"/>
                    <a:pt x="53402" y="47162"/>
                    <a:pt x="54184" y="48335"/>
                  </a:cubicBezTo>
                  <a:cubicBezTo>
                    <a:pt x="54771" y="49443"/>
                    <a:pt x="55015" y="50404"/>
                    <a:pt x="54917" y="51218"/>
                  </a:cubicBezTo>
                  <a:cubicBezTo>
                    <a:pt x="54820" y="52033"/>
                    <a:pt x="54478" y="52636"/>
                    <a:pt x="53891" y="53027"/>
                  </a:cubicBezTo>
                  <a:cubicBezTo>
                    <a:pt x="53240" y="53352"/>
                    <a:pt x="52409" y="53385"/>
                    <a:pt x="51399" y="53124"/>
                  </a:cubicBezTo>
                  <a:cubicBezTo>
                    <a:pt x="50389" y="52864"/>
                    <a:pt x="49297" y="52147"/>
                    <a:pt x="48125" y="50974"/>
                  </a:cubicBezTo>
                  <a:cubicBezTo>
                    <a:pt x="47212" y="50257"/>
                    <a:pt x="46088" y="49361"/>
                    <a:pt x="44753" y="48286"/>
                  </a:cubicBezTo>
                  <a:cubicBezTo>
                    <a:pt x="43417" y="47211"/>
                    <a:pt x="42000" y="46055"/>
                    <a:pt x="40501" y="44816"/>
                  </a:cubicBezTo>
                  <a:cubicBezTo>
                    <a:pt x="39002" y="43578"/>
                    <a:pt x="37455" y="42357"/>
                    <a:pt x="35858" y="41151"/>
                  </a:cubicBezTo>
                  <a:cubicBezTo>
                    <a:pt x="34262" y="39946"/>
                    <a:pt x="32780" y="38822"/>
                    <a:pt x="31411" y="37779"/>
                  </a:cubicBezTo>
                  <a:cubicBezTo>
                    <a:pt x="27371" y="41428"/>
                    <a:pt x="23169" y="44800"/>
                    <a:pt x="18803" y="47895"/>
                  </a:cubicBezTo>
                  <a:cubicBezTo>
                    <a:pt x="14437" y="50990"/>
                    <a:pt x="10202" y="53515"/>
                    <a:pt x="6097" y="55470"/>
                  </a:cubicBezTo>
                  <a:cubicBezTo>
                    <a:pt x="4468" y="56317"/>
                    <a:pt x="3197" y="56789"/>
                    <a:pt x="2285" y="56887"/>
                  </a:cubicBezTo>
                  <a:cubicBezTo>
                    <a:pt x="1373" y="56985"/>
                    <a:pt x="754" y="56871"/>
                    <a:pt x="428" y="56545"/>
                  </a:cubicBezTo>
                  <a:cubicBezTo>
                    <a:pt x="102" y="56219"/>
                    <a:pt x="-12" y="55812"/>
                    <a:pt x="86" y="55323"/>
                  </a:cubicBezTo>
                  <a:cubicBezTo>
                    <a:pt x="184" y="54835"/>
                    <a:pt x="493" y="54395"/>
                    <a:pt x="1015" y="54004"/>
                  </a:cubicBezTo>
                  <a:cubicBezTo>
                    <a:pt x="4598" y="51919"/>
                    <a:pt x="8149" y="49459"/>
                    <a:pt x="11668" y="46625"/>
                  </a:cubicBezTo>
                  <a:cubicBezTo>
                    <a:pt x="15187" y="43790"/>
                    <a:pt x="18510" y="40744"/>
                    <a:pt x="21637" y="37486"/>
                  </a:cubicBezTo>
                  <a:cubicBezTo>
                    <a:pt x="24765" y="34163"/>
                    <a:pt x="27632" y="30742"/>
                    <a:pt x="30238" y="27224"/>
                  </a:cubicBezTo>
                  <a:cubicBezTo>
                    <a:pt x="32845" y="23705"/>
                    <a:pt x="35093" y="20219"/>
                    <a:pt x="36982" y="16765"/>
                  </a:cubicBezTo>
                  <a:cubicBezTo>
                    <a:pt x="34115" y="16961"/>
                    <a:pt x="31721" y="17140"/>
                    <a:pt x="29799" y="17303"/>
                  </a:cubicBezTo>
                  <a:cubicBezTo>
                    <a:pt x="27876" y="17466"/>
                    <a:pt x="26231" y="17613"/>
                    <a:pt x="24863" y="17743"/>
                  </a:cubicBezTo>
                  <a:cubicBezTo>
                    <a:pt x="23755" y="17873"/>
                    <a:pt x="22664" y="18085"/>
                    <a:pt x="21589" y="18378"/>
                  </a:cubicBezTo>
                  <a:cubicBezTo>
                    <a:pt x="20513" y="18671"/>
                    <a:pt x="19683" y="18916"/>
                    <a:pt x="19096" y="19111"/>
                  </a:cubicBezTo>
                  <a:cubicBezTo>
                    <a:pt x="18314" y="19372"/>
                    <a:pt x="17483" y="19551"/>
                    <a:pt x="16604" y="19649"/>
                  </a:cubicBezTo>
                  <a:cubicBezTo>
                    <a:pt x="15724" y="19747"/>
                    <a:pt x="14568" y="19502"/>
                    <a:pt x="13134" y="18916"/>
                  </a:cubicBezTo>
                  <a:cubicBezTo>
                    <a:pt x="12417" y="18720"/>
                    <a:pt x="11554" y="18362"/>
                    <a:pt x="10544" y="17841"/>
                  </a:cubicBezTo>
                  <a:cubicBezTo>
                    <a:pt x="9534" y="17319"/>
                    <a:pt x="8475" y="16733"/>
                    <a:pt x="7368" y="16081"/>
                  </a:cubicBezTo>
                  <a:cubicBezTo>
                    <a:pt x="5869" y="15104"/>
                    <a:pt x="5234" y="14208"/>
                    <a:pt x="5462" y="13393"/>
                  </a:cubicBezTo>
                  <a:cubicBezTo>
                    <a:pt x="5690" y="12579"/>
                    <a:pt x="6586" y="12269"/>
                    <a:pt x="8149" y="12465"/>
                  </a:cubicBezTo>
                  <a:cubicBezTo>
                    <a:pt x="9453" y="12660"/>
                    <a:pt x="11130" y="12807"/>
                    <a:pt x="13183" y="12905"/>
                  </a:cubicBezTo>
                  <a:cubicBezTo>
                    <a:pt x="15235" y="13003"/>
                    <a:pt x="17369" y="13051"/>
                    <a:pt x="19585" y="13051"/>
                  </a:cubicBezTo>
                  <a:cubicBezTo>
                    <a:pt x="22778" y="13051"/>
                    <a:pt x="25791" y="13003"/>
                    <a:pt x="28626" y="12905"/>
                  </a:cubicBezTo>
                  <a:cubicBezTo>
                    <a:pt x="31460" y="12807"/>
                    <a:pt x="33692" y="12498"/>
                    <a:pt x="35321" y="11976"/>
                  </a:cubicBezTo>
                  <a:cubicBezTo>
                    <a:pt x="35516" y="11976"/>
                    <a:pt x="35712" y="11944"/>
                    <a:pt x="35907" y="11879"/>
                  </a:cubicBezTo>
                  <a:cubicBezTo>
                    <a:pt x="36103" y="11813"/>
                    <a:pt x="36298" y="11748"/>
                    <a:pt x="36494" y="11683"/>
                  </a:cubicBezTo>
                  <a:cubicBezTo>
                    <a:pt x="36559" y="11683"/>
                    <a:pt x="36657" y="11650"/>
                    <a:pt x="36787" y="11585"/>
                  </a:cubicBezTo>
                  <a:cubicBezTo>
                    <a:pt x="36917" y="11520"/>
                    <a:pt x="37048" y="11455"/>
                    <a:pt x="37178" y="11390"/>
                  </a:cubicBezTo>
                  <a:cubicBezTo>
                    <a:pt x="37373" y="11325"/>
                    <a:pt x="37552" y="11260"/>
                    <a:pt x="37715" y="11194"/>
                  </a:cubicBezTo>
                  <a:cubicBezTo>
                    <a:pt x="37878" y="11129"/>
                    <a:pt x="38057" y="11064"/>
                    <a:pt x="38253" y="10999"/>
                  </a:cubicBezTo>
                  <a:cubicBezTo>
                    <a:pt x="39686" y="10934"/>
                    <a:pt x="41201" y="10950"/>
                    <a:pt x="42798" y="11048"/>
                  </a:cubicBezTo>
                  <a:cubicBezTo>
                    <a:pt x="44394" y="11145"/>
                    <a:pt x="45616" y="11260"/>
                    <a:pt x="46463" y="11390"/>
                  </a:cubicBezTo>
                  <a:cubicBezTo>
                    <a:pt x="47571" y="11650"/>
                    <a:pt x="48190" y="12253"/>
                    <a:pt x="48320" y="13198"/>
                  </a:cubicBezTo>
                  <a:cubicBezTo>
                    <a:pt x="48450" y="14143"/>
                    <a:pt x="48287" y="15136"/>
                    <a:pt x="47831" y="16179"/>
                  </a:cubicBezTo>
                  <a:cubicBezTo>
                    <a:pt x="47636" y="16505"/>
                    <a:pt x="47424" y="16847"/>
                    <a:pt x="47196" y="17205"/>
                  </a:cubicBezTo>
                  <a:cubicBezTo>
                    <a:pt x="46968" y="17564"/>
                    <a:pt x="46724" y="17906"/>
                    <a:pt x="46463" y="18232"/>
                  </a:cubicBezTo>
                  <a:cubicBezTo>
                    <a:pt x="46202" y="18623"/>
                    <a:pt x="45942" y="18997"/>
                    <a:pt x="45681" y="19356"/>
                  </a:cubicBezTo>
                  <a:cubicBezTo>
                    <a:pt x="45420" y="19714"/>
                    <a:pt x="45192" y="20056"/>
                    <a:pt x="44997" y="20382"/>
                  </a:cubicBezTo>
                  <a:cubicBezTo>
                    <a:pt x="43629" y="22597"/>
                    <a:pt x="42048" y="24861"/>
                    <a:pt x="40257" y="27175"/>
                  </a:cubicBezTo>
                  <a:cubicBezTo>
                    <a:pt x="38465" y="29488"/>
                    <a:pt x="36494" y="31719"/>
                    <a:pt x="34343" y="33870"/>
                  </a:cubicBezTo>
                  <a:moveTo>
                    <a:pt x="163049" y="11585"/>
                  </a:moveTo>
                  <a:lnTo>
                    <a:pt x="163049" y="38561"/>
                  </a:lnTo>
                  <a:cubicBezTo>
                    <a:pt x="164548" y="38561"/>
                    <a:pt x="165997" y="38463"/>
                    <a:pt x="167398" y="38268"/>
                  </a:cubicBezTo>
                  <a:cubicBezTo>
                    <a:pt x="168799" y="38073"/>
                    <a:pt x="169891" y="37584"/>
                    <a:pt x="170673" y="36802"/>
                  </a:cubicBezTo>
                  <a:cubicBezTo>
                    <a:pt x="171129" y="36215"/>
                    <a:pt x="172253" y="35890"/>
                    <a:pt x="174045" y="35825"/>
                  </a:cubicBezTo>
                  <a:cubicBezTo>
                    <a:pt x="175836" y="35759"/>
                    <a:pt x="177449" y="35857"/>
                    <a:pt x="178883" y="36118"/>
                  </a:cubicBezTo>
                  <a:cubicBezTo>
                    <a:pt x="180512" y="36509"/>
                    <a:pt x="181701" y="37095"/>
                    <a:pt x="182450" y="37877"/>
                  </a:cubicBezTo>
                  <a:cubicBezTo>
                    <a:pt x="183199" y="38659"/>
                    <a:pt x="183542" y="39408"/>
                    <a:pt x="183476" y="40125"/>
                  </a:cubicBezTo>
                  <a:cubicBezTo>
                    <a:pt x="183346" y="40907"/>
                    <a:pt x="182809" y="41575"/>
                    <a:pt x="181864" y="42129"/>
                  </a:cubicBezTo>
                  <a:cubicBezTo>
                    <a:pt x="180919" y="42683"/>
                    <a:pt x="179599" y="42959"/>
                    <a:pt x="177905" y="42959"/>
                  </a:cubicBezTo>
                  <a:lnTo>
                    <a:pt x="163049" y="42959"/>
                  </a:lnTo>
                  <a:lnTo>
                    <a:pt x="163049" y="70717"/>
                  </a:lnTo>
                  <a:cubicBezTo>
                    <a:pt x="163049" y="77754"/>
                    <a:pt x="162642" y="83391"/>
                    <a:pt x="161827" y="87626"/>
                  </a:cubicBezTo>
                  <a:cubicBezTo>
                    <a:pt x="161013" y="91861"/>
                    <a:pt x="159726" y="93979"/>
                    <a:pt x="157967" y="93979"/>
                  </a:cubicBezTo>
                  <a:cubicBezTo>
                    <a:pt x="157250" y="94109"/>
                    <a:pt x="156680" y="93686"/>
                    <a:pt x="156256" y="92708"/>
                  </a:cubicBezTo>
                  <a:cubicBezTo>
                    <a:pt x="155833" y="91731"/>
                    <a:pt x="155491" y="90428"/>
                    <a:pt x="155230" y="88799"/>
                  </a:cubicBezTo>
                  <a:cubicBezTo>
                    <a:pt x="155034" y="87170"/>
                    <a:pt x="154888" y="85297"/>
                    <a:pt x="154790" y="83179"/>
                  </a:cubicBezTo>
                  <a:cubicBezTo>
                    <a:pt x="154692" y="81061"/>
                    <a:pt x="154643" y="78862"/>
                    <a:pt x="154643" y="76582"/>
                  </a:cubicBezTo>
                  <a:lnTo>
                    <a:pt x="154643" y="13442"/>
                  </a:lnTo>
                  <a:cubicBezTo>
                    <a:pt x="154643" y="11879"/>
                    <a:pt x="154497" y="10575"/>
                    <a:pt x="154204" y="9533"/>
                  </a:cubicBezTo>
                  <a:cubicBezTo>
                    <a:pt x="153910" y="8490"/>
                    <a:pt x="153373" y="7643"/>
                    <a:pt x="152591" y="6992"/>
                  </a:cubicBezTo>
                  <a:cubicBezTo>
                    <a:pt x="151548" y="6210"/>
                    <a:pt x="150294" y="5591"/>
                    <a:pt x="148828" y="5135"/>
                  </a:cubicBezTo>
                  <a:cubicBezTo>
                    <a:pt x="147362" y="4678"/>
                    <a:pt x="145945" y="4320"/>
                    <a:pt x="144576" y="4059"/>
                  </a:cubicBezTo>
                  <a:cubicBezTo>
                    <a:pt x="144055" y="3994"/>
                    <a:pt x="143680" y="3734"/>
                    <a:pt x="143452" y="3278"/>
                  </a:cubicBezTo>
                  <a:cubicBezTo>
                    <a:pt x="143224" y="2821"/>
                    <a:pt x="143175" y="2333"/>
                    <a:pt x="143306" y="1811"/>
                  </a:cubicBezTo>
                  <a:cubicBezTo>
                    <a:pt x="143371" y="1355"/>
                    <a:pt x="143583" y="948"/>
                    <a:pt x="143941" y="590"/>
                  </a:cubicBezTo>
                  <a:cubicBezTo>
                    <a:pt x="144299" y="231"/>
                    <a:pt x="144837" y="85"/>
                    <a:pt x="145554" y="150"/>
                  </a:cubicBezTo>
                  <a:cubicBezTo>
                    <a:pt x="148030" y="215"/>
                    <a:pt x="150946" y="459"/>
                    <a:pt x="154301" y="883"/>
                  </a:cubicBezTo>
                  <a:cubicBezTo>
                    <a:pt x="157657" y="1306"/>
                    <a:pt x="160508" y="1877"/>
                    <a:pt x="162854" y="2593"/>
                  </a:cubicBezTo>
                  <a:cubicBezTo>
                    <a:pt x="163375" y="2789"/>
                    <a:pt x="163766" y="3147"/>
                    <a:pt x="164026" y="3668"/>
                  </a:cubicBezTo>
                  <a:cubicBezTo>
                    <a:pt x="164287" y="4190"/>
                    <a:pt x="164352" y="4841"/>
                    <a:pt x="164222" y="5623"/>
                  </a:cubicBezTo>
                  <a:cubicBezTo>
                    <a:pt x="163831" y="6601"/>
                    <a:pt x="163554" y="7594"/>
                    <a:pt x="163391" y="8604"/>
                  </a:cubicBezTo>
                  <a:cubicBezTo>
                    <a:pt x="163228" y="9614"/>
                    <a:pt x="163114" y="10608"/>
                    <a:pt x="163049" y="11585"/>
                  </a:cubicBezTo>
                  <a:moveTo>
                    <a:pt x="121608" y="36802"/>
                  </a:moveTo>
                  <a:cubicBezTo>
                    <a:pt x="122520" y="37714"/>
                    <a:pt x="123546" y="38675"/>
                    <a:pt x="124687" y="39685"/>
                  </a:cubicBezTo>
                  <a:cubicBezTo>
                    <a:pt x="125827" y="40695"/>
                    <a:pt x="126951" y="41656"/>
                    <a:pt x="128059" y="42568"/>
                  </a:cubicBezTo>
                  <a:cubicBezTo>
                    <a:pt x="129101" y="43481"/>
                    <a:pt x="130046" y="44263"/>
                    <a:pt x="130893" y="44914"/>
                  </a:cubicBezTo>
                  <a:cubicBezTo>
                    <a:pt x="131740" y="45566"/>
                    <a:pt x="132359" y="45989"/>
                    <a:pt x="132750" y="46185"/>
                  </a:cubicBezTo>
                  <a:cubicBezTo>
                    <a:pt x="133076" y="46380"/>
                    <a:pt x="133385" y="46543"/>
                    <a:pt x="133679" y="46674"/>
                  </a:cubicBezTo>
                  <a:cubicBezTo>
                    <a:pt x="133972" y="46804"/>
                    <a:pt x="134249" y="46934"/>
                    <a:pt x="134509" y="47064"/>
                  </a:cubicBezTo>
                  <a:cubicBezTo>
                    <a:pt x="134705" y="47130"/>
                    <a:pt x="134917" y="47211"/>
                    <a:pt x="135145" y="47309"/>
                  </a:cubicBezTo>
                  <a:cubicBezTo>
                    <a:pt x="135373" y="47407"/>
                    <a:pt x="135584" y="47455"/>
                    <a:pt x="135780" y="47455"/>
                  </a:cubicBezTo>
                  <a:cubicBezTo>
                    <a:pt x="136236" y="47651"/>
                    <a:pt x="136741" y="47912"/>
                    <a:pt x="137295" y="48237"/>
                  </a:cubicBezTo>
                  <a:cubicBezTo>
                    <a:pt x="137849" y="48563"/>
                    <a:pt x="138419" y="48987"/>
                    <a:pt x="139005" y="49508"/>
                  </a:cubicBezTo>
                  <a:cubicBezTo>
                    <a:pt x="139592" y="50225"/>
                    <a:pt x="140129" y="50909"/>
                    <a:pt x="140618" y="51560"/>
                  </a:cubicBezTo>
                  <a:cubicBezTo>
                    <a:pt x="141107" y="52212"/>
                    <a:pt x="141546" y="52864"/>
                    <a:pt x="141937" y="53515"/>
                  </a:cubicBezTo>
                  <a:cubicBezTo>
                    <a:pt x="142328" y="54167"/>
                    <a:pt x="142703" y="54786"/>
                    <a:pt x="143061" y="55372"/>
                  </a:cubicBezTo>
                  <a:cubicBezTo>
                    <a:pt x="143420" y="55959"/>
                    <a:pt x="143762" y="56513"/>
                    <a:pt x="144088" y="57034"/>
                  </a:cubicBezTo>
                  <a:cubicBezTo>
                    <a:pt x="144804" y="58402"/>
                    <a:pt x="145098" y="59624"/>
                    <a:pt x="144967" y="60699"/>
                  </a:cubicBezTo>
                  <a:cubicBezTo>
                    <a:pt x="144837" y="61774"/>
                    <a:pt x="144446" y="62507"/>
                    <a:pt x="143794" y="62898"/>
                  </a:cubicBezTo>
                  <a:cubicBezTo>
                    <a:pt x="143078" y="63289"/>
                    <a:pt x="142165" y="63305"/>
                    <a:pt x="141058" y="62947"/>
                  </a:cubicBezTo>
                  <a:cubicBezTo>
                    <a:pt x="139950" y="62589"/>
                    <a:pt x="138777" y="61660"/>
                    <a:pt x="137539" y="60161"/>
                  </a:cubicBezTo>
                  <a:cubicBezTo>
                    <a:pt x="136692" y="59184"/>
                    <a:pt x="135503" y="57881"/>
                    <a:pt x="133972" y="56252"/>
                  </a:cubicBezTo>
                  <a:cubicBezTo>
                    <a:pt x="132440" y="54623"/>
                    <a:pt x="130795" y="52896"/>
                    <a:pt x="129036" y="51072"/>
                  </a:cubicBezTo>
                  <a:cubicBezTo>
                    <a:pt x="127277" y="49312"/>
                    <a:pt x="125517" y="47602"/>
                    <a:pt x="123758" y="45940"/>
                  </a:cubicBezTo>
                  <a:cubicBezTo>
                    <a:pt x="121999" y="44279"/>
                    <a:pt x="120500" y="42927"/>
                    <a:pt x="119262" y="41884"/>
                  </a:cubicBezTo>
                  <a:cubicBezTo>
                    <a:pt x="115939" y="45989"/>
                    <a:pt x="112420" y="49964"/>
                    <a:pt x="108706" y="53808"/>
                  </a:cubicBezTo>
                  <a:cubicBezTo>
                    <a:pt x="104992" y="57653"/>
                    <a:pt x="101408" y="60878"/>
                    <a:pt x="97955" y="63485"/>
                  </a:cubicBezTo>
                  <a:cubicBezTo>
                    <a:pt x="96652" y="64462"/>
                    <a:pt x="95544" y="65048"/>
                    <a:pt x="94632" y="65244"/>
                  </a:cubicBezTo>
                  <a:cubicBezTo>
                    <a:pt x="93720" y="65439"/>
                    <a:pt x="93068" y="65374"/>
                    <a:pt x="92677" y="65048"/>
                  </a:cubicBezTo>
                  <a:cubicBezTo>
                    <a:pt x="92221" y="64723"/>
                    <a:pt x="92026" y="64234"/>
                    <a:pt x="92091" y="63582"/>
                  </a:cubicBezTo>
                  <a:cubicBezTo>
                    <a:pt x="92156" y="62931"/>
                    <a:pt x="92547" y="62279"/>
                    <a:pt x="93264" y="61628"/>
                  </a:cubicBezTo>
                  <a:cubicBezTo>
                    <a:pt x="96000" y="59217"/>
                    <a:pt x="98688" y="56431"/>
                    <a:pt x="101327" y="53271"/>
                  </a:cubicBezTo>
                  <a:cubicBezTo>
                    <a:pt x="103966" y="50111"/>
                    <a:pt x="106426" y="46771"/>
                    <a:pt x="108706" y="43253"/>
                  </a:cubicBezTo>
                  <a:cubicBezTo>
                    <a:pt x="110922" y="39799"/>
                    <a:pt x="112909" y="36248"/>
                    <a:pt x="114668" y="32599"/>
                  </a:cubicBezTo>
                  <a:cubicBezTo>
                    <a:pt x="116428" y="28950"/>
                    <a:pt x="117829" y="25399"/>
                    <a:pt x="118871" y="21946"/>
                  </a:cubicBezTo>
                  <a:cubicBezTo>
                    <a:pt x="119327" y="20512"/>
                    <a:pt x="119344" y="19372"/>
                    <a:pt x="118920" y="18525"/>
                  </a:cubicBezTo>
                  <a:cubicBezTo>
                    <a:pt x="118496" y="17678"/>
                    <a:pt x="117503" y="16896"/>
                    <a:pt x="115939" y="16179"/>
                  </a:cubicBezTo>
                  <a:cubicBezTo>
                    <a:pt x="115027" y="15788"/>
                    <a:pt x="114391" y="15332"/>
                    <a:pt x="114033" y="14811"/>
                  </a:cubicBezTo>
                  <a:cubicBezTo>
                    <a:pt x="113675" y="14289"/>
                    <a:pt x="113561" y="13801"/>
                    <a:pt x="113691" y="13345"/>
                  </a:cubicBezTo>
                  <a:cubicBezTo>
                    <a:pt x="113821" y="12889"/>
                    <a:pt x="114147" y="12530"/>
                    <a:pt x="114668" y="12269"/>
                  </a:cubicBezTo>
                  <a:cubicBezTo>
                    <a:pt x="115190" y="12009"/>
                    <a:pt x="115874" y="11976"/>
                    <a:pt x="116721" y="12172"/>
                  </a:cubicBezTo>
                  <a:cubicBezTo>
                    <a:pt x="118350" y="12432"/>
                    <a:pt x="120256" y="12791"/>
                    <a:pt x="122439" y="13247"/>
                  </a:cubicBezTo>
                  <a:cubicBezTo>
                    <a:pt x="124621" y="13703"/>
                    <a:pt x="126658" y="14257"/>
                    <a:pt x="128547" y="14908"/>
                  </a:cubicBezTo>
                  <a:cubicBezTo>
                    <a:pt x="129850" y="15495"/>
                    <a:pt x="130616" y="16146"/>
                    <a:pt x="130844" y="16863"/>
                  </a:cubicBezTo>
                  <a:cubicBezTo>
                    <a:pt x="131072" y="17580"/>
                    <a:pt x="131088" y="18329"/>
                    <a:pt x="130893" y="19111"/>
                  </a:cubicBezTo>
                  <a:cubicBezTo>
                    <a:pt x="130697" y="19502"/>
                    <a:pt x="130469" y="19958"/>
                    <a:pt x="130209" y="20480"/>
                  </a:cubicBezTo>
                  <a:cubicBezTo>
                    <a:pt x="129948" y="21001"/>
                    <a:pt x="129753" y="21490"/>
                    <a:pt x="129622" y="21946"/>
                  </a:cubicBezTo>
                  <a:cubicBezTo>
                    <a:pt x="128710" y="24357"/>
                    <a:pt x="127586" y="26849"/>
                    <a:pt x="126250" y="29423"/>
                  </a:cubicBezTo>
                  <a:cubicBezTo>
                    <a:pt x="124915" y="31996"/>
                    <a:pt x="123367" y="34456"/>
                    <a:pt x="121608" y="36802"/>
                  </a:cubicBezTo>
                </a:path>
              </a:pathLst>
            </a:custGeom>
            <a:solidFill>
              <a:srgbClr val="646464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7" name="자유형: 도형 426">
              <a:extLst>
                <a:ext uri="{FF2B5EF4-FFF2-40B4-BE49-F238E27FC236}">
                  <a16:creationId xmlns:a16="http://schemas.microsoft.com/office/drawing/2014/main" id="{FB9CAC00-54D1-4669-90B0-84F25337E5A2}"/>
                </a:ext>
              </a:extLst>
            </p:cNvPr>
            <p:cNvSpPr/>
            <p:nvPr/>
          </p:nvSpPr>
          <p:spPr>
            <a:xfrm>
              <a:off x="8081257" y="575323"/>
              <a:ext cx="8145" cy="8145"/>
            </a:xfrm>
            <a:custGeom>
              <a:avLst/>
              <a:gdLst>
                <a:gd name="connsiteX0" fmla="*/ 11781 w 8144"/>
                <a:gd name="connsiteY0" fmla="*/ 5916 h 8144"/>
                <a:gd name="connsiteX1" fmla="*/ 10022 w 8144"/>
                <a:gd name="connsiteY1" fmla="*/ 10070 h 8144"/>
                <a:gd name="connsiteX2" fmla="*/ 5916 w 8144"/>
                <a:gd name="connsiteY2" fmla="*/ 11781 h 8144"/>
                <a:gd name="connsiteX3" fmla="*/ 1763 w 8144"/>
                <a:gd name="connsiteY3" fmla="*/ 10070 h 8144"/>
                <a:gd name="connsiteX4" fmla="*/ 52 w 8144"/>
                <a:gd name="connsiteY4" fmla="*/ 5916 h 8144"/>
                <a:gd name="connsiteX5" fmla="*/ 1763 w 8144"/>
                <a:gd name="connsiteY5" fmla="*/ 1811 h 8144"/>
                <a:gd name="connsiteX6" fmla="*/ 5916 w 8144"/>
                <a:gd name="connsiteY6" fmla="*/ 52 h 8144"/>
                <a:gd name="connsiteX7" fmla="*/ 10022 w 8144"/>
                <a:gd name="connsiteY7" fmla="*/ 1811 h 8144"/>
                <a:gd name="connsiteX8" fmla="*/ 11781 w 8144"/>
                <a:gd name="connsiteY8" fmla="*/ 5916 h 8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144" h="8144">
                  <a:moveTo>
                    <a:pt x="11781" y="5916"/>
                  </a:moveTo>
                  <a:cubicBezTo>
                    <a:pt x="11781" y="7545"/>
                    <a:pt x="11194" y="8930"/>
                    <a:pt x="10022" y="10070"/>
                  </a:cubicBezTo>
                  <a:cubicBezTo>
                    <a:pt x="8849" y="11211"/>
                    <a:pt x="7480" y="11781"/>
                    <a:pt x="5916" y="11781"/>
                  </a:cubicBezTo>
                  <a:cubicBezTo>
                    <a:pt x="4287" y="11781"/>
                    <a:pt x="2903" y="11211"/>
                    <a:pt x="1763" y="10070"/>
                  </a:cubicBezTo>
                  <a:cubicBezTo>
                    <a:pt x="622" y="8930"/>
                    <a:pt x="52" y="7545"/>
                    <a:pt x="52" y="5916"/>
                  </a:cubicBezTo>
                  <a:cubicBezTo>
                    <a:pt x="52" y="4353"/>
                    <a:pt x="622" y="2984"/>
                    <a:pt x="1763" y="1811"/>
                  </a:cubicBezTo>
                  <a:cubicBezTo>
                    <a:pt x="2903" y="639"/>
                    <a:pt x="4287" y="52"/>
                    <a:pt x="5916" y="52"/>
                  </a:cubicBezTo>
                  <a:cubicBezTo>
                    <a:pt x="7480" y="52"/>
                    <a:pt x="8849" y="639"/>
                    <a:pt x="10022" y="1811"/>
                  </a:cubicBezTo>
                  <a:cubicBezTo>
                    <a:pt x="11194" y="2984"/>
                    <a:pt x="11781" y="4353"/>
                    <a:pt x="11781" y="5916"/>
                  </a:cubicBezTo>
                </a:path>
              </a:pathLst>
            </a:custGeom>
            <a:solidFill>
              <a:srgbClr val="646464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8" name="자유형: 도형 427">
              <a:extLst>
                <a:ext uri="{FF2B5EF4-FFF2-40B4-BE49-F238E27FC236}">
                  <a16:creationId xmlns:a16="http://schemas.microsoft.com/office/drawing/2014/main" id="{331C3D32-5B93-4BE7-8909-4B12BCED57A4}"/>
                </a:ext>
              </a:extLst>
            </p:cNvPr>
            <p:cNvSpPr/>
            <p:nvPr/>
          </p:nvSpPr>
          <p:spPr>
            <a:xfrm>
              <a:off x="8110105" y="535642"/>
              <a:ext cx="179188" cy="89594"/>
            </a:xfrm>
            <a:custGeom>
              <a:avLst/>
              <a:gdLst>
                <a:gd name="connsiteX0" fmla="*/ 70604 w 179187"/>
                <a:gd name="connsiteY0" fmla="*/ 11488 h 89593"/>
                <a:gd name="connsiteX1" fmla="*/ 70604 w 179187"/>
                <a:gd name="connsiteY1" fmla="*/ 31719 h 89593"/>
                <a:gd name="connsiteX2" fmla="*/ 74856 w 179187"/>
                <a:gd name="connsiteY2" fmla="*/ 31280 h 89593"/>
                <a:gd name="connsiteX3" fmla="*/ 78326 w 179187"/>
                <a:gd name="connsiteY3" fmla="*/ 29765 h 89593"/>
                <a:gd name="connsiteX4" fmla="*/ 81600 w 179187"/>
                <a:gd name="connsiteY4" fmla="*/ 28983 h 89593"/>
                <a:gd name="connsiteX5" fmla="*/ 86634 w 179187"/>
                <a:gd name="connsiteY5" fmla="*/ 29178 h 89593"/>
                <a:gd name="connsiteX6" fmla="*/ 90152 w 179187"/>
                <a:gd name="connsiteY6" fmla="*/ 30889 h 89593"/>
                <a:gd name="connsiteX7" fmla="*/ 91032 w 179187"/>
                <a:gd name="connsiteY7" fmla="*/ 33186 h 89593"/>
                <a:gd name="connsiteX8" fmla="*/ 89419 w 179187"/>
                <a:gd name="connsiteY8" fmla="*/ 35189 h 89593"/>
                <a:gd name="connsiteX9" fmla="*/ 85558 w 179187"/>
                <a:gd name="connsiteY9" fmla="*/ 36020 h 89593"/>
                <a:gd name="connsiteX10" fmla="*/ 70604 w 179187"/>
                <a:gd name="connsiteY10" fmla="*/ 36020 h 89593"/>
                <a:gd name="connsiteX11" fmla="*/ 70604 w 179187"/>
                <a:gd name="connsiteY11" fmla="*/ 40907 h 89593"/>
                <a:gd name="connsiteX12" fmla="*/ 68992 w 179187"/>
                <a:gd name="connsiteY12" fmla="*/ 52684 h 89593"/>
                <a:gd name="connsiteX13" fmla="*/ 65522 w 179187"/>
                <a:gd name="connsiteY13" fmla="*/ 56936 h 89593"/>
                <a:gd name="connsiteX14" fmla="*/ 63030 w 179187"/>
                <a:gd name="connsiteY14" fmla="*/ 53711 h 89593"/>
                <a:gd name="connsiteX15" fmla="*/ 62297 w 179187"/>
                <a:gd name="connsiteY15" fmla="*/ 45012 h 89593"/>
                <a:gd name="connsiteX16" fmla="*/ 62297 w 179187"/>
                <a:gd name="connsiteY16" fmla="*/ 13247 h 89593"/>
                <a:gd name="connsiteX17" fmla="*/ 61857 w 179187"/>
                <a:gd name="connsiteY17" fmla="*/ 9337 h 89593"/>
                <a:gd name="connsiteX18" fmla="*/ 60244 w 179187"/>
                <a:gd name="connsiteY18" fmla="*/ 6894 h 89593"/>
                <a:gd name="connsiteX19" fmla="*/ 56383 w 179187"/>
                <a:gd name="connsiteY19" fmla="*/ 5037 h 89593"/>
                <a:gd name="connsiteX20" fmla="*/ 52132 w 179187"/>
                <a:gd name="connsiteY20" fmla="*/ 3962 h 89593"/>
                <a:gd name="connsiteX21" fmla="*/ 51057 w 179187"/>
                <a:gd name="connsiteY21" fmla="*/ 3180 h 89593"/>
                <a:gd name="connsiteX22" fmla="*/ 50959 w 179187"/>
                <a:gd name="connsiteY22" fmla="*/ 1811 h 89593"/>
                <a:gd name="connsiteX23" fmla="*/ 51643 w 179187"/>
                <a:gd name="connsiteY23" fmla="*/ 590 h 89593"/>
                <a:gd name="connsiteX24" fmla="*/ 53305 w 179187"/>
                <a:gd name="connsiteY24" fmla="*/ 52 h 89593"/>
                <a:gd name="connsiteX25" fmla="*/ 62003 w 179187"/>
                <a:gd name="connsiteY25" fmla="*/ 785 h 89593"/>
                <a:gd name="connsiteX26" fmla="*/ 70507 w 179187"/>
                <a:gd name="connsiteY26" fmla="*/ 2496 h 89593"/>
                <a:gd name="connsiteX27" fmla="*/ 71484 w 179187"/>
                <a:gd name="connsiteY27" fmla="*/ 3620 h 89593"/>
                <a:gd name="connsiteX28" fmla="*/ 71582 w 179187"/>
                <a:gd name="connsiteY28" fmla="*/ 5526 h 89593"/>
                <a:gd name="connsiteX29" fmla="*/ 70849 w 179187"/>
                <a:gd name="connsiteY29" fmla="*/ 8507 h 89593"/>
                <a:gd name="connsiteX30" fmla="*/ 70604 w 179187"/>
                <a:gd name="connsiteY30" fmla="*/ 11488 h 89593"/>
                <a:gd name="connsiteX31" fmla="*/ 69920 w 179187"/>
                <a:gd name="connsiteY31" fmla="*/ 77950 h 89593"/>
                <a:gd name="connsiteX32" fmla="*/ 69383 w 179187"/>
                <a:gd name="connsiteY32" fmla="*/ 83765 h 89593"/>
                <a:gd name="connsiteX33" fmla="*/ 68063 w 179187"/>
                <a:gd name="connsiteY33" fmla="*/ 88506 h 89593"/>
                <a:gd name="connsiteX34" fmla="*/ 66353 w 179187"/>
                <a:gd name="connsiteY34" fmla="*/ 91780 h 89593"/>
                <a:gd name="connsiteX35" fmla="*/ 64642 w 179187"/>
                <a:gd name="connsiteY35" fmla="*/ 93002 h 89593"/>
                <a:gd name="connsiteX36" fmla="*/ 63274 w 179187"/>
                <a:gd name="connsiteY36" fmla="*/ 92073 h 89593"/>
                <a:gd name="connsiteX37" fmla="*/ 62199 w 179187"/>
                <a:gd name="connsiteY37" fmla="*/ 89483 h 89593"/>
                <a:gd name="connsiteX38" fmla="*/ 61466 w 179187"/>
                <a:gd name="connsiteY38" fmla="*/ 85769 h 89593"/>
                <a:gd name="connsiteX39" fmla="*/ 61222 w 179187"/>
                <a:gd name="connsiteY39" fmla="*/ 81566 h 89593"/>
                <a:gd name="connsiteX40" fmla="*/ 61222 w 179187"/>
                <a:gd name="connsiteY40" fmla="*/ 65048 h 89593"/>
                <a:gd name="connsiteX41" fmla="*/ 55993 w 179187"/>
                <a:gd name="connsiteY41" fmla="*/ 65244 h 89593"/>
                <a:gd name="connsiteX42" fmla="*/ 49786 w 179187"/>
                <a:gd name="connsiteY42" fmla="*/ 65439 h 89593"/>
                <a:gd name="connsiteX43" fmla="*/ 43433 w 179187"/>
                <a:gd name="connsiteY43" fmla="*/ 65635 h 89593"/>
                <a:gd name="connsiteX44" fmla="*/ 37764 w 179187"/>
                <a:gd name="connsiteY44" fmla="*/ 65830 h 89593"/>
                <a:gd name="connsiteX45" fmla="*/ 35712 w 179187"/>
                <a:gd name="connsiteY45" fmla="*/ 66124 h 89593"/>
                <a:gd name="connsiteX46" fmla="*/ 34050 w 179187"/>
                <a:gd name="connsiteY46" fmla="*/ 66612 h 89593"/>
                <a:gd name="connsiteX47" fmla="*/ 32438 w 179187"/>
                <a:gd name="connsiteY47" fmla="*/ 67101 h 89593"/>
                <a:gd name="connsiteX48" fmla="*/ 30923 w 179187"/>
                <a:gd name="connsiteY48" fmla="*/ 67590 h 89593"/>
                <a:gd name="connsiteX49" fmla="*/ 28186 w 179187"/>
                <a:gd name="connsiteY49" fmla="*/ 67981 h 89593"/>
                <a:gd name="connsiteX50" fmla="*/ 24472 w 179187"/>
                <a:gd name="connsiteY50" fmla="*/ 67296 h 89593"/>
                <a:gd name="connsiteX51" fmla="*/ 20855 w 179187"/>
                <a:gd name="connsiteY51" fmla="*/ 65879 h 89593"/>
                <a:gd name="connsiteX52" fmla="*/ 16359 w 179187"/>
                <a:gd name="connsiteY52" fmla="*/ 63582 h 89593"/>
                <a:gd name="connsiteX53" fmla="*/ 15089 w 179187"/>
                <a:gd name="connsiteY53" fmla="*/ 61188 h 89593"/>
                <a:gd name="connsiteX54" fmla="*/ 18705 w 179187"/>
                <a:gd name="connsiteY54" fmla="*/ 60259 h 89593"/>
                <a:gd name="connsiteX55" fmla="*/ 23983 w 179187"/>
                <a:gd name="connsiteY55" fmla="*/ 60748 h 89593"/>
                <a:gd name="connsiteX56" fmla="*/ 30825 w 179187"/>
                <a:gd name="connsiteY56" fmla="*/ 60943 h 89593"/>
                <a:gd name="connsiteX57" fmla="*/ 44704 w 179187"/>
                <a:gd name="connsiteY57" fmla="*/ 60943 h 89593"/>
                <a:gd name="connsiteX58" fmla="*/ 55846 w 179187"/>
                <a:gd name="connsiteY58" fmla="*/ 60357 h 89593"/>
                <a:gd name="connsiteX59" fmla="*/ 56726 w 179187"/>
                <a:gd name="connsiteY59" fmla="*/ 60308 h 89593"/>
                <a:gd name="connsiteX60" fmla="*/ 57507 w 179187"/>
                <a:gd name="connsiteY60" fmla="*/ 60161 h 89593"/>
                <a:gd name="connsiteX61" fmla="*/ 58094 w 179187"/>
                <a:gd name="connsiteY61" fmla="*/ 60113 h 89593"/>
                <a:gd name="connsiteX62" fmla="*/ 58583 w 179187"/>
                <a:gd name="connsiteY62" fmla="*/ 59966 h 89593"/>
                <a:gd name="connsiteX63" fmla="*/ 59218 w 179187"/>
                <a:gd name="connsiteY63" fmla="*/ 59771 h 89593"/>
                <a:gd name="connsiteX64" fmla="*/ 59853 w 179187"/>
                <a:gd name="connsiteY64" fmla="*/ 59575 h 89593"/>
                <a:gd name="connsiteX65" fmla="*/ 60440 w 179187"/>
                <a:gd name="connsiteY65" fmla="*/ 59380 h 89593"/>
                <a:gd name="connsiteX66" fmla="*/ 61124 w 179187"/>
                <a:gd name="connsiteY66" fmla="*/ 59184 h 89593"/>
                <a:gd name="connsiteX67" fmla="*/ 64887 w 179187"/>
                <a:gd name="connsiteY67" fmla="*/ 59086 h 89593"/>
                <a:gd name="connsiteX68" fmla="*/ 68454 w 179187"/>
                <a:gd name="connsiteY68" fmla="*/ 59184 h 89593"/>
                <a:gd name="connsiteX69" fmla="*/ 70458 w 179187"/>
                <a:gd name="connsiteY69" fmla="*/ 60308 h 89593"/>
                <a:gd name="connsiteX70" fmla="*/ 70604 w 179187"/>
                <a:gd name="connsiteY70" fmla="*/ 62214 h 89593"/>
                <a:gd name="connsiteX71" fmla="*/ 70409 w 179187"/>
                <a:gd name="connsiteY71" fmla="*/ 63142 h 89593"/>
                <a:gd name="connsiteX72" fmla="*/ 70214 w 179187"/>
                <a:gd name="connsiteY72" fmla="*/ 64071 h 89593"/>
                <a:gd name="connsiteX73" fmla="*/ 69969 w 179187"/>
                <a:gd name="connsiteY73" fmla="*/ 65146 h 89593"/>
                <a:gd name="connsiteX74" fmla="*/ 69920 w 179187"/>
                <a:gd name="connsiteY74" fmla="*/ 66221 h 89593"/>
                <a:gd name="connsiteX75" fmla="*/ 69920 w 179187"/>
                <a:gd name="connsiteY75" fmla="*/ 77950 h 89593"/>
                <a:gd name="connsiteX76" fmla="*/ 34343 w 179187"/>
                <a:gd name="connsiteY76" fmla="*/ 33870 h 89593"/>
                <a:gd name="connsiteX77" fmla="*/ 38888 w 179187"/>
                <a:gd name="connsiteY77" fmla="*/ 36802 h 89593"/>
                <a:gd name="connsiteX78" fmla="*/ 41967 w 179187"/>
                <a:gd name="connsiteY78" fmla="*/ 38463 h 89593"/>
                <a:gd name="connsiteX79" fmla="*/ 43775 w 179187"/>
                <a:gd name="connsiteY79" fmla="*/ 39099 h 89593"/>
                <a:gd name="connsiteX80" fmla="*/ 45290 w 179187"/>
                <a:gd name="connsiteY80" fmla="*/ 39343 h 89593"/>
                <a:gd name="connsiteX81" fmla="*/ 46365 w 179187"/>
                <a:gd name="connsiteY81" fmla="*/ 39685 h 89593"/>
                <a:gd name="connsiteX82" fmla="*/ 47636 w 179187"/>
                <a:gd name="connsiteY82" fmla="*/ 40516 h 89593"/>
                <a:gd name="connsiteX83" fmla="*/ 51203 w 179187"/>
                <a:gd name="connsiteY83" fmla="*/ 44328 h 89593"/>
                <a:gd name="connsiteX84" fmla="*/ 54184 w 179187"/>
                <a:gd name="connsiteY84" fmla="*/ 48335 h 89593"/>
                <a:gd name="connsiteX85" fmla="*/ 54917 w 179187"/>
                <a:gd name="connsiteY85" fmla="*/ 51218 h 89593"/>
                <a:gd name="connsiteX86" fmla="*/ 53891 w 179187"/>
                <a:gd name="connsiteY86" fmla="*/ 53027 h 89593"/>
                <a:gd name="connsiteX87" fmla="*/ 51399 w 179187"/>
                <a:gd name="connsiteY87" fmla="*/ 53124 h 89593"/>
                <a:gd name="connsiteX88" fmla="*/ 48125 w 179187"/>
                <a:gd name="connsiteY88" fmla="*/ 50974 h 89593"/>
                <a:gd name="connsiteX89" fmla="*/ 44753 w 179187"/>
                <a:gd name="connsiteY89" fmla="*/ 48286 h 89593"/>
                <a:gd name="connsiteX90" fmla="*/ 40501 w 179187"/>
                <a:gd name="connsiteY90" fmla="*/ 44816 h 89593"/>
                <a:gd name="connsiteX91" fmla="*/ 35858 w 179187"/>
                <a:gd name="connsiteY91" fmla="*/ 41151 h 89593"/>
                <a:gd name="connsiteX92" fmla="*/ 31411 w 179187"/>
                <a:gd name="connsiteY92" fmla="*/ 37779 h 89593"/>
                <a:gd name="connsiteX93" fmla="*/ 18803 w 179187"/>
                <a:gd name="connsiteY93" fmla="*/ 47895 h 89593"/>
                <a:gd name="connsiteX94" fmla="*/ 6097 w 179187"/>
                <a:gd name="connsiteY94" fmla="*/ 55470 h 89593"/>
                <a:gd name="connsiteX95" fmla="*/ 2285 w 179187"/>
                <a:gd name="connsiteY95" fmla="*/ 56887 h 89593"/>
                <a:gd name="connsiteX96" fmla="*/ 428 w 179187"/>
                <a:gd name="connsiteY96" fmla="*/ 56545 h 89593"/>
                <a:gd name="connsiteX97" fmla="*/ 86 w 179187"/>
                <a:gd name="connsiteY97" fmla="*/ 55323 h 89593"/>
                <a:gd name="connsiteX98" fmla="*/ 1015 w 179187"/>
                <a:gd name="connsiteY98" fmla="*/ 54004 h 89593"/>
                <a:gd name="connsiteX99" fmla="*/ 11668 w 179187"/>
                <a:gd name="connsiteY99" fmla="*/ 46625 h 89593"/>
                <a:gd name="connsiteX100" fmla="*/ 21637 w 179187"/>
                <a:gd name="connsiteY100" fmla="*/ 37486 h 89593"/>
                <a:gd name="connsiteX101" fmla="*/ 30238 w 179187"/>
                <a:gd name="connsiteY101" fmla="*/ 27224 h 89593"/>
                <a:gd name="connsiteX102" fmla="*/ 36982 w 179187"/>
                <a:gd name="connsiteY102" fmla="*/ 16765 h 89593"/>
                <a:gd name="connsiteX103" fmla="*/ 29799 w 179187"/>
                <a:gd name="connsiteY103" fmla="*/ 17303 h 89593"/>
                <a:gd name="connsiteX104" fmla="*/ 24863 w 179187"/>
                <a:gd name="connsiteY104" fmla="*/ 17743 h 89593"/>
                <a:gd name="connsiteX105" fmla="*/ 21589 w 179187"/>
                <a:gd name="connsiteY105" fmla="*/ 18378 h 89593"/>
                <a:gd name="connsiteX106" fmla="*/ 19096 w 179187"/>
                <a:gd name="connsiteY106" fmla="*/ 19111 h 89593"/>
                <a:gd name="connsiteX107" fmla="*/ 16604 w 179187"/>
                <a:gd name="connsiteY107" fmla="*/ 19649 h 89593"/>
                <a:gd name="connsiteX108" fmla="*/ 13134 w 179187"/>
                <a:gd name="connsiteY108" fmla="*/ 18916 h 89593"/>
                <a:gd name="connsiteX109" fmla="*/ 10544 w 179187"/>
                <a:gd name="connsiteY109" fmla="*/ 17841 h 89593"/>
                <a:gd name="connsiteX110" fmla="*/ 7368 w 179187"/>
                <a:gd name="connsiteY110" fmla="*/ 16081 h 89593"/>
                <a:gd name="connsiteX111" fmla="*/ 5462 w 179187"/>
                <a:gd name="connsiteY111" fmla="*/ 13393 h 89593"/>
                <a:gd name="connsiteX112" fmla="*/ 8149 w 179187"/>
                <a:gd name="connsiteY112" fmla="*/ 12465 h 89593"/>
                <a:gd name="connsiteX113" fmla="*/ 13183 w 179187"/>
                <a:gd name="connsiteY113" fmla="*/ 12905 h 89593"/>
                <a:gd name="connsiteX114" fmla="*/ 19585 w 179187"/>
                <a:gd name="connsiteY114" fmla="*/ 13051 h 89593"/>
                <a:gd name="connsiteX115" fmla="*/ 28626 w 179187"/>
                <a:gd name="connsiteY115" fmla="*/ 12905 h 89593"/>
                <a:gd name="connsiteX116" fmla="*/ 35321 w 179187"/>
                <a:gd name="connsiteY116" fmla="*/ 11976 h 89593"/>
                <a:gd name="connsiteX117" fmla="*/ 35907 w 179187"/>
                <a:gd name="connsiteY117" fmla="*/ 11879 h 89593"/>
                <a:gd name="connsiteX118" fmla="*/ 36494 w 179187"/>
                <a:gd name="connsiteY118" fmla="*/ 11683 h 89593"/>
                <a:gd name="connsiteX119" fmla="*/ 36787 w 179187"/>
                <a:gd name="connsiteY119" fmla="*/ 11585 h 89593"/>
                <a:gd name="connsiteX120" fmla="*/ 37178 w 179187"/>
                <a:gd name="connsiteY120" fmla="*/ 11390 h 89593"/>
                <a:gd name="connsiteX121" fmla="*/ 37715 w 179187"/>
                <a:gd name="connsiteY121" fmla="*/ 11194 h 89593"/>
                <a:gd name="connsiteX122" fmla="*/ 38253 w 179187"/>
                <a:gd name="connsiteY122" fmla="*/ 10999 h 89593"/>
                <a:gd name="connsiteX123" fmla="*/ 42798 w 179187"/>
                <a:gd name="connsiteY123" fmla="*/ 11048 h 89593"/>
                <a:gd name="connsiteX124" fmla="*/ 46463 w 179187"/>
                <a:gd name="connsiteY124" fmla="*/ 11390 h 89593"/>
                <a:gd name="connsiteX125" fmla="*/ 48320 w 179187"/>
                <a:gd name="connsiteY125" fmla="*/ 13198 h 89593"/>
                <a:gd name="connsiteX126" fmla="*/ 47831 w 179187"/>
                <a:gd name="connsiteY126" fmla="*/ 16179 h 89593"/>
                <a:gd name="connsiteX127" fmla="*/ 47196 w 179187"/>
                <a:gd name="connsiteY127" fmla="*/ 17205 h 89593"/>
                <a:gd name="connsiteX128" fmla="*/ 46463 w 179187"/>
                <a:gd name="connsiteY128" fmla="*/ 18232 h 89593"/>
                <a:gd name="connsiteX129" fmla="*/ 45681 w 179187"/>
                <a:gd name="connsiteY129" fmla="*/ 19356 h 89593"/>
                <a:gd name="connsiteX130" fmla="*/ 44997 w 179187"/>
                <a:gd name="connsiteY130" fmla="*/ 20382 h 89593"/>
                <a:gd name="connsiteX131" fmla="*/ 40257 w 179187"/>
                <a:gd name="connsiteY131" fmla="*/ 27175 h 89593"/>
                <a:gd name="connsiteX132" fmla="*/ 34343 w 179187"/>
                <a:gd name="connsiteY132" fmla="*/ 33870 h 89593"/>
                <a:gd name="connsiteX133" fmla="*/ 137735 w 179187"/>
                <a:gd name="connsiteY133" fmla="*/ 31231 h 89593"/>
                <a:gd name="connsiteX134" fmla="*/ 137735 w 179187"/>
                <a:gd name="connsiteY134" fmla="*/ 44719 h 89593"/>
                <a:gd name="connsiteX135" fmla="*/ 147020 w 179187"/>
                <a:gd name="connsiteY135" fmla="*/ 44670 h 89593"/>
                <a:gd name="connsiteX136" fmla="*/ 154546 w 179187"/>
                <a:gd name="connsiteY136" fmla="*/ 44523 h 89593"/>
                <a:gd name="connsiteX137" fmla="*/ 158455 w 179187"/>
                <a:gd name="connsiteY137" fmla="*/ 43986 h 89593"/>
                <a:gd name="connsiteX138" fmla="*/ 160996 w 179187"/>
                <a:gd name="connsiteY138" fmla="*/ 43155 h 89593"/>
                <a:gd name="connsiteX139" fmla="*/ 162609 w 179187"/>
                <a:gd name="connsiteY139" fmla="*/ 42666 h 89593"/>
                <a:gd name="connsiteX140" fmla="*/ 164222 w 179187"/>
                <a:gd name="connsiteY140" fmla="*/ 42373 h 89593"/>
                <a:gd name="connsiteX141" fmla="*/ 169255 w 179187"/>
                <a:gd name="connsiteY141" fmla="*/ 42226 h 89593"/>
                <a:gd name="connsiteX142" fmla="*/ 174387 w 179187"/>
                <a:gd name="connsiteY142" fmla="*/ 42471 h 89593"/>
                <a:gd name="connsiteX143" fmla="*/ 178932 w 179187"/>
                <a:gd name="connsiteY143" fmla="*/ 43497 h 89593"/>
                <a:gd name="connsiteX144" fmla="*/ 180544 w 179187"/>
                <a:gd name="connsiteY144" fmla="*/ 45892 h 89593"/>
                <a:gd name="connsiteX145" fmla="*/ 178736 w 179187"/>
                <a:gd name="connsiteY145" fmla="*/ 48482 h 89593"/>
                <a:gd name="connsiteX146" fmla="*/ 174289 w 179187"/>
                <a:gd name="connsiteY146" fmla="*/ 49117 h 89593"/>
                <a:gd name="connsiteX147" fmla="*/ 166910 w 179187"/>
                <a:gd name="connsiteY147" fmla="*/ 49068 h 89593"/>
                <a:gd name="connsiteX148" fmla="*/ 157869 w 179187"/>
                <a:gd name="connsiteY148" fmla="*/ 49019 h 89593"/>
                <a:gd name="connsiteX149" fmla="*/ 148388 w 179187"/>
                <a:gd name="connsiteY149" fmla="*/ 48970 h 89593"/>
                <a:gd name="connsiteX150" fmla="*/ 139983 w 179187"/>
                <a:gd name="connsiteY150" fmla="*/ 48824 h 89593"/>
                <a:gd name="connsiteX151" fmla="*/ 133874 w 179187"/>
                <a:gd name="connsiteY151" fmla="*/ 48922 h 89593"/>
                <a:gd name="connsiteX152" fmla="*/ 127472 w 179187"/>
                <a:gd name="connsiteY152" fmla="*/ 49117 h 89593"/>
                <a:gd name="connsiteX153" fmla="*/ 121412 w 179187"/>
                <a:gd name="connsiteY153" fmla="*/ 49508 h 89593"/>
                <a:gd name="connsiteX154" fmla="*/ 116721 w 179187"/>
                <a:gd name="connsiteY154" fmla="*/ 49801 h 89593"/>
                <a:gd name="connsiteX155" fmla="*/ 115059 w 179187"/>
                <a:gd name="connsiteY155" fmla="*/ 50046 h 89593"/>
                <a:gd name="connsiteX156" fmla="*/ 113691 w 179187"/>
                <a:gd name="connsiteY156" fmla="*/ 50388 h 89593"/>
                <a:gd name="connsiteX157" fmla="*/ 112420 w 179187"/>
                <a:gd name="connsiteY157" fmla="*/ 50827 h 89593"/>
                <a:gd name="connsiteX158" fmla="*/ 111247 w 179187"/>
                <a:gd name="connsiteY158" fmla="*/ 51170 h 89593"/>
                <a:gd name="connsiteX159" fmla="*/ 108071 w 179187"/>
                <a:gd name="connsiteY159" fmla="*/ 51756 h 89593"/>
                <a:gd name="connsiteX160" fmla="*/ 103624 w 179187"/>
                <a:gd name="connsiteY160" fmla="*/ 51170 h 89593"/>
                <a:gd name="connsiteX161" fmla="*/ 99519 w 179187"/>
                <a:gd name="connsiteY161" fmla="*/ 49997 h 89593"/>
                <a:gd name="connsiteX162" fmla="*/ 94436 w 179187"/>
                <a:gd name="connsiteY162" fmla="*/ 47651 h 89593"/>
                <a:gd name="connsiteX163" fmla="*/ 91944 w 179187"/>
                <a:gd name="connsiteY163" fmla="*/ 44719 h 89593"/>
                <a:gd name="connsiteX164" fmla="*/ 96196 w 179187"/>
                <a:gd name="connsiteY164" fmla="*/ 43741 h 89593"/>
                <a:gd name="connsiteX165" fmla="*/ 105725 w 179187"/>
                <a:gd name="connsiteY165" fmla="*/ 44572 h 89593"/>
                <a:gd name="connsiteX166" fmla="*/ 115646 w 179187"/>
                <a:gd name="connsiteY166" fmla="*/ 44816 h 89593"/>
                <a:gd name="connsiteX167" fmla="*/ 129134 w 179187"/>
                <a:gd name="connsiteY167" fmla="*/ 44816 h 89593"/>
                <a:gd name="connsiteX168" fmla="*/ 129134 w 179187"/>
                <a:gd name="connsiteY168" fmla="*/ 32697 h 89593"/>
                <a:gd name="connsiteX169" fmla="*/ 128938 w 179187"/>
                <a:gd name="connsiteY169" fmla="*/ 30547 h 89593"/>
                <a:gd name="connsiteX170" fmla="*/ 127863 w 179187"/>
                <a:gd name="connsiteY170" fmla="*/ 28690 h 89593"/>
                <a:gd name="connsiteX171" fmla="*/ 125566 w 179187"/>
                <a:gd name="connsiteY171" fmla="*/ 27468 h 89593"/>
                <a:gd name="connsiteX172" fmla="*/ 122390 w 179187"/>
                <a:gd name="connsiteY172" fmla="*/ 26735 h 89593"/>
                <a:gd name="connsiteX173" fmla="*/ 121461 w 179187"/>
                <a:gd name="connsiteY173" fmla="*/ 26100 h 89593"/>
                <a:gd name="connsiteX174" fmla="*/ 121315 w 179187"/>
                <a:gd name="connsiteY174" fmla="*/ 24780 h 89593"/>
                <a:gd name="connsiteX175" fmla="*/ 122048 w 179187"/>
                <a:gd name="connsiteY175" fmla="*/ 23509 h 89593"/>
                <a:gd name="connsiteX176" fmla="*/ 123563 w 179187"/>
                <a:gd name="connsiteY176" fmla="*/ 22825 h 89593"/>
                <a:gd name="connsiteX177" fmla="*/ 130160 w 179187"/>
                <a:gd name="connsiteY177" fmla="*/ 23070 h 89593"/>
                <a:gd name="connsiteX178" fmla="*/ 137344 w 179187"/>
                <a:gd name="connsiteY178" fmla="*/ 23900 h 89593"/>
                <a:gd name="connsiteX179" fmla="*/ 138223 w 179187"/>
                <a:gd name="connsiteY179" fmla="*/ 25122 h 89593"/>
                <a:gd name="connsiteX180" fmla="*/ 138223 w 179187"/>
                <a:gd name="connsiteY180" fmla="*/ 27028 h 89593"/>
                <a:gd name="connsiteX181" fmla="*/ 137881 w 179187"/>
                <a:gd name="connsiteY181" fmla="*/ 28787 h 89593"/>
                <a:gd name="connsiteX182" fmla="*/ 137735 w 179187"/>
                <a:gd name="connsiteY182" fmla="*/ 31231 h 89593"/>
                <a:gd name="connsiteX183" fmla="*/ 161583 w 179187"/>
                <a:gd name="connsiteY183" fmla="*/ 77950 h 89593"/>
                <a:gd name="connsiteX184" fmla="*/ 161045 w 179187"/>
                <a:gd name="connsiteY184" fmla="*/ 83765 h 89593"/>
                <a:gd name="connsiteX185" fmla="*/ 159726 w 179187"/>
                <a:gd name="connsiteY185" fmla="*/ 88506 h 89593"/>
                <a:gd name="connsiteX186" fmla="*/ 158064 w 179187"/>
                <a:gd name="connsiteY186" fmla="*/ 91780 h 89593"/>
                <a:gd name="connsiteX187" fmla="*/ 156403 w 179187"/>
                <a:gd name="connsiteY187" fmla="*/ 93002 h 89593"/>
                <a:gd name="connsiteX188" fmla="*/ 154986 w 179187"/>
                <a:gd name="connsiteY188" fmla="*/ 92073 h 89593"/>
                <a:gd name="connsiteX189" fmla="*/ 153862 w 179187"/>
                <a:gd name="connsiteY189" fmla="*/ 89483 h 89593"/>
                <a:gd name="connsiteX190" fmla="*/ 153129 w 179187"/>
                <a:gd name="connsiteY190" fmla="*/ 85769 h 89593"/>
                <a:gd name="connsiteX191" fmla="*/ 152884 w 179187"/>
                <a:gd name="connsiteY191" fmla="*/ 81566 h 89593"/>
                <a:gd name="connsiteX192" fmla="*/ 152884 w 179187"/>
                <a:gd name="connsiteY192" fmla="*/ 64364 h 89593"/>
                <a:gd name="connsiteX193" fmla="*/ 147362 w 179187"/>
                <a:gd name="connsiteY193" fmla="*/ 64560 h 89593"/>
                <a:gd name="connsiteX194" fmla="*/ 140569 w 179187"/>
                <a:gd name="connsiteY194" fmla="*/ 64755 h 89593"/>
                <a:gd name="connsiteX195" fmla="*/ 133630 w 179187"/>
                <a:gd name="connsiteY195" fmla="*/ 64951 h 89593"/>
                <a:gd name="connsiteX196" fmla="*/ 127668 w 179187"/>
                <a:gd name="connsiteY196" fmla="*/ 65146 h 89593"/>
                <a:gd name="connsiteX197" fmla="*/ 125615 w 179187"/>
                <a:gd name="connsiteY197" fmla="*/ 65439 h 89593"/>
                <a:gd name="connsiteX198" fmla="*/ 123954 w 179187"/>
                <a:gd name="connsiteY198" fmla="*/ 65928 h 89593"/>
                <a:gd name="connsiteX199" fmla="*/ 122341 w 179187"/>
                <a:gd name="connsiteY199" fmla="*/ 66417 h 89593"/>
                <a:gd name="connsiteX200" fmla="*/ 120924 w 179187"/>
                <a:gd name="connsiteY200" fmla="*/ 66905 h 89593"/>
                <a:gd name="connsiteX201" fmla="*/ 118089 w 179187"/>
                <a:gd name="connsiteY201" fmla="*/ 67296 h 89593"/>
                <a:gd name="connsiteX202" fmla="*/ 114375 w 179187"/>
                <a:gd name="connsiteY202" fmla="*/ 66612 h 89593"/>
                <a:gd name="connsiteX203" fmla="*/ 110759 w 179187"/>
                <a:gd name="connsiteY203" fmla="*/ 65195 h 89593"/>
                <a:gd name="connsiteX204" fmla="*/ 106361 w 179187"/>
                <a:gd name="connsiteY204" fmla="*/ 62898 h 89593"/>
                <a:gd name="connsiteX205" fmla="*/ 104992 w 179187"/>
                <a:gd name="connsiteY205" fmla="*/ 60504 h 89593"/>
                <a:gd name="connsiteX206" fmla="*/ 108706 w 179187"/>
                <a:gd name="connsiteY206" fmla="*/ 59575 h 89593"/>
                <a:gd name="connsiteX207" fmla="*/ 113984 w 179187"/>
                <a:gd name="connsiteY207" fmla="*/ 60064 h 89593"/>
                <a:gd name="connsiteX208" fmla="*/ 120826 w 179187"/>
                <a:gd name="connsiteY208" fmla="*/ 60259 h 89593"/>
                <a:gd name="connsiteX209" fmla="*/ 128059 w 179187"/>
                <a:gd name="connsiteY209" fmla="*/ 60357 h 89593"/>
                <a:gd name="connsiteX210" fmla="*/ 135487 w 179187"/>
                <a:gd name="connsiteY210" fmla="*/ 60259 h 89593"/>
                <a:gd name="connsiteX211" fmla="*/ 142231 w 179187"/>
                <a:gd name="connsiteY211" fmla="*/ 60015 h 89593"/>
                <a:gd name="connsiteX212" fmla="*/ 147509 w 179187"/>
                <a:gd name="connsiteY212" fmla="*/ 59673 h 89593"/>
                <a:gd name="connsiteX213" fmla="*/ 148388 w 179187"/>
                <a:gd name="connsiteY213" fmla="*/ 59624 h 89593"/>
                <a:gd name="connsiteX214" fmla="*/ 149170 w 179187"/>
                <a:gd name="connsiteY214" fmla="*/ 59477 h 89593"/>
                <a:gd name="connsiteX215" fmla="*/ 149757 w 179187"/>
                <a:gd name="connsiteY215" fmla="*/ 59428 h 89593"/>
                <a:gd name="connsiteX216" fmla="*/ 150245 w 179187"/>
                <a:gd name="connsiteY216" fmla="*/ 59282 h 89593"/>
                <a:gd name="connsiteX217" fmla="*/ 150929 w 179187"/>
                <a:gd name="connsiteY217" fmla="*/ 59086 h 89593"/>
                <a:gd name="connsiteX218" fmla="*/ 151516 w 179187"/>
                <a:gd name="connsiteY218" fmla="*/ 58891 h 89593"/>
                <a:gd name="connsiteX219" fmla="*/ 152102 w 179187"/>
                <a:gd name="connsiteY219" fmla="*/ 58695 h 89593"/>
                <a:gd name="connsiteX220" fmla="*/ 152786 w 179187"/>
                <a:gd name="connsiteY220" fmla="*/ 58500 h 89593"/>
                <a:gd name="connsiteX221" fmla="*/ 156549 w 179187"/>
                <a:gd name="connsiteY221" fmla="*/ 58402 h 89593"/>
                <a:gd name="connsiteX222" fmla="*/ 160117 w 179187"/>
                <a:gd name="connsiteY222" fmla="*/ 58500 h 89593"/>
                <a:gd name="connsiteX223" fmla="*/ 162120 w 179187"/>
                <a:gd name="connsiteY223" fmla="*/ 59624 h 89593"/>
                <a:gd name="connsiteX224" fmla="*/ 162267 w 179187"/>
                <a:gd name="connsiteY224" fmla="*/ 61530 h 89593"/>
                <a:gd name="connsiteX225" fmla="*/ 162072 w 179187"/>
                <a:gd name="connsiteY225" fmla="*/ 62458 h 89593"/>
                <a:gd name="connsiteX226" fmla="*/ 161876 w 179187"/>
                <a:gd name="connsiteY226" fmla="*/ 63387 h 89593"/>
                <a:gd name="connsiteX227" fmla="*/ 161632 w 179187"/>
                <a:gd name="connsiteY227" fmla="*/ 64462 h 89593"/>
                <a:gd name="connsiteX228" fmla="*/ 161583 w 179187"/>
                <a:gd name="connsiteY228" fmla="*/ 65537 h 89593"/>
                <a:gd name="connsiteX229" fmla="*/ 161583 w 179187"/>
                <a:gd name="connsiteY229" fmla="*/ 77950 h 89593"/>
                <a:gd name="connsiteX230" fmla="*/ 165102 w 179187"/>
                <a:gd name="connsiteY230" fmla="*/ 13638 h 89593"/>
                <a:gd name="connsiteX231" fmla="*/ 163440 w 179187"/>
                <a:gd name="connsiteY231" fmla="*/ 21017 h 89593"/>
                <a:gd name="connsiteX232" fmla="*/ 161583 w 179187"/>
                <a:gd name="connsiteY232" fmla="*/ 28201 h 89593"/>
                <a:gd name="connsiteX233" fmla="*/ 157967 w 179187"/>
                <a:gd name="connsiteY233" fmla="*/ 35873 h 89593"/>
                <a:gd name="connsiteX234" fmla="*/ 154448 w 179187"/>
                <a:gd name="connsiteY234" fmla="*/ 38073 h 89593"/>
                <a:gd name="connsiteX235" fmla="*/ 153177 w 179187"/>
                <a:gd name="connsiteY235" fmla="*/ 34749 h 89593"/>
                <a:gd name="connsiteX236" fmla="*/ 154350 w 179187"/>
                <a:gd name="connsiteY236" fmla="*/ 27126 h 89593"/>
                <a:gd name="connsiteX237" fmla="*/ 154839 w 179187"/>
                <a:gd name="connsiteY237" fmla="*/ 23167 h 89593"/>
                <a:gd name="connsiteX238" fmla="*/ 155230 w 179187"/>
                <a:gd name="connsiteY238" fmla="*/ 19111 h 89593"/>
                <a:gd name="connsiteX239" fmla="*/ 155425 w 179187"/>
                <a:gd name="connsiteY239" fmla="*/ 15299 h 89593"/>
                <a:gd name="connsiteX240" fmla="*/ 155621 w 179187"/>
                <a:gd name="connsiteY240" fmla="*/ 11879 h 89593"/>
                <a:gd name="connsiteX241" fmla="*/ 140374 w 179187"/>
                <a:gd name="connsiteY241" fmla="*/ 12367 h 89593"/>
                <a:gd name="connsiteX242" fmla="*/ 127570 w 179187"/>
                <a:gd name="connsiteY242" fmla="*/ 12660 h 89593"/>
                <a:gd name="connsiteX243" fmla="*/ 126104 w 179187"/>
                <a:gd name="connsiteY243" fmla="*/ 12856 h 89593"/>
                <a:gd name="connsiteX244" fmla="*/ 124833 w 179187"/>
                <a:gd name="connsiteY244" fmla="*/ 13149 h 89593"/>
                <a:gd name="connsiteX245" fmla="*/ 123611 w 179187"/>
                <a:gd name="connsiteY245" fmla="*/ 13393 h 89593"/>
                <a:gd name="connsiteX246" fmla="*/ 122585 w 179187"/>
                <a:gd name="connsiteY246" fmla="*/ 13638 h 89593"/>
                <a:gd name="connsiteX247" fmla="*/ 120972 w 179187"/>
                <a:gd name="connsiteY247" fmla="*/ 14029 h 89593"/>
                <a:gd name="connsiteX248" fmla="*/ 119458 w 179187"/>
                <a:gd name="connsiteY248" fmla="*/ 14322 h 89593"/>
                <a:gd name="connsiteX249" fmla="*/ 117552 w 179187"/>
                <a:gd name="connsiteY249" fmla="*/ 14371 h 89593"/>
                <a:gd name="connsiteX250" fmla="*/ 115157 w 179187"/>
                <a:gd name="connsiteY250" fmla="*/ 13833 h 89593"/>
                <a:gd name="connsiteX251" fmla="*/ 111296 w 179187"/>
                <a:gd name="connsiteY251" fmla="*/ 12563 h 89593"/>
                <a:gd name="connsiteX252" fmla="*/ 106556 w 179187"/>
                <a:gd name="connsiteY252" fmla="*/ 10217 h 89593"/>
                <a:gd name="connsiteX253" fmla="*/ 105090 w 179187"/>
                <a:gd name="connsiteY253" fmla="*/ 7969 h 89593"/>
                <a:gd name="connsiteX254" fmla="*/ 108315 w 179187"/>
                <a:gd name="connsiteY254" fmla="*/ 6992 h 89593"/>
                <a:gd name="connsiteX255" fmla="*/ 115695 w 179187"/>
                <a:gd name="connsiteY255" fmla="*/ 7578 h 89593"/>
                <a:gd name="connsiteX256" fmla="*/ 126006 w 179187"/>
                <a:gd name="connsiteY256" fmla="*/ 7871 h 89593"/>
                <a:gd name="connsiteX257" fmla="*/ 138712 w 179187"/>
                <a:gd name="connsiteY257" fmla="*/ 7774 h 89593"/>
                <a:gd name="connsiteX258" fmla="*/ 151320 w 179187"/>
                <a:gd name="connsiteY258" fmla="*/ 7187 h 89593"/>
                <a:gd name="connsiteX259" fmla="*/ 153129 w 179187"/>
                <a:gd name="connsiteY259" fmla="*/ 7040 h 89593"/>
                <a:gd name="connsiteX260" fmla="*/ 154253 w 179187"/>
                <a:gd name="connsiteY260" fmla="*/ 6698 h 89593"/>
                <a:gd name="connsiteX261" fmla="*/ 154741 w 179187"/>
                <a:gd name="connsiteY261" fmla="*/ 6503 h 89593"/>
                <a:gd name="connsiteX262" fmla="*/ 155425 w 179187"/>
                <a:gd name="connsiteY262" fmla="*/ 6210 h 89593"/>
                <a:gd name="connsiteX263" fmla="*/ 156061 w 179187"/>
                <a:gd name="connsiteY263" fmla="*/ 6014 h 89593"/>
                <a:gd name="connsiteX264" fmla="*/ 156794 w 179187"/>
                <a:gd name="connsiteY264" fmla="*/ 5916 h 89593"/>
                <a:gd name="connsiteX265" fmla="*/ 160459 w 179187"/>
                <a:gd name="connsiteY265" fmla="*/ 5916 h 89593"/>
                <a:gd name="connsiteX266" fmla="*/ 163635 w 179187"/>
                <a:gd name="connsiteY266" fmla="*/ 6014 h 89593"/>
                <a:gd name="connsiteX267" fmla="*/ 166470 w 179187"/>
                <a:gd name="connsiteY267" fmla="*/ 7383 h 89593"/>
                <a:gd name="connsiteX268" fmla="*/ 166274 w 179187"/>
                <a:gd name="connsiteY268" fmla="*/ 10119 h 89593"/>
                <a:gd name="connsiteX269" fmla="*/ 165639 w 179187"/>
                <a:gd name="connsiteY269" fmla="*/ 11781 h 89593"/>
                <a:gd name="connsiteX270" fmla="*/ 165102 w 179187"/>
                <a:gd name="connsiteY270" fmla="*/ 13638 h 895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</a:cxnLst>
              <a:rect l="l" t="t" r="r" b="b"/>
              <a:pathLst>
                <a:path w="179187" h="89593">
                  <a:moveTo>
                    <a:pt x="70604" y="11488"/>
                  </a:moveTo>
                  <a:lnTo>
                    <a:pt x="70604" y="31719"/>
                  </a:lnTo>
                  <a:cubicBezTo>
                    <a:pt x="72038" y="31654"/>
                    <a:pt x="73455" y="31508"/>
                    <a:pt x="74856" y="31280"/>
                  </a:cubicBezTo>
                  <a:cubicBezTo>
                    <a:pt x="76257" y="31052"/>
                    <a:pt x="77414" y="30547"/>
                    <a:pt x="78326" y="29765"/>
                  </a:cubicBezTo>
                  <a:cubicBezTo>
                    <a:pt x="78652" y="29309"/>
                    <a:pt x="79743" y="29048"/>
                    <a:pt x="81600" y="28983"/>
                  </a:cubicBezTo>
                  <a:cubicBezTo>
                    <a:pt x="83457" y="28918"/>
                    <a:pt x="85135" y="28983"/>
                    <a:pt x="86634" y="29178"/>
                  </a:cubicBezTo>
                  <a:cubicBezTo>
                    <a:pt x="88263" y="29569"/>
                    <a:pt x="89435" y="30139"/>
                    <a:pt x="90152" y="30889"/>
                  </a:cubicBezTo>
                  <a:cubicBezTo>
                    <a:pt x="90869" y="31638"/>
                    <a:pt x="91162" y="32404"/>
                    <a:pt x="91032" y="33186"/>
                  </a:cubicBezTo>
                  <a:cubicBezTo>
                    <a:pt x="90902" y="33967"/>
                    <a:pt x="90364" y="34635"/>
                    <a:pt x="89419" y="35189"/>
                  </a:cubicBezTo>
                  <a:cubicBezTo>
                    <a:pt x="88474" y="35743"/>
                    <a:pt x="87187" y="36020"/>
                    <a:pt x="85558" y="36020"/>
                  </a:cubicBezTo>
                  <a:lnTo>
                    <a:pt x="70604" y="36020"/>
                  </a:lnTo>
                  <a:lnTo>
                    <a:pt x="70604" y="40907"/>
                  </a:lnTo>
                  <a:cubicBezTo>
                    <a:pt x="70604" y="45924"/>
                    <a:pt x="70067" y="49850"/>
                    <a:pt x="68992" y="52684"/>
                  </a:cubicBezTo>
                  <a:cubicBezTo>
                    <a:pt x="67917" y="55519"/>
                    <a:pt x="66760" y="56936"/>
                    <a:pt x="65522" y="56936"/>
                  </a:cubicBezTo>
                  <a:cubicBezTo>
                    <a:pt x="64349" y="57001"/>
                    <a:pt x="63518" y="55926"/>
                    <a:pt x="63030" y="53711"/>
                  </a:cubicBezTo>
                  <a:cubicBezTo>
                    <a:pt x="62541" y="51495"/>
                    <a:pt x="62297" y="48596"/>
                    <a:pt x="62297" y="45012"/>
                  </a:cubicBezTo>
                  <a:lnTo>
                    <a:pt x="62297" y="13247"/>
                  </a:lnTo>
                  <a:cubicBezTo>
                    <a:pt x="62297" y="11683"/>
                    <a:pt x="62150" y="10380"/>
                    <a:pt x="61857" y="9337"/>
                  </a:cubicBezTo>
                  <a:cubicBezTo>
                    <a:pt x="61564" y="8295"/>
                    <a:pt x="61026" y="7480"/>
                    <a:pt x="60244" y="6894"/>
                  </a:cubicBezTo>
                  <a:cubicBezTo>
                    <a:pt x="59136" y="6112"/>
                    <a:pt x="57850" y="5493"/>
                    <a:pt x="56383" y="5037"/>
                  </a:cubicBezTo>
                  <a:cubicBezTo>
                    <a:pt x="54917" y="4581"/>
                    <a:pt x="53500" y="4222"/>
                    <a:pt x="52132" y="3962"/>
                  </a:cubicBezTo>
                  <a:cubicBezTo>
                    <a:pt x="51611" y="3897"/>
                    <a:pt x="51252" y="3636"/>
                    <a:pt x="51057" y="3180"/>
                  </a:cubicBezTo>
                  <a:cubicBezTo>
                    <a:pt x="50861" y="2724"/>
                    <a:pt x="50829" y="2268"/>
                    <a:pt x="50959" y="1811"/>
                  </a:cubicBezTo>
                  <a:cubicBezTo>
                    <a:pt x="51024" y="1355"/>
                    <a:pt x="51252" y="948"/>
                    <a:pt x="51643" y="590"/>
                  </a:cubicBezTo>
                  <a:cubicBezTo>
                    <a:pt x="52034" y="231"/>
                    <a:pt x="52588" y="52"/>
                    <a:pt x="53305" y="52"/>
                  </a:cubicBezTo>
                  <a:cubicBezTo>
                    <a:pt x="55781" y="117"/>
                    <a:pt x="58680" y="362"/>
                    <a:pt x="62003" y="785"/>
                  </a:cubicBezTo>
                  <a:cubicBezTo>
                    <a:pt x="65327" y="1209"/>
                    <a:pt x="68161" y="1779"/>
                    <a:pt x="70507" y="2496"/>
                  </a:cubicBezTo>
                  <a:cubicBezTo>
                    <a:pt x="70898" y="2691"/>
                    <a:pt x="71223" y="3066"/>
                    <a:pt x="71484" y="3620"/>
                  </a:cubicBezTo>
                  <a:cubicBezTo>
                    <a:pt x="71745" y="4173"/>
                    <a:pt x="71777" y="4809"/>
                    <a:pt x="71582" y="5526"/>
                  </a:cubicBezTo>
                  <a:cubicBezTo>
                    <a:pt x="71256" y="6503"/>
                    <a:pt x="71012" y="7497"/>
                    <a:pt x="70849" y="8507"/>
                  </a:cubicBezTo>
                  <a:cubicBezTo>
                    <a:pt x="70686" y="9517"/>
                    <a:pt x="70604" y="10510"/>
                    <a:pt x="70604" y="11488"/>
                  </a:cubicBezTo>
                  <a:moveTo>
                    <a:pt x="69920" y="77950"/>
                  </a:moveTo>
                  <a:cubicBezTo>
                    <a:pt x="69920" y="80035"/>
                    <a:pt x="69741" y="81973"/>
                    <a:pt x="69383" y="83765"/>
                  </a:cubicBezTo>
                  <a:cubicBezTo>
                    <a:pt x="69024" y="85557"/>
                    <a:pt x="68585" y="87137"/>
                    <a:pt x="68063" y="88506"/>
                  </a:cubicBezTo>
                  <a:cubicBezTo>
                    <a:pt x="67542" y="89874"/>
                    <a:pt x="66972" y="90965"/>
                    <a:pt x="66353" y="91780"/>
                  </a:cubicBezTo>
                  <a:cubicBezTo>
                    <a:pt x="65734" y="92594"/>
                    <a:pt x="65164" y="93002"/>
                    <a:pt x="64642" y="93002"/>
                  </a:cubicBezTo>
                  <a:cubicBezTo>
                    <a:pt x="64121" y="93067"/>
                    <a:pt x="63665" y="92757"/>
                    <a:pt x="63274" y="92073"/>
                  </a:cubicBezTo>
                  <a:cubicBezTo>
                    <a:pt x="62883" y="91389"/>
                    <a:pt x="62525" y="90526"/>
                    <a:pt x="62199" y="89483"/>
                  </a:cubicBezTo>
                  <a:cubicBezTo>
                    <a:pt x="61873" y="88375"/>
                    <a:pt x="61629" y="87137"/>
                    <a:pt x="61466" y="85769"/>
                  </a:cubicBezTo>
                  <a:cubicBezTo>
                    <a:pt x="61303" y="84401"/>
                    <a:pt x="61222" y="83000"/>
                    <a:pt x="61222" y="81566"/>
                  </a:cubicBezTo>
                  <a:lnTo>
                    <a:pt x="61222" y="65048"/>
                  </a:lnTo>
                  <a:cubicBezTo>
                    <a:pt x="59723" y="65114"/>
                    <a:pt x="57980" y="65179"/>
                    <a:pt x="55993" y="65244"/>
                  </a:cubicBezTo>
                  <a:cubicBezTo>
                    <a:pt x="54005" y="65309"/>
                    <a:pt x="51936" y="65374"/>
                    <a:pt x="49786" y="65439"/>
                  </a:cubicBezTo>
                  <a:cubicBezTo>
                    <a:pt x="47636" y="65505"/>
                    <a:pt x="45518" y="65570"/>
                    <a:pt x="43433" y="65635"/>
                  </a:cubicBezTo>
                  <a:cubicBezTo>
                    <a:pt x="41348" y="65700"/>
                    <a:pt x="39458" y="65765"/>
                    <a:pt x="37764" y="65830"/>
                  </a:cubicBezTo>
                  <a:cubicBezTo>
                    <a:pt x="36982" y="65895"/>
                    <a:pt x="36298" y="65993"/>
                    <a:pt x="35712" y="66124"/>
                  </a:cubicBezTo>
                  <a:cubicBezTo>
                    <a:pt x="35125" y="66254"/>
                    <a:pt x="34571" y="66417"/>
                    <a:pt x="34050" y="66612"/>
                  </a:cubicBezTo>
                  <a:cubicBezTo>
                    <a:pt x="33464" y="66743"/>
                    <a:pt x="32926" y="66905"/>
                    <a:pt x="32438" y="67101"/>
                  </a:cubicBezTo>
                  <a:cubicBezTo>
                    <a:pt x="31949" y="67296"/>
                    <a:pt x="31444" y="67459"/>
                    <a:pt x="30923" y="67590"/>
                  </a:cubicBezTo>
                  <a:cubicBezTo>
                    <a:pt x="30141" y="67850"/>
                    <a:pt x="29228" y="67981"/>
                    <a:pt x="28186" y="67981"/>
                  </a:cubicBezTo>
                  <a:cubicBezTo>
                    <a:pt x="27143" y="67981"/>
                    <a:pt x="25905" y="67753"/>
                    <a:pt x="24472" y="67296"/>
                  </a:cubicBezTo>
                  <a:cubicBezTo>
                    <a:pt x="23494" y="67036"/>
                    <a:pt x="22289" y="66563"/>
                    <a:pt x="20855" y="65879"/>
                  </a:cubicBezTo>
                  <a:cubicBezTo>
                    <a:pt x="19422" y="65195"/>
                    <a:pt x="17923" y="64429"/>
                    <a:pt x="16359" y="63582"/>
                  </a:cubicBezTo>
                  <a:cubicBezTo>
                    <a:pt x="15317" y="62931"/>
                    <a:pt x="14893" y="62133"/>
                    <a:pt x="15089" y="61188"/>
                  </a:cubicBezTo>
                  <a:cubicBezTo>
                    <a:pt x="15284" y="60243"/>
                    <a:pt x="16490" y="59933"/>
                    <a:pt x="18705" y="60259"/>
                  </a:cubicBezTo>
                  <a:cubicBezTo>
                    <a:pt x="19878" y="60455"/>
                    <a:pt x="21637" y="60618"/>
                    <a:pt x="23983" y="60748"/>
                  </a:cubicBezTo>
                  <a:cubicBezTo>
                    <a:pt x="26329" y="60878"/>
                    <a:pt x="28609" y="60943"/>
                    <a:pt x="30825" y="60943"/>
                  </a:cubicBezTo>
                  <a:cubicBezTo>
                    <a:pt x="35451" y="61074"/>
                    <a:pt x="40077" y="61074"/>
                    <a:pt x="44704" y="60943"/>
                  </a:cubicBezTo>
                  <a:cubicBezTo>
                    <a:pt x="49330" y="60813"/>
                    <a:pt x="53044" y="60618"/>
                    <a:pt x="55846" y="60357"/>
                  </a:cubicBezTo>
                  <a:cubicBezTo>
                    <a:pt x="56172" y="60357"/>
                    <a:pt x="56465" y="60341"/>
                    <a:pt x="56726" y="60308"/>
                  </a:cubicBezTo>
                  <a:cubicBezTo>
                    <a:pt x="56986" y="60275"/>
                    <a:pt x="57247" y="60227"/>
                    <a:pt x="57507" y="60161"/>
                  </a:cubicBezTo>
                  <a:cubicBezTo>
                    <a:pt x="57703" y="60161"/>
                    <a:pt x="57898" y="60145"/>
                    <a:pt x="58094" y="60113"/>
                  </a:cubicBezTo>
                  <a:cubicBezTo>
                    <a:pt x="58289" y="60080"/>
                    <a:pt x="58452" y="60031"/>
                    <a:pt x="58583" y="59966"/>
                  </a:cubicBezTo>
                  <a:cubicBezTo>
                    <a:pt x="58778" y="59901"/>
                    <a:pt x="58990" y="59836"/>
                    <a:pt x="59218" y="59771"/>
                  </a:cubicBezTo>
                  <a:cubicBezTo>
                    <a:pt x="59446" y="59705"/>
                    <a:pt x="59658" y="59640"/>
                    <a:pt x="59853" y="59575"/>
                  </a:cubicBezTo>
                  <a:cubicBezTo>
                    <a:pt x="60049" y="59510"/>
                    <a:pt x="60244" y="59445"/>
                    <a:pt x="60440" y="59380"/>
                  </a:cubicBezTo>
                  <a:cubicBezTo>
                    <a:pt x="60635" y="59314"/>
                    <a:pt x="60863" y="59249"/>
                    <a:pt x="61124" y="59184"/>
                  </a:cubicBezTo>
                  <a:cubicBezTo>
                    <a:pt x="62297" y="59119"/>
                    <a:pt x="63551" y="59086"/>
                    <a:pt x="64887" y="59086"/>
                  </a:cubicBezTo>
                  <a:cubicBezTo>
                    <a:pt x="66223" y="59086"/>
                    <a:pt x="67412" y="59119"/>
                    <a:pt x="68454" y="59184"/>
                  </a:cubicBezTo>
                  <a:cubicBezTo>
                    <a:pt x="69627" y="59314"/>
                    <a:pt x="70295" y="59689"/>
                    <a:pt x="70458" y="60308"/>
                  </a:cubicBezTo>
                  <a:cubicBezTo>
                    <a:pt x="70621" y="60927"/>
                    <a:pt x="70670" y="61562"/>
                    <a:pt x="70604" y="62214"/>
                  </a:cubicBezTo>
                  <a:cubicBezTo>
                    <a:pt x="70539" y="62540"/>
                    <a:pt x="70474" y="62849"/>
                    <a:pt x="70409" y="63142"/>
                  </a:cubicBezTo>
                  <a:cubicBezTo>
                    <a:pt x="70344" y="63436"/>
                    <a:pt x="70279" y="63745"/>
                    <a:pt x="70214" y="64071"/>
                  </a:cubicBezTo>
                  <a:cubicBezTo>
                    <a:pt x="70083" y="64462"/>
                    <a:pt x="70002" y="64820"/>
                    <a:pt x="69969" y="65146"/>
                  </a:cubicBezTo>
                  <a:cubicBezTo>
                    <a:pt x="69937" y="65472"/>
                    <a:pt x="69920" y="65830"/>
                    <a:pt x="69920" y="66221"/>
                  </a:cubicBezTo>
                  <a:lnTo>
                    <a:pt x="69920" y="77950"/>
                  </a:lnTo>
                  <a:moveTo>
                    <a:pt x="34343" y="33870"/>
                  </a:moveTo>
                  <a:cubicBezTo>
                    <a:pt x="35907" y="34977"/>
                    <a:pt x="37422" y="35955"/>
                    <a:pt x="38888" y="36802"/>
                  </a:cubicBezTo>
                  <a:cubicBezTo>
                    <a:pt x="40354" y="37649"/>
                    <a:pt x="41381" y="38203"/>
                    <a:pt x="41967" y="38463"/>
                  </a:cubicBezTo>
                  <a:cubicBezTo>
                    <a:pt x="42553" y="38724"/>
                    <a:pt x="43156" y="38936"/>
                    <a:pt x="43775" y="39099"/>
                  </a:cubicBezTo>
                  <a:cubicBezTo>
                    <a:pt x="44394" y="39262"/>
                    <a:pt x="44899" y="39343"/>
                    <a:pt x="45290" y="39343"/>
                  </a:cubicBezTo>
                  <a:cubicBezTo>
                    <a:pt x="45616" y="39408"/>
                    <a:pt x="45974" y="39522"/>
                    <a:pt x="46365" y="39685"/>
                  </a:cubicBezTo>
                  <a:cubicBezTo>
                    <a:pt x="46756" y="39848"/>
                    <a:pt x="47180" y="40125"/>
                    <a:pt x="47636" y="40516"/>
                  </a:cubicBezTo>
                  <a:cubicBezTo>
                    <a:pt x="48809" y="41559"/>
                    <a:pt x="49998" y="42829"/>
                    <a:pt x="51203" y="44328"/>
                  </a:cubicBezTo>
                  <a:cubicBezTo>
                    <a:pt x="52409" y="45826"/>
                    <a:pt x="53402" y="47162"/>
                    <a:pt x="54184" y="48335"/>
                  </a:cubicBezTo>
                  <a:cubicBezTo>
                    <a:pt x="54771" y="49443"/>
                    <a:pt x="55015" y="50404"/>
                    <a:pt x="54917" y="51218"/>
                  </a:cubicBezTo>
                  <a:cubicBezTo>
                    <a:pt x="54820" y="52033"/>
                    <a:pt x="54478" y="52636"/>
                    <a:pt x="53891" y="53027"/>
                  </a:cubicBezTo>
                  <a:cubicBezTo>
                    <a:pt x="53240" y="53352"/>
                    <a:pt x="52409" y="53385"/>
                    <a:pt x="51399" y="53124"/>
                  </a:cubicBezTo>
                  <a:cubicBezTo>
                    <a:pt x="50389" y="52864"/>
                    <a:pt x="49297" y="52147"/>
                    <a:pt x="48125" y="50974"/>
                  </a:cubicBezTo>
                  <a:cubicBezTo>
                    <a:pt x="47212" y="50257"/>
                    <a:pt x="46088" y="49361"/>
                    <a:pt x="44753" y="48286"/>
                  </a:cubicBezTo>
                  <a:cubicBezTo>
                    <a:pt x="43417" y="47211"/>
                    <a:pt x="42000" y="46055"/>
                    <a:pt x="40501" y="44816"/>
                  </a:cubicBezTo>
                  <a:cubicBezTo>
                    <a:pt x="39002" y="43578"/>
                    <a:pt x="37455" y="42357"/>
                    <a:pt x="35858" y="41151"/>
                  </a:cubicBezTo>
                  <a:cubicBezTo>
                    <a:pt x="34262" y="39946"/>
                    <a:pt x="32780" y="38822"/>
                    <a:pt x="31411" y="37779"/>
                  </a:cubicBezTo>
                  <a:cubicBezTo>
                    <a:pt x="27371" y="41428"/>
                    <a:pt x="23169" y="44800"/>
                    <a:pt x="18803" y="47895"/>
                  </a:cubicBezTo>
                  <a:cubicBezTo>
                    <a:pt x="14437" y="50990"/>
                    <a:pt x="10202" y="53515"/>
                    <a:pt x="6097" y="55470"/>
                  </a:cubicBezTo>
                  <a:cubicBezTo>
                    <a:pt x="4468" y="56317"/>
                    <a:pt x="3197" y="56789"/>
                    <a:pt x="2285" y="56887"/>
                  </a:cubicBezTo>
                  <a:cubicBezTo>
                    <a:pt x="1373" y="56985"/>
                    <a:pt x="754" y="56871"/>
                    <a:pt x="428" y="56545"/>
                  </a:cubicBezTo>
                  <a:cubicBezTo>
                    <a:pt x="102" y="56219"/>
                    <a:pt x="-12" y="55812"/>
                    <a:pt x="86" y="55323"/>
                  </a:cubicBezTo>
                  <a:cubicBezTo>
                    <a:pt x="184" y="54835"/>
                    <a:pt x="493" y="54395"/>
                    <a:pt x="1015" y="54004"/>
                  </a:cubicBezTo>
                  <a:cubicBezTo>
                    <a:pt x="4598" y="51919"/>
                    <a:pt x="8149" y="49459"/>
                    <a:pt x="11668" y="46625"/>
                  </a:cubicBezTo>
                  <a:cubicBezTo>
                    <a:pt x="15187" y="43790"/>
                    <a:pt x="18510" y="40744"/>
                    <a:pt x="21637" y="37486"/>
                  </a:cubicBezTo>
                  <a:cubicBezTo>
                    <a:pt x="24765" y="34163"/>
                    <a:pt x="27632" y="30742"/>
                    <a:pt x="30238" y="27224"/>
                  </a:cubicBezTo>
                  <a:cubicBezTo>
                    <a:pt x="32845" y="23705"/>
                    <a:pt x="35093" y="20219"/>
                    <a:pt x="36982" y="16765"/>
                  </a:cubicBezTo>
                  <a:cubicBezTo>
                    <a:pt x="34115" y="16961"/>
                    <a:pt x="31721" y="17140"/>
                    <a:pt x="29799" y="17303"/>
                  </a:cubicBezTo>
                  <a:cubicBezTo>
                    <a:pt x="27876" y="17466"/>
                    <a:pt x="26231" y="17613"/>
                    <a:pt x="24863" y="17743"/>
                  </a:cubicBezTo>
                  <a:cubicBezTo>
                    <a:pt x="23755" y="17873"/>
                    <a:pt x="22664" y="18085"/>
                    <a:pt x="21589" y="18378"/>
                  </a:cubicBezTo>
                  <a:cubicBezTo>
                    <a:pt x="20513" y="18671"/>
                    <a:pt x="19683" y="18916"/>
                    <a:pt x="19096" y="19111"/>
                  </a:cubicBezTo>
                  <a:cubicBezTo>
                    <a:pt x="18314" y="19372"/>
                    <a:pt x="17483" y="19551"/>
                    <a:pt x="16604" y="19649"/>
                  </a:cubicBezTo>
                  <a:cubicBezTo>
                    <a:pt x="15724" y="19747"/>
                    <a:pt x="14568" y="19502"/>
                    <a:pt x="13134" y="18916"/>
                  </a:cubicBezTo>
                  <a:cubicBezTo>
                    <a:pt x="12417" y="18720"/>
                    <a:pt x="11554" y="18362"/>
                    <a:pt x="10544" y="17841"/>
                  </a:cubicBezTo>
                  <a:cubicBezTo>
                    <a:pt x="9534" y="17319"/>
                    <a:pt x="8475" y="16733"/>
                    <a:pt x="7368" y="16081"/>
                  </a:cubicBezTo>
                  <a:cubicBezTo>
                    <a:pt x="5869" y="15104"/>
                    <a:pt x="5234" y="14208"/>
                    <a:pt x="5462" y="13393"/>
                  </a:cubicBezTo>
                  <a:cubicBezTo>
                    <a:pt x="5690" y="12579"/>
                    <a:pt x="6586" y="12269"/>
                    <a:pt x="8149" y="12465"/>
                  </a:cubicBezTo>
                  <a:cubicBezTo>
                    <a:pt x="9453" y="12660"/>
                    <a:pt x="11130" y="12807"/>
                    <a:pt x="13183" y="12905"/>
                  </a:cubicBezTo>
                  <a:cubicBezTo>
                    <a:pt x="15235" y="13003"/>
                    <a:pt x="17369" y="13051"/>
                    <a:pt x="19585" y="13051"/>
                  </a:cubicBezTo>
                  <a:cubicBezTo>
                    <a:pt x="22778" y="13051"/>
                    <a:pt x="25791" y="13003"/>
                    <a:pt x="28626" y="12905"/>
                  </a:cubicBezTo>
                  <a:cubicBezTo>
                    <a:pt x="31460" y="12807"/>
                    <a:pt x="33692" y="12498"/>
                    <a:pt x="35321" y="11976"/>
                  </a:cubicBezTo>
                  <a:cubicBezTo>
                    <a:pt x="35516" y="11976"/>
                    <a:pt x="35712" y="11944"/>
                    <a:pt x="35907" y="11879"/>
                  </a:cubicBezTo>
                  <a:cubicBezTo>
                    <a:pt x="36103" y="11813"/>
                    <a:pt x="36298" y="11748"/>
                    <a:pt x="36494" y="11683"/>
                  </a:cubicBezTo>
                  <a:cubicBezTo>
                    <a:pt x="36559" y="11683"/>
                    <a:pt x="36657" y="11650"/>
                    <a:pt x="36787" y="11585"/>
                  </a:cubicBezTo>
                  <a:cubicBezTo>
                    <a:pt x="36917" y="11520"/>
                    <a:pt x="37048" y="11455"/>
                    <a:pt x="37178" y="11390"/>
                  </a:cubicBezTo>
                  <a:cubicBezTo>
                    <a:pt x="37373" y="11325"/>
                    <a:pt x="37552" y="11260"/>
                    <a:pt x="37715" y="11194"/>
                  </a:cubicBezTo>
                  <a:cubicBezTo>
                    <a:pt x="37878" y="11129"/>
                    <a:pt x="38057" y="11064"/>
                    <a:pt x="38253" y="10999"/>
                  </a:cubicBezTo>
                  <a:cubicBezTo>
                    <a:pt x="39686" y="10934"/>
                    <a:pt x="41201" y="10950"/>
                    <a:pt x="42798" y="11048"/>
                  </a:cubicBezTo>
                  <a:cubicBezTo>
                    <a:pt x="44394" y="11145"/>
                    <a:pt x="45616" y="11260"/>
                    <a:pt x="46463" y="11390"/>
                  </a:cubicBezTo>
                  <a:cubicBezTo>
                    <a:pt x="47571" y="11650"/>
                    <a:pt x="48190" y="12253"/>
                    <a:pt x="48320" y="13198"/>
                  </a:cubicBezTo>
                  <a:cubicBezTo>
                    <a:pt x="48450" y="14143"/>
                    <a:pt x="48287" y="15136"/>
                    <a:pt x="47831" y="16179"/>
                  </a:cubicBezTo>
                  <a:cubicBezTo>
                    <a:pt x="47636" y="16505"/>
                    <a:pt x="47424" y="16847"/>
                    <a:pt x="47196" y="17205"/>
                  </a:cubicBezTo>
                  <a:cubicBezTo>
                    <a:pt x="46968" y="17564"/>
                    <a:pt x="46724" y="17906"/>
                    <a:pt x="46463" y="18232"/>
                  </a:cubicBezTo>
                  <a:cubicBezTo>
                    <a:pt x="46202" y="18623"/>
                    <a:pt x="45942" y="18997"/>
                    <a:pt x="45681" y="19356"/>
                  </a:cubicBezTo>
                  <a:cubicBezTo>
                    <a:pt x="45420" y="19714"/>
                    <a:pt x="45192" y="20056"/>
                    <a:pt x="44997" y="20382"/>
                  </a:cubicBezTo>
                  <a:cubicBezTo>
                    <a:pt x="43629" y="22597"/>
                    <a:pt x="42048" y="24861"/>
                    <a:pt x="40257" y="27175"/>
                  </a:cubicBezTo>
                  <a:cubicBezTo>
                    <a:pt x="38465" y="29488"/>
                    <a:pt x="36494" y="31719"/>
                    <a:pt x="34343" y="33870"/>
                  </a:cubicBezTo>
                  <a:moveTo>
                    <a:pt x="137735" y="31231"/>
                  </a:moveTo>
                  <a:lnTo>
                    <a:pt x="137735" y="44719"/>
                  </a:lnTo>
                  <a:cubicBezTo>
                    <a:pt x="141058" y="44719"/>
                    <a:pt x="144153" y="44702"/>
                    <a:pt x="147020" y="44670"/>
                  </a:cubicBezTo>
                  <a:cubicBezTo>
                    <a:pt x="149887" y="44637"/>
                    <a:pt x="152395" y="44588"/>
                    <a:pt x="154546" y="44523"/>
                  </a:cubicBezTo>
                  <a:cubicBezTo>
                    <a:pt x="155914" y="44523"/>
                    <a:pt x="157217" y="44344"/>
                    <a:pt x="158455" y="43986"/>
                  </a:cubicBezTo>
                  <a:cubicBezTo>
                    <a:pt x="159693" y="43627"/>
                    <a:pt x="160540" y="43350"/>
                    <a:pt x="160996" y="43155"/>
                  </a:cubicBezTo>
                  <a:cubicBezTo>
                    <a:pt x="161518" y="42959"/>
                    <a:pt x="162055" y="42797"/>
                    <a:pt x="162609" y="42666"/>
                  </a:cubicBezTo>
                  <a:cubicBezTo>
                    <a:pt x="163163" y="42536"/>
                    <a:pt x="163701" y="42438"/>
                    <a:pt x="164222" y="42373"/>
                  </a:cubicBezTo>
                  <a:cubicBezTo>
                    <a:pt x="165916" y="42243"/>
                    <a:pt x="167594" y="42194"/>
                    <a:pt x="169255" y="42226"/>
                  </a:cubicBezTo>
                  <a:cubicBezTo>
                    <a:pt x="170917" y="42259"/>
                    <a:pt x="172627" y="42340"/>
                    <a:pt x="174387" y="42471"/>
                  </a:cubicBezTo>
                  <a:cubicBezTo>
                    <a:pt x="176341" y="42666"/>
                    <a:pt x="177856" y="43008"/>
                    <a:pt x="178932" y="43497"/>
                  </a:cubicBezTo>
                  <a:cubicBezTo>
                    <a:pt x="180007" y="43986"/>
                    <a:pt x="180544" y="44784"/>
                    <a:pt x="180544" y="45892"/>
                  </a:cubicBezTo>
                  <a:cubicBezTo>
                    <a:pt x="180479" y="47195"/>
                    <a:pt x="179876" y="48058"/>
                    <a:pt x="178736" y="48482"/>
                  </a:cubicBezTo>
                  <a:cubicBezTo>
                    <a:pt x="177596" y="48905"/>
                    <a:pt x="176113" y="49117"/>
                    <a:pt x="174289" y="49117"/>
                  </a:cubicBezTo>
                  <a:cubicBezTo>
                    <a:pt x="172269" y="49117"/>
                    <a:pt x="169809" y="49101"/>
                    <a:pt x="166910" y="49068"/>
                  </a:cubicBezTo>
                  <a:cubicBezTo>
                    <a:pt x="164010" y="49036"/>
                    <a:pt x="160996" y="49019"/>
                    <a:pt x="157869" y="49019"/>
                  </a:cubicBezTo>
                  <a:cubicBezTo>
                    <a:pt x="154676" y="49019"/>
                    <a:pt x="151516" y="49003"/>
                    <a:pt x="148388" y="48970"/>
                  </a:cubicBezTo>
                  <a:cubicBezTo>
                    <a:pt x="145261" y="48938"/>
                    <a:pt x="142459" y="48889"/>
                    <a:pt x="139983" y="48824"/>
                  </a:cubicBezTo>
                  <a:cubicBezTo>
                    <a:pt x="138093" y="48824"/>
                    <a:pt x="136057" y="48856"/>
                    <a:pt x="133874" y="48922"/>
                  </a:cubicBezTo>
                  <a:cubicBezTo>
                    <a:pt x="131691" y="48987"/>
                    <a:pt x="129557" y="49052"/>
                    <a:pt x="127472" y="49117"/>
                  </a:cubicBezTo>
                  <a:cubicBezTo>
                    <a:pt x="125322" y="49247"/>
                    <a:pt x="123302" y="49378"/>
                    <a:pt x="121412" y="49508"/>
                  </a:cubicBezTo>
                  <a:cubicBezTo>
                    <a:pt x="119523" y="49638"/>
                    <a:pt x="117959" y="49736"/>
                    <a:pt x="116721" y="49801"/>
                  </a:cubicBezTo>
                  <a:cubicBezTo>
                    <a:pt x="116134" y="49866"/>
                    <a:pt x="115581" y="49948"/>
                    <a:pt x="115059" y="50046"/>
                  </a:cubicBezTo>
                  <a:cubicBezTo>
                    <a:pt x="114538" y="50143"/>
                    <a:pt x="114082" y="50257"/>
                    <a:pt x="113691" y="50388"/>
                  </a:cubicBezTo>
                  <a:cubicBezTo>
                    <a:pt x="113235" y="50518"/>
                    <a:pt x="112811" y="50665"/>
                    <a:pt x="112420" y="50827"/>
                  </a:cubicBezTo>
                  <a:cubicBezTo>
                    <a:pt x="112029" y="50990"/>
                    <a:pt x="111638" y="51104"/>
                    <a:pt x="111247" y="51170"/>
                  </a:cubicBezTo>
                  <a:cubicBezTo>
                    <a:pt x="110270" y="51495"/>
                    <a:pt x="109211" y="51691"/>
                    <a:pt x="108071" y="51756"/>
                  </a:cubicBezTo>
                  <a:cubicBezTo>
                    <a:pt x="106931" y="51821"/>
                    <a:pt x="105448" y="51626"/>
                    <a:pt x="103624" y="51170"/>
                  </a:cubicBezTo>
                  <a:cubicBezTo>
                    <a:pt x="102451" y="50974"/>
                    <a:pt x="101083" y="50583"/>
                    <a:pt x="99519" y="49997"/>
                  </a:cubicBezTo>
                  <a:cubicBezTo>
                    <a:pt x="97955" y="49410"/>
                    <a:pt x="96261" y="48628"/>
                    <a:pt x="94436" y="47651"/>
                  </a:cubicBezTo>
                  <a:cubicBezTo>
                    <a:pt x="92482" y="46674"/>
                    <a:pt x="91651" y="45696"/>
                    <a:pt x="91944" y="44719"/>
                  </a:cubicBezTo>
                  <a:cubicBezTo>
                    <a:pt x="92237" y="43741"/>
                    <a:pt x="93655" y="43416"/>
                    <a:pt x="96196" y="43741"/>
                  </a:cubicBezTo>
                  <a:cubicBezTo>
                    <a:pt x="99128" y="44132"/>
                    <a:pt x="102304" y="44409"/>
                    <a:pt x="105725" y="44572"/>
                  </a:cubicBezTo>
                  <a:cubicBezTo>
                    <a:pt x="109146" y="44735"/>
                    <a:pt x="112453" y="44816"/>
                    <a:pt x="115646" y="44816"/>
                  </a:cubicBezTo>
                  <a:lnTo>
                    <a:pt x="129134" y="44816"/>
                  </a:lnTo>
                  <a:lnTo>
                    <a:pt x="129134" y="32697"/>
                  </a:lnTo>
                  <a:cubicBezTo>
                    <a:pt x="129134" y="32110"/>
                    <a:pt x="129069" y="31394"/>
                    <a:pt x="128938" y="30547"/>
                  </a:cubicBezTo>
                  <a:cubicBezTo>
                    <a:pt x="128808" y="29700"/>
                    <a:pt x="128449" y="29081"/>
                    <a:pt x="127863" y="28690"/>
                  </a:cubicBezTo>
                  <a:cubicBezTo>
                    <a:pt x="127277" y="28233"/>
                    <a:pt x="126511" y="27826"/>
                    <a:pt x="125566" y="27468"/>
                  </a:cubicBezTo>
                  <a:cubicBezTo>
                    <a:pt x="124621" y="27109"/>
                    <a:pt x="123563" y="26865"/>
                    <a:pt x="122390" y="26735"/>
                  </a:cubicBezTo>
                  <a:cubicBezTo>
                    <a:pt x="121934" y="26735"/>
                    <a:pt x="121624" y="26523"/>
                    <a:pt x="121461" y="26100"/>
                  </a:cubicBezTo>
                  <a:cubicBezTo>
                    <a:pt x="121298" y="25676"/>
                    <a:pt x="121249" y="25236"/>
                    <a:pt x="121315" y="24780"/>
                  </a:cubicBezTo>
                  <a:cubicBezTo>
                    <a:pt x="121445" y="24324"/>
                    <a:pt x="121689" y="23900"/>
                    <a:pt x="122048" y="23509"/>
                  </a:cubicBezTo>
                  <a:cubicBezTo>
                    <a:pt x="122406" y="23118"/>
                    <a:pt x="122911" y="22890"/>
                    <a:pt x="123563" y="22825"/>
                  </a:cubicBezTo>
                  <a:cubicBezTo>
                    <a:pt x="125322" y="22825"/>
                    <a:pt x="127521" y="22907"/>
                    <a:pt x="130160" y="23070"/>
                  </a:cubicBezTo>
                  <a:cubicBezTo>
                    <a:pt x="132799" y="23233"/>
                    <a:pt x="135193" y="23509"/>
                    <a:pt x="137344" y="23900"/>
                  </a:cubicBezTo>
                  <a:cubicBezTo>
                    <a:pt x="137735" y="24096"/>
                    <a:pt x="138028" y="24503"/>
                    <a:pt x="138223" y="25122"/>
                  </a:cubicBezTo>
                  <a:cubicBezTo>
                    <a:pt x="138419" y="25741"/>
                    <a:pt x="138419" y="26376"/>
                    <a:pt x="138223" y="27028"/>
                  </a:cubicBezTo>
                  <a:cubicBezTo>
                    <a:pt x="138093" y="27354"/>
                    <a:pt x="137979" y="27940"/>
                    <a:pt x="137881" y="28787"/>
                  </a:cubicBezTo>
                  <a:cubicBezTo>
                    <a:pt x="137784" y="29634"/>
                    <a:pt x="137735" y="30449"/>
                    <a:pt x="137735" y="31231"/>
                  </a:cubicBezTo>
                  <a:moveTo>
                    <a:pt x="161583" y="77950"/>
                  </a:moveTo>
                  <a:cubicBezTo>
                    <a:pt x="161583" y="80035"/>
                    <a:pt x="161404" y="81973"/>
                    <a:pt x="161045" y="83765"/>
                  </a:cubicBezTo>
                  <a:cubicBezTo>
                    <a:pt x="160687" y="85557"/>
                    <a:pt x="160247" y="87137"/>
                    <a:pt x="159726" y="88506"/>
                  </a:cubicBezTo>
                  <a:cubicBezTo>
                    <a:pt x="159205" y="89874"/>
                    <a:pt x="158651" y="90965"/>
                    <a:pt x="158064" y="91780"/>
                  </a:cubicBezTo>
                  <a:cubicBezTo>
                    <a:pt x="157478" y="92594"/>
                    <a:pt x="156924" y="93002"/>
                    <a:pt x="156403" y="93002"/>
                  </a:cubicBezTo>
                  <a:cubicBezTo>
                    <a:pt x="155881" y="93067"/>
                    <a:pt x="155409" y="92757"/>
                    <a:pt x="154986" y="92073"/>
                  </a:cubicBezTo>
                  <a:cubicBezTo>
                    <a:pt x="154562" y="91389"/>
                    <a:pt x="154187" y="90526"/>
                    <a:pt x="153862" y="89483"/>
                  </a:cubicBezTo>
                  <a:cubicBezTo>
                    <a:pt x="153536" y="88375"/>
                    <a:pt x="153291" y="87137"/>
                    <a:pt x="153129" y="85769"/>
                  </a:cubicBezTo>
                  <a:cubicBezTo>
                    <a:pt x="152966" y="84401"/>
                    <a:pt x="152884" y="83000"/>
                    <a:pt x="152884" y="81566"/>
                  </a:cubicBezTo>
                  <a:lnTo>
                    <a:pt x="152884" y="64364"/>
                  </a:lnTo>
                  <a:cubicBezTo>
                    <a:pt x="151386" y="64429"/>
                    <a:pt x="149545" y="64495"/>
                    <a:pt x="147362" y="64560"/>
                  </a:cubicBezTo>
                  <a:cubicBezTo>
                    <a:pt x="145179" y="64625"/>
                    <a:pt x="142915" y="64690"/>
                    <a:pt x="140569" y="64755"/>
                  </a:cubicBezTo>
                  <a:cubicBezTo>
                    <a:pt x="138223" y="64820"/>
                    <a:pt x="135910" y="64886"/>
                    <a:pt x="133630" y="64951"/>
                  </a:cubicBezTo>
                  <a:cubicBezTo>
                    <a:pt x="131349" y="65016"/>
                    <a:pt x="129362" y="65081"/>
                    <a:pt x="127668" y="65146"/>
                  </a:cubicBezTo>
                  <a:cubicBezTo>
                    <a:pt x="126886" y="65211"/>
                    <a:pt x="126202" y="65309"/>
                    <a:pt x="125615" y="65439"/>
                  </a:cubicBezTo>
                  <a:cubicBezTo>
                    <a:pt x="125029" y="65570"/>
                    <a:pt x="124475" y="65733"/>
                    <a:pt x="123954" y="65928"/>
                  </a:cubicBezTo>
                  <a:cubicBezTo>
                    <a:pt x="123367" y="66058"/>
                    <a:pt x="122830" y="66221"/>
                    <a:pt x="122341" y="66417"/>
                  </a:cubicBezTo>
                  <a:cubicBezTo>
                    <a:pt x="121852" y="66612"/>
                    <a:pt x="121380" y="66775"/>
                    <a:pt x="120924" y="66905"/>
                  </a:cubicBezTo>
                  <a:cubicBezTo>
                    <a:pt x="120077" y="67166"/>
                    <a:pt x="119132" y="67296"/>
                    <a:pt x="118089" y="67296"/>
                  </a:cubicBezTo>
                  <a:cubicBezTo>
                    <a:pt x="117047" y="67296"/>
                    <a:pt x="115809" y="67068"/>
                    <a:pt x="114375" y="66612"/>
                  </a:cubicBezTo>
                  <a:cubicBezTo>
                    <a:pt x="113398" y="66352"/>
                    <a:pt x="112192" y="65879"/>
                    <a:pt x="110759" y="65195"/>
                  </a:cubicBezTo>
                  <a:cubicBezTo>
                    <a:pt x="109325" y="64511"/>
                    <a:pt x="107859" y="63745"/>
                    <a:pt x="106361" y="62898"/>
                  </a:cubicBezTo>
                  <a:cubicBezTo>
                    <a:pt x="105253" y="62247"/>
                    <a:pt x="104797" y="61448"/>
                    <a:pt x="104992" y="60504"/>
                  </a:cubicBezTo>
                  <a:cubicBezTo>
                    <a:pt x="105188" y="59559"/>
                    <a:pt x="106426" y="59249"/>
                    <a:pt x="108706" y="59575"/>
                  </a:cubicBezTo>
                  <a:cubicBezTo>
                    <a:pt x="109879" y="59771"/>
                    <a:pt x="111638" y="59933"/>
                    <a:pt x="113984" y="60064"/>
                  </a:cubicBezTo>
                  <a:cubicBezTo>
                    <a:pt x="116330" y="60194"/>
                    <a:pt x="118610" y="60259"/>
                    <a:pt x="120826" y="60259"/>
                  </a:cubicBezTo>
                  <a:cubicBezTo>
                    <a:pt x="123106" y="60324"/>
                    <a:pt x="125517" y="60357"/>
                    <a:pt x="128059" y="60357"/>
                  </a:cubicBezTo>
                  <a:cubicBezTo>
                    <a:pt x="130600" y="60357"/>
                    <a:pt x="133076" y="60324"/>
                    <a:pt x="135487" y="60259"/>
                  </a:cubicBezTo>
                  <a:cubicBezTo>
                    <a:pt x="137898" y="60194"/>
                    <a:pt x="140146" y="60113"/>
                    <a:pt x="142231" y="60015"/>
                  </a:cubicBezTo>
                  <a:cubicBezTo>
                    <a:pt x="144316" y="59917"/>
                    <a:pt x="146075" y="59803"/>
                    <a:pt x="147509" y="59673"/>
                  </a:cubicBezTo>
                  <a:cubicBezTo>
                    <a:pt x="147834" y="59673"/>
                    <a:pt x="148128" y="59656"/>
                    <a:pt x="148388" y="59624"/>
                  </a:cubicBezTo>
                  <a:cubicBezTo>
                    <a:pt x="148649" y="59591"/>
                    <a:pt x="148909" y="59542"/>
                    <a:pt x="149170" y="59477"/>
                  </a:cubicBezTo>
                  <a:cubicBezTo>
                    <a:pt x="149366" y="59477"/>
                    <a:pt x="149561" y="59461"/>
                    <a:pt x="149757" y="59428"/>
                  </a:cubicBezTo>
                  <a:cubicBezTo>
                    <a:pt x="149952" y="59396"/>
                    <a:pt x="150115" y="59347"/>
                    <a:pt x="150245" y="59282"/>
                  </a:cubicBezTo>
                  <a:cubicBezTo>
                    <a:pt x="150506" y="59217"/>
                    <a:pt x="150734" y="59151"/>
                    <a:pt x="150929" y="59086"/>
                  </a:cubicBezTo>
                  <a:cubicBezTo>
                    <a:pt x="151125" y="59021"/>
                    <a:pt x="151320" y="58956"/>
                    <a:pt x="151516" y="58891"/>
                  </a:cubicBezTo>
                  <a:cubicBezTo>
                    <a:pt x="151711" y="58826"/>
                    <a:pt x="151907" y="58761"/>
                    <a:pt x="152102" y="58695"/>
                  </a:cubicBezTo>
                  <a:cubicBezTo>
                    <a:pt x="152298" y="58630"/>
                    <a:pt x="152526" y="58565"/>
                    <a:pt x="152786" y="58500"/>
                  </a:cubicBezTo>
                  <a:cubicBezTo>
                    <a:pt x="153959" y="58435"/>
                    <a:pt x="155214" y="58402"/>
                    <a:pt x="156549" y="58402"/>
                  </a:cubicBezTo>
                  <a:cubicBezTo>
                    <a:pt x="157885" y="58402"/>
                    <a:pt x="159074" y="58435"/>
                    <a:pt x="160117" y="58500"/>
                  </a:cubicBezTo>
                  <a:cubicBezTo>
                    <a:pt x="161290" y="58630"/>
                    <a:pt x="161958" y="59005"/>
                    <a:pt x="162120" y="59624"/>
                  </a:cubicBezTo>
                  <a:cubicBezTo>
                    <a:pt x="162283" y="60243"/>
                    <a:pt x="162332" y="60878"/>
                    <a:pt x="162267" y="61530"/>
                  </a:cubicBezTo>
                  <a:cubicBezTo>
                    <a:pt x="162202" y="61856"/>
                    <a:pt x="162137" y="62165"/>
                    <a:pt x="162072" y="62458"/>
                  </a:cubicBezTo>
                  <a:cubicBezTo>
                    <a:pt x="162006" y="62752"/>
                    <a:pt x="161941" y="63061"/>
                    <a:pt x="161876" y="63387"/>
                  </a:cubicBezTo>
                  <a:cubicBezTo>
                    <a:pt x="161746" y="63778"/>
                    <a:pt x="161664" y="64136"/>
                    <a:pt x="161632" y="64462"/>
                  </a:cubicBezTo>
                  <a:cubicBezTo>
                    <a:pt x="161599" y="64788"/>
                    <a:pt x="161583" y="65146"/>
                    <a:pt x="161583" y="65537"/>
                  </a:cubicBezTo>
                  <a:lnTo>
                    <a:pt x="161583" y="77950"/>
                  </a:lnTo>
                  <a:moveTo>
                    <a:pt x="165102" y="13638"/>
                  </a:moveTo>
                  <a:cubicBezTo>
                    <a:pt x="164645" y="15723"/>
                    <a:pt x="164092" y="18183"/>
                    <a:pt x="163440" y="21017"/>
                  </a:cubicBezTo>
                  <a:cubicBezTo>
                    <a:pt x="162788" y="23852"/>
                    <a:pt x="162169" y="26246"/>
                    <a:pt x="161583" y="28201"/>
                  </a:cubicBezTo>
                  <a:cubicBezTo>
                    <a:pt x="160475" y="31589"/>
                    <a:pt x="159270" y="34147"/>
                    <a:pt x="157967" y="35873"/>
                  </a:cubicBezTo>
                  <a:cubicBezTo>
                    <a:pt x="156663" y="37600"/>
                    <a:pt x="155491" y="38333"/>
                    <a:pt x="154448" y="38073"/>
                  </a:cubicBezTo>
                  <a:cubicBezTo>
                    <a:pt x="153405" y="37812"/>
                    <a:pt x="152982" y="36704"/>
                    <a:pt x="153177" y="34749"/>
                  </a:cubicBezTo>
                  <a:cubicBezTo>
                    <a:pt x="153373" y="32795"/>
                    <a:pt x="153764" y="30253"/>
                    <a:pt x="154350" y="27126"/>
                  </a:cubicBezTo>
                  <a:cubicBezTo>
                    <a:pt x="154546" y="25888"/>
                    <a:pt x="154709" y="24568"/>
                    <a:pt x="154839" y="23167"/>
                  </a:cubicBezTo>
                  <a:cubicBezTo>
                    <a:pt x="154969" y="21766"/>
                    <a:pt x="155100" y="20414"/>
                    <a:pt x="155230" y="19111"/>
                  </a:cubicBezTo>
                  <a:cubicBezTo>
                    <a:pt x="155295" y="17808"/>
                    <a:pt x="155360" y="16537"/>
                    <a:pt x="155425" y="15299"/>
                  </a:cubicBezTo>
                  <a:cubicBezTo>
                    <a:pt x="155491" y="14061"/>
                    <a:pt x="155556" y="12921"/>
                    <a:pt x="155621" y="11879"/>
                  </a:cubicBezTo>
                  <a:cubicBezTo>
                    <a:pt x="150473" y="12074"/>
                    <a:pt x="145391" y="12237"/>
                    <a:pt x="140374" y="12367"/>
                  </a:cubicBezTo>
                  <a:cubicBezTo>
                    <a:pt x="135356" y="12498"/>
                    <a:pt x="131088" y="12595"/>
                    <a:pt x="127570" y="12660"/>
                  </a:cubicBezTo>
                  <a:cubicBezTo>
                    <a:pt x="127049" y="12726"/>
                    <a:pt x="126560" y="12791"/>
                    <a:pt x="126104" y="12856"/>
                  </a:cubicBezTo>
                  <a:cubicBezTo>
                    <a:pt x="125648" y="12921"/>
                    <a:pt x="125224" y="13019"/>
                    <a:pt x="124833" y="13149"/>
                  </a:cubicBezTo>
                  <a:cubicBezTo>
                    <a:pt x="124377" y="13214"/>
                    <a:pt x="123970" y="13296"/>
                    <a:pt x="123611" y="13393"/>
                  </a:cubicBezTo>
                  <a:cubicBezTo>
                    <a:pt x="123253" y="13491"/>
                    <a:pt x="122911" y="13573"/>
                    <a:pt x="122585" y="13638"/>
                  </a:cubicBezTo>
                  <a:cubicBezTo>
                    <a:pt x="121999" y="13768"/>
                    <a:pt x="121461" y="13898"/>
                    <a:pt x="120972" y="14029"/>
                  </a:cubicBezTo>
                  <a:cubicBezTo>
                    <a:pt x="120484" y="14159"/>
                    <a:pt x="119979" y="14257"/>
                    <a:pt x="119458" y="14322"/>
                  </a:cubicBezTo>
                  <a:cubicBezTo>
                    <a:pt x="118871" y="14387"/>
                    <a:pt x="118236" y="14403"/>
                    <a:pt x="117552" y="14371"/>
                  </a:cubicBezTo>
                  <a:cubicBezTo>
                    <a:pt x="116867" y="14338"/>
                    <a:pt x="116069" y="14159"/>
                    <a:pt x="115157" y="13833"/>
                  </a:cubicBezTo>
                  <a:cubicBezTo>
                    <a:pt x="114114" y="13573"/>
                    <a:pt x="112828" y="13149"/>
                    <a:pt x="111296" y="12563"/>
                  </a:cubicBezTo>
                  <a:cubicBezTo>
                    <a:pt x="109765" y="11976"/>
                    <a:pt x="108185" y="11194"/>
                    <a:pt x="106556" y="10217"/>
                  </a:cubicBezTo>
                  <a:cubicBezTo>
                    <a:pt x="105383" y="9565"/>
                    <a:pt x="104894" y="8816"/>
                    <a:pt x="105090" y="7969"/>
                  </a:cubicBezTo>
                  <a:cubicBezTo>
                    <a:pt x="105285" y="7122"/>
                    <a:pt x="106361" y="6796"/>
                    <a:pt x="108315" y="6992"/>
                  </a:cubicBezTo>
                  <a:cubicBezTo>
                    <a:pt x="109879" y="7187"/>
                    <a:pt x="112339" y="7383"/>
                    <a:pt x="115695" y="7578"/>
                  </a:cubicBezTo>
                  <a:cubicBezTo>
                    <a:pt x="119050" y="7774"/>
                    <a:pt x="122487" y="7871"/>
                    <a:pt x="126006" y="7871"/>
                  </a:cubicBezTo>
                  <a:cubicBezTo>
                    <a:pt x="130111" y="7871"/>
                    <a:pt x="134346" y="7839"/>
                    <a:pt x="138712" y="7774"/>
                  </a:cubicBezTo>
                  <a:cubicBezTo>
                    <a:pt x="143078" y="7708"/>
                    <a:pt x="147280" y="7513"/>
                    <a:pt x="151320" y="7187"/>
                  </a:cubicBezTo>
                  <a:cubicBezTo>
                    <a:pt x="151972" y="7187"/>
                    <a:pt x="152575" y="7138"/>
                    <a:pt x="153129" y="7040"/>
                  </a:cubicBezTo>
                  <a:cubicBezTo>
                    <a:pt x="153682" y="6943"/>
                    <a:pt x="154057" y="6829"/>
                    <a:pt x="154253" y="6698"/>
                  </a:cubicBezTo>
                  <a:cubicBezTo>
                    <a:pt x="154383" y="6633"/>
                    <a:pt x="154546" y="6568"/>
                    <a:pt x="154741" y="6503"/>
                  </a:cubicBezTo>
                  <a:cubicBezTo>
                    <a:pt x="154937" y="6438"/>
                    <a:pt x="155165" y="6340"/>
                    <a:pt x="155425" y="6210"/>
                  </a:cubicBezTo>
                  <a:cubicBezTo>
                    <a:pt x="155621" y="6145"/>
                    <a:pt x="155833" y="6079"/>
                    <a:pt x="156061" y="6014"/>
                  </a:cubicBezTo>
                  <a:cubicBezTo>
                    <a:pt x="156289" y="5949"/>
                    <a:pt x="156533" y="5916"/>
                    <a:pt x="156794" y="5916"/>
                  </a:cubicBezTo>
                  <a:cubicBezTo>
                    <a:pt x="158097" y="5916"/>
                    <a:pt x="159319" y="5916"/>
                    <a:pt x="160459" y="5916"/>
                  </a:cubicBezTo>
                  <a:cubicBezTo>
                    <a:pt x="161599" y="5916"/>
                    <a:pt x="162658" y="5949"/>
                    <a:pt x="163635" y="6014"/>
                  </a:cubicBezTo>
                  <a:cubicBezTo>
                    <a:pt x="165134" y="6210"/>
                    <a:pt x="166079" y="6666"/>
                    <a:pt x="166470" y="7383"/>
                  </a:cubicBezTo>
                  <a:cubicBezTo>
                    <a:pt x="166861" y="8099"/>
                    <a:pt x="166796" y="9012"/>
                    <a:pt x="166274" y="10119"/>
                  </a:cubicBezTo>
                  <a:cubicBezTo>
                    <a:pt x="166079" y="10575"/>
                    <a:pt x="165867" y="11129"/>
                    <a:pt x="165639" y="11781"/>
                  </a:cubicBezTo>
                  <a:cubicBezTo>
                    <a:pt x="165411" y="12432"/>
                    <a:pt x="165232" y="13051"/>
                    <a:pt x="165102" y="13638"/>
                  </a:cubicBezTo>
                </a:path>
              </a:pathLst>
            </a:custGeom>
            <a:solidFill>
              <a:srgbClr val="646464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29" name="자유형: 도형 428">
              <a:extLst>
                <a:ext uri="{FF2B5EF4-FFF2-40B4-BE49-F238E27FC236}">
                  <a16:creationId xmlns:a16="http://schemas.microsoft.com/office/drawing/2014/main" id="{92C798AD-E185-4B27-9CC7-D7AD5FA69346}"/>
                </a:ext>
              </a:extLst>
            </p:cNvPr>
            <p:cNvSpPr/>
            <p:nvPr/>
          </p:nvSpPr>
          <p:spPr>
            <a:xfrm>
              <a:off x="6241263" y="4765543"/>
              <a:ext cx="179188" cy="48869"/>
            </a:xfrm>
            <a:custGeom>
              <a:avLst/>
              <a:gdLst>
                <a:gd name="connsiteX0" fmla="*/ 1825 w 179187"/>
                <a:gd name="connsiteY0" fmla="*/ 50915 h 48869"/>
                <a:gd name="connsiteX1" fmla="*/ 177633 w 179187"/>
                <a:gd name="connsiteY1" fmla="*/ 30553 h 48869"/>
                <a:gd name="connsiteX2" fmla="*/ 1825 w 179187"/>
                <a:gd name="connsiteY2" fmla="*/ 509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79187" h="48869">
                  <a:moveTo>
                    <a:pt x="1825" y="50915"/>
                  </a:moveTo>
                  <a:cubicBezTo>
                    <a:pt x="39895" y="-4910"/>
                    <a:pt x="127803" y="-15091"/>
                    <a:pt x="177633" y="30553"/>
                  </a:cubicBezTo>
                  <a:cubicBezTo>
                    <a:pt x="128552" y="-8616"/>
                    <a:pt x="40652" y="1566"/>
                    <a:pt x="1825" y="50915"/>
                  </a:cubicBezTo>
                </a:path>
              </a:pathLst>
            </a:custGeom>
            <a:solidFill>
              <a:srgbClr val="000000"/>
            </a:solidFill>
            <a:ln w="2846" cap="rnd">
              <a:solidFill>
                <a:srgbClr val="000000"/>
              </a:solidFill>
              <a:prstDash val="solid"/>
              <a:round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0" name="자유형: 도형 429">
              <a:extLst>
                <a:ext uri="{FF2B5EF4-FFF2-40B4-BE49-F238E27FC236}">
                  <a16:creationId xmlns:a16="http://schemas.microsoft.com/office/drawing/2014/main" id="{93140379-FA63-477E-9512-9DB7AE9DE0DE}"/>
                </a:ext>
              </a:extLst>
            </p:cNvPr>
            <p:cNvSpPr/>
            <p:nvPr/>
          </p:nvSpPr>
          <p:spPr>
            <a:xfrm>
              <a:off x="8247731" y="556161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1" name="자유형: 도형 430">
              <a:extLst>
                <a:ext uri="{FF2B5EF4-FFF2-40B4-BE49-F238E27FC236}">
                  <a16:creationId xmlns:a16="http://schemas.microsoft.com/office/drawing/2014/main" id="{ADB82A42-2763-4DCB-AD5D-796F9CB80346}"/>
                </a:ext>
              </a:extLst>
            </p:cNvPr>
            <p:cNvSpPr/>
            <p:nvPr/>
          </p:nvSpPr>
          <p:spPr>
            <a:xfrm>
              <a:off x="8268594" y="5552749"/>
              <a:ext cx="24435" cy="187333"/>
            </a:xfrm>
            <a:custGeom>
              <a:avLst/>
              <a:gdLst>
                <a:gd name="connsiteX0" fmla="*/ 13039 w 24434"/>
                <a:gd name="connsiteY0" fmla="*/ 13039 h 187332"/>
                <a:gd name="connsiteX1" fmla="*/ 13039 w 24434"/>
                <a:gd name="connsiteY1" fmla="*/ 175937 h 1873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24434" h="187332">
                  <a:moveTo>
                    <a:pt x="13039" y="13039"/>
                  </a:moveTo>
                  <a:lnTo>
                    <a:pt x="13039" y="175937"/>
                  </a:lnTo>
                </a:path>
              </a:pathLst>
            </a:custGeom>
            <a:solidFill>
              <a:srgbClr val="000000"/>
            </a:solidFill>
            <a:ln w="20331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2" name="자유형: 도형 431">
              <a:extLst>
                <a:ext uri="{FF2B5EF4-FFF2-40B4-BE49-F238E27FC236}">
                  <a16:creationId xmlns:a16="http://schemas.microsoft.com/office/drawing/2014/main" id="{8FAEDF06-2E5C-47A1-B980-63560FA435F4}"/>
                </a:ext>
              </a:extLst>
            </p:cNvPr>
            <p:cNvSpPr/>
            <p:nvPr/>
          </p:nvSpPr>
          <p:spPr>
            <a:xfrm>
              <a:off x="7358505" y="556161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3" name="자유형: 도형 432">
              <a:extLst>
                <a:ext uri="{FF2B5EF4-FFF2-40B4-BE49-F238E27FC236}">
                  <a16:creationId xmlns:a16="http://schemas.microsoft.com/office/drawing/2014/main" id="{C6033B8B-651D-44E5-83EE-D75182C0931F}"/>
                </a:ext>
              </a:extLst>
            </p:cNvPr>
            <p:cNvSpPr/>
            <p:nvPr/>
          </p:nvSpPr>
          <p:spPr>
            <a:xfrm>
              <a:off x="6218146" y="556161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4" name="자유형: 도형 433">
              <a:extLst>
                <a:ext uri="{FF2B5EF4-FFF2-40B4-BE49-F238E27FC236}">
                  <a16:creationId xmlns:a16="http://schemas.microsoft.com/office/drawing/2014/main" id="{E33BF597-0426-4740-88BC-63A87FB44CC4}"/>
                </a:ext>
              </a:extLst>
            </p:cNvPr>
            <p:cNvSpPr/>
            <p:nvPr/>
          </p:nvSpPr>
          <p:spPr>
            <a:xfrm>
              <a:off x="5171862" y="556161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5" name="자유형: 도형 434">
              <a:extLst>
                <a:ext uri="{FF2B5EF4-FFF2-40B4-BE49-F238E27FC236}">
                  <a16:creationId xmlns:a16="http://schemas.microsoft.com/office/drawing/2014/main" id="{16CBAB9C-3F46-487A-A51E-9741C6514CAA}"/>
                </a:ext>
              </a:extLst>
            </p:cNvPr>
            <p:cNvSpPr/>
            <p:nvPr/>
          </p:nvSpPr>
          <p:spPr>
            <a:xfrm>
              <a:off x="8284383" y="4787851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6" name="자유형: 도형 435">
              <a:extLst>
                <a:ext uri="{FF2B5EF4-FFF2-40B4-BE49-F238E27FC236}">
                  <a16:creationId xmlns:a16="http://schemas.microsoft.com/office/drawing/2014/main" id="{2F87B996-CE70-4BBC-9036-EBF52F71012F}"/>
                </a:ext>
              </a:extLst>
            </p:cNvPr>
            <p:cNvSpPr/>
            <p:nvPr/>
          </p:nvSpPr>
          <p:spPr>
            <a:xfrm>
              <a:off x="7367065" y="4787851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7" name="자유형: 도형 436">
              <a:extLst>
                <a:ext uri="{FF2B5EF4-FFF2-40B4-BE49-F238E27FC236}">
                  <a16:creationId xmlns:a16="http://schemas.microsoft.com/office/drawing/2014/main" id="{194D42E4-D57E-4909-B67E-354178629409}"/>
                </a:ext>
              </a:extLst>
            </p:cNvPr>
            <p:cNvSpPr/>
            <p:nvPr/>
          </p:nvSpPr>
          <p:spPr>
            <a:xfrm>
              <a:off x="6151831" y="4787851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8" name="자유형: 도형 437">
              <a:extLst>
                <a:ext uri="{FF2B5EF4-FFF2-40B4-BE49-F238E27FC236}">
                  <a16:creationId xmlns:a16="http://schemas.microsoft.com/office/drawing/2014/main" id="{CCE87482-77E4-4BD5-AEDC-124855D7CAEE}"/>
                </a:ext>
              </a:extLst>
            </p:cNvPr>
            <p:cNvSpPr/>
            <p:nvPr/>
          </p:nvSpPr>
          <p:spPr>
            <a:xfrm>
              <a:off x="5159489" y="4787851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39" name="자유형: 도형 438">
              <a:extLst>
                <a:ext uri="{FF2B5EF4-FFF2-40B4-BE49-F238E27FC236}">
                  <a16:creationId xmlns:a16="http://schemas.microsoft.com/office/drawing/2014/main" id="{581547E8-D73C-4B66-9D15-C87B58F14631}"/>
                </a:ext>
              </a:extLst>
            </p:cNvPr>
            <p:cNvSpPr/>
            <p:nvPr/>
          </p:nvSpPr>
          <p:spPr>
            <a:xfrm>
              <a:off x="8284383" y="401408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0" name="자유형: 도형 439">
              <a:extLst>
                <a:ext uri="{FF2B5EF4-FFF2-40B4-BE49-F238E27FC236}">
                  <a16:creationId xmlns:a16="http://schemas.microsoft.com/office/drawing/2014/main" id="{E73F6EA1-B4DF-4609-A635-3A3C6525F37F}"/>
                </a:ext>
              </a:extLst>
            </p:cNvPr>
            <p:cNvSpPr/>
            <p:nvPr/>
          </p:nvSpPr>
          <p:spPr>
            <a:xfrm>
              <a:off x="7375601" y="401408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1" name="자유형: 도형 440">
              <a:extLst>
                <a:ext uri="{FF2B5EF4-FFF2-40B4-BE49-F238E27FC236}">
                  <a16:creationId xmlns:a16="http://schemas.microsoft.com/office/drawing/2014/main" id="{D0CAACD6-7D61-4097-89CE-65609E474A67}"/>
                </a:ext>
              </a:extLst>
            </p:cNvPr>
            <p:cNvSpPr/>
            <p:nvPr/>
          </p:nvSpPr>
          <p:spPr>
            <a:xfrm>
              <a:off x="6215687" y="401408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2" name="자유형: 도형 441">
              <a:extLst>
                <a:ext uri="{FF2B5EF4-FFF2-40B4-BE49-F238E27FC236}">
                  <a16:creationId xmlns:a16="http://schemas.microsoft.com/office/drawing/2014/main" id="{5FAD240C-9E21-47E4-B598-8263CD9D8B5F}"/>
                </a:ext>
              </a:extLst>
            </p:cNvPr>
            <p:cNvSpPr/>
            <p:nvPr/>
          </p:nvSpPr>
          <p:spPr>
            <a:xfrm>
              <a:off x="5191417" y="401408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3" name="자유형: 도형 442">
              <a:extLst>
                <a:ext uri="{FF2B5EF4-FFF2-40B4-BE49-F238E27FC236}">
                  <a16:creationId xmlns:a16="http://schemas.microsoft.com/office/drawing/2014/main" id="{C134FD35-9CE6-491B-9C19-E2100F932B3D}"/>
                </a:ext>
              </a:extLst>
            </p:cNvPr>
            <p:cNvSpPr/>
            <p:nvPr/>
          </p:nvSpPr>
          <p:spPr>
            <a:xfrm>
              <a:off x="8284383" y="3240321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4" name="자유형: 도형 443">
              <a:extLst>
                <a:ext uri="{FF2B5EF4-FFF2-40B4-BE49-F238E27FC236}">
                  <a16:creationId xmlns:a16="http://schemas.microsoft.com/office/drawing/2014/main" id="{3D545A9D-94BA-4D70-8D9E-DE12AF736D7A}"/>
                </a:ext>
              </a:extLst>
            </p:cNvPr>
            <p:cNvSpPr/>
            <p:nvPr/>
          </p:nvSpPr>
          <p:spPr>
            <a:xfrm>
              <a:off x="7375601" y="3240321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5" name="자유형: 도형 444">
              <a:extLst>
                <a:ext uri="{FF2B5EF4-FFF2-40B4-BE49-F238E27FC236}">
                  <a16:creationId xmlns:a16="http://schemas.microsoft.com/office/drawing/2014/main" id="{F2E258D3-E5E5-441F-8166-651F8489A017}"/>
                </a:ext>
              </a:extLst>
            </p:cNvPr>
            <p:cNvSpPr/>
            <p:nvPr/>
          </p:nvSpPr>
          <p:spPr>
            <a:xfrm>
              <a:off x="6215687" y="3240321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6" name="자유형: 도형 445">
              <a:extLst>
                <a:ext uri="{FF2B5EF4-FFF2-40B4-BE49-F238E27FC236}">
                  <a16:creationId xmlns:a16="http://schemas.microsoft.com/office/drawing/2014/main" id="{9E7180CD-FCFB-48A5-B864-0165A576A835}"/>
                </a:ext>
              </a:extLst>
            </p:cNvPr>
            <p:cNvSpPr/>
            <p:nvPr/>
          </p:nvSpPr>
          <p:spPr>
            <a:xfrm>
              <a:off x="5191417" y="3240321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7" name="자유형: 도형 446">
              <a:extLst>
                <a:ext uri="{FF2B5EF4-FFF2-40B4-BE49-F238E27FC236}">
                  <a16:creationId xmlns:a16="http://schemas.microsoft.com/office/drawing/2014/main" id="{AA59741E-E4A7-47DD-AC99-4EF09726CB62}"/>
                </a:ext>
              </a:extLst>
            </p:cNvPr>
            <p:cNvSpPr/>
            <p:nvPr/>
          </p:nvSpPr>
          <p:spPr>
            <a:xfrm>
              <a:off x="8284383" y="246655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8" name="자유형: 도형 447">
              <a:extLst>
                <a:ext uri="{FF2B5EF4-FFF2-40B4-BE49-F238E27FC236}">
                  <a16:creationId xmlns:a16="http://schemas.microsoft.com/office/drawing/2014/main" id="{2C45E1E9-8A01-4DA2-A3C7-8DC4922926EF}"/>
                </a:ext>
              </a:extLst>
            </p:cNvPr>
            <p:cNvSpPr/>
            <p:nvPr/>
          </p:nvSpPr>
          <p:spPr>
            <a:xfrm>
              <a:off x="7379991" y="246655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49" name="자유형: 도형 448">
              <a:extLst>
                <a:ext uri="{FF2B5EF4-FFF2-40B4-BE49-F238E27FC236}">
                  <a16:creationId xmlns:a16="http://schemas.microsoft.com/office/drawing/2014/main" id="{1DA89FAF-FFAE-4500-AC74-8AE2D29A29AF}"/>
                </a:ext>
              </a:extLst>
            </p:cNvPr>
            <p:cNvSpPr/>
            <p:nvPr/>
          </p:nvSpPr>
          <p:spPr>
            <a:xfrm>
              <a:off x="6248470" y="246655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0" name="자유형: 도형 449">
              <a:extLst>
                <a:ext uri="{FF2B5EF4-FFF2-40B4-BE49-F238E27FC236}">
                  <a16:creationId xmlns:a16="http://schemas.microsoft.com/office/drawing/2014/main" id="{DE86E3EC-A76E-4567-BF77-F7D39BC63CEA}"/>
                </a:ext>
              </a:extLst>
            </p:cNvPr>
            <p:cNvSpPr/>
            <p:nvPr/>
          </p:nvSpPr>
          <p:spPr>
            <a:xfrm>
              <a:off x="5187019" y="2466556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1" name="자유형: 도형 450">
              <a:extLst>
                <a:ext uri="{FF2B5EF4-FFF2-40B4-BE49-F238E27FC236}">
                  <a16:creationId xmlns:a16="http://schemas.microsoft.com/office/drawing/2014/main" id="{76E48F42-A007-4FA4-AB41-7FBAF525C843}"/>
                </a:ext>
              </a:extLst>
            </p:cNvPr>
            <p:cNvSpPr/>
            <p:nvPr/>
          </p:nvSpPr>
          <p:spPr>
            <a:xfrm>
              <a:off x="8284383" y="1692792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2" name="자유형: 도형 451">
              <a:extLst>
                <a:ext uri="{FF2B5EF4-FFF2-40B4-BE49-F238E27FC236}">
                  <a16:creationId xmlns:a16="http://schemas.microsoft.com/office/drawing/2014/main" id="{2C5265AA-EF9D-41FD-9318-4667F1F15E26}"/>
                </a:ext>
              </a:extLst>
            </p:cNvPr>
            <p:cNvSpPr/>
            <p:nvPr/>
          </p:nvSpPr>
          <p:spPr>
            <a:xfrm>
              <a:off x="7403505" y="1692792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3" name="자유형: 도형 452">
              <a:extLst>
                <a:ext uri="{FF2B5EF4-FFF2-40B4-BE49-F238E27FC236}">
                  <a16:creationId xmlns:a16="http://schemas.microsoft.com/office/drawing/2014/main" id="{0F1A911F-6D43-44CC-9C66-DE827AAD46C6}"/>
                </a:ext>
              </a:extLst>
            </p:cNvPr>
            <p:cNvSpPr/>
            <p:nvPr/>
          </p:nvSpPr>
          <p:spPr>
            <a:xfrm>
              <a:off x="6271512" y="1692792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4" name="자유형: 도형 453">
              <a:extLst>
                <a:ext uri="{FF2B5EF4-FFF2-40B4-BE49-F238E27FC236}">
                  <a16:creationId xmlns:a16="http://schemas.microsoft.com/office/drawing/2014/main" id="{FE260E76-54A8-4C0F-9F92-AC0AB9FAEF6F}"/>
                </a:ext>
              </a:extLst>
            </p:cNvPr>
            <p:cNvSpPr/>
            <p:nvPr/>
          </p:nvSpPr>
          <p:spPr>
            <a:xfrm>
              <a:off x="5275147" y="1692792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5" name="자유형: 도형 454">
              <a:extLst>
                <a:ext uri="{FF2B5EF4-FFF2-40B4-BE49-F238E27FC236}">
                  <a16:creationId xmlns:a16="http://schemas.microsoft.com/office/drawing/2014/main" id="{DD0D154B-FEFF-48AA-9AE8-AB4F2DCB8559}"/>
                </a:ext>
              </a:extLst>
            </p:cNvPr>
            <p:cNvSpPr/>
            <p:nvPr/>
          </p:nvSpPr>
          <p:spPr>
            <a:xfrm>
              <a:off x="8284383" y="919027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6" name="자유형: 도형 455">
              <a:extLst>
                <a:ext uri="{FF2B5EF4-FFF2-40B4-BE49-F238E27FC236}">
                  <a16:creationId xmlns:a16="http://schemas.microsoft.com/office/drawing/2014/main" id="{98873AD0-8FB0-4370-9157-A6490934A752}"/>
                </a:ext>
              </a:extLst>
            </p:cNvPr>
            <p:cNvSpPr/>
            <p:nvPr/>
          </p:nvSpPr>
          <p:spPr>
            <a:xfrm>
              <a:off x="7398309" y="919027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7" name="자유형: 도형 456">
              <a:extLst>
                <a:ext uri="{FF2B5EF4-FFF2-40B4-BE49-F238E27FC236}">
                  <a16:creationId xmlns:a16="http://schemas.microsoft.com/office/drawing/2014/main" id="{B66BA1D1-016E-452F-8563-F59A832CA85A}"/>
                </a:ext>
              </a:extLst>
            </p:cNvPr>
            <p:cNvSpPr/>
            <p:nvPr/>
          </p:nvSpPr>
          <p:spPr>
            <a:xfrm>
              <a:off x="6261111" y="919027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8" name="자유형: 도형 457">
              <a:extLst>
                <a:ext uri="{FF2B5EF4-FFF2-40B4-BE49-F238E27FC236}">
                  <a16:creationId xmlns:a16="http://schemas.microsoft.com/office/drawing/2014/main" id="{F70711C2-6536-48BA-B0E3-E22E1F59F3F8}"/>
                </a:ext>
              </a:extLst>
            </p:cNvPr>
            <p:cNvSpPr/>
            <p:nvPr/>
          </p:nvSpPr>
          <p:spPr>
            <a:xfrm>
              <a:off x="5259541" y="919027"/>
              <a:ext cx="8145" cy="171043"/>
            </a:xfrm>
            <a:custGeom>
              <a:avLst/>
              <a:gdLst>
                <a:gd name="connsiteX0" fmla="*/ 4172 w 8144"/>
                <a:gd name="connsiteY0" fmla="*/ 4172 h 171042"/>
                <a:gd name="connsiteX1" fmla="*/ 4172 w 8144"/>
                <a:gd name="connsiteY1" fmla="*/ 167070 h 1710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" h="171042">
                  <a:moveTo>
                    <a:pt x="4172" y="4172"/>
                  </a:moveTo>
                  <a:lnTo>
                    <a:pt x="4172" y="167070"/>
                  </a:lnTo>
                </a:path>
              </a:pathLst>
            </a:custGeom>
            <a:solidFill>
              <a:srgbClr val="000000"/>
            </a:solidFill>
            <a:ln w="6506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59" name="자유형: 도형 458">
              <a:extLst>
                <a:ext uri="{FF2B5EF4-FFF2-40B4-BE49-F238E27FC236}">
                  <a16:creationId xmlns:a16="http://schemas.microsoft.com/office/drawing/2014/main" id="{542A8D48-1159-4EFB-ACCA-C0F208C5A323}"/>
                </a:ext>
              </a:extLst>
            </p:cNvPr>
            <p:cNvSpPr/>
            <p:nvPr/>
          </p:nvSpPr>
          <p:spPr>
            <a:xfrm>
              <a:off x="4241259" y="2670179"/>
              <a:ext cx="81449" cy="8145"/>
            </a:xfrm>
            <a:custGeom>
              <a:avLst/>
              <a:gdLst>
                <a:gd name="connsiteX0" fmla="*/ 4172 w 81448"/>
                <a:gd name="connsiteY0" fmla="*/ 4172 h 8144"/>
                <a:gd name="connsiteX1" fmla="*/ 82223 w 81448"/>
                <a:gd name="connsiteY1" fmla="*/ 4172 h 8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8" h="8144">
                  <a:moveTo>
                    <a:pt x="4172" y="4172"/>
                  </a:moveTo>
                  <a:lnTo>
                    <a:pt x="82223" y="4172"/>
                  </a:lnTo>
                </a:path>
              </a:pathLst>
            </a:custGeom>
            <a:solidFill>
              <a:srgbClr val="000000"/>
            </a:solidFill>
            <a:ln w="6506" cap="sq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0" name="자유형: 도형 459">
              <a:extLst>
                <a:ext uri="{FF2B5EF4-FFF2-40B4-BE49-F238E27FC236}">
                  <a16:creationId xmlns:a16="http://schemas.microsoft.com/office/drawing/2014/main" id="{6AD5BE5B-A589-4FB8-8833-047C5ED7AFBC}"/>
                </a:ext>
              </a:extLst>
            </p:cNvPr>
            <p:cNvSpPr/>
            <p:nvPr/>
          </p:nvSpPr>
          <p:spPr>
            <a:xfrm>
              <a:off x="4332101" y="1122649"/>
              <a:ext cx="81449" cy="8145"/>
            </a:xfrm>
            <a:custGeom>
              <a:avLst/>
              <a:gdLst>
                <a:gd name="connsiteX0" fmla="*/ 4172 w 81448"/>
                <a:gd name="connsiteY0" fmla="*/ 4172 h 8144"/>
                <a:gd name="connsiteX1" fmla="*/ 82223 w 81448"/>
                <a:gd name="connsiteY1" fmla="*/ 4172 h 81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81448" h="8144">
                  <a:moveTo>
                    <a:pt x="4172" y="4172"/>
                  </a:moveTo>
                  <a:lnTo>
                    <a:pt x="82223" y="4172"/>
                  </a:lnTo>
                </a:path>
              </a:pathLst>
            </a:custGeom>
            <a:solidFill>
              <a:srgbClr val="000000"/>
            </a:solidFill>
            <a:ln w="6506" cap="sq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1" name="자유형: 도형 460">
              <a:extLst>
                <a:ext uri="{FF2B5EF4-FFF2-40B4-BE49-F238E27FC236}">
                  <a16:creationId xmlns:a16="http://schemas.microsoft.com/office/drawing/2014/main" id="{9B73B3C3-C972-424F-ACF3-DF7EEF962F84}"/>
                </a:ext>
              </a:extLst>
            </p:cNvPr>
            <p:cNvSpPr/>
            <p:nvPr/>
          </p:nvSpPr>
          <p:spPr>
            <a:xfrm>
              <a:off x="7478984" y="5582760"/>
              <a:ext cx="8145" cy="138463"/>
            </a:xfrm>
            <a:custGeom>
              <a:avLst/>
              <a:gdLst>
                <a:gd name="connsiteX0" fmla="*/ 3390 w 0"/>
                <a:gd name="connsiteY0" fmla="*/ 139670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9670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2" name="자유형: 도형 461">
              <a:extLst>
                <a:ext uri="{FF2B5EF4-FFF2-40B4-BE49-F238E27FC236}">
                  <a16:creationId xmlns:a16="http://schemas.microsoft.com/office/drawing/2014/main" id="{AD5B15A5-3720-43D4-9203-A69DFDCF2D85}"/>
                </a:ext>
              </a:extLst>
            </p:cNvPr>
            <p:cNvSpPr/>
            <p:nvPr/>
          </p:nvSpPr>
          <p:spPr>
            <a:xfrm>
              <a:off x="7233065" y="5562398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3" name="자유형: 도형 462">
              <a:extLst>
                <a:ext uri="{FF2B5EF4-FFF2-40B4-BE49-F238E27FC236}">
                  <a16:creationId xmlns:a16="http://schemas.microsoft.com/office/drawing/2014/main" id="{A27F3E31-C5D5-4F49-93AA-709F5FB9C83F}"/>
                </a:ext>
              </a:extLst>
            </p:cNvPr>
            <p:cNvSpPr/>
            <p:nvPr/>
          </p:nvSpPr>
          <p:spPr>
            <a:xfrm>
              <a:off x="6893733" y="5547126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4" name="자유형: 도형 463">
              <a:extLst>
                <a:ext uri="{FF2B5EF4-FFF2-40B4-BE49-F238E27FC236}">
                  <a16:creationId xmlns:a16="http://schemas.microsoft.com/office/drawing/2014/main" id="{4B024BA9-54FC-4EE4-9470-34E62FA570BA}"/>
                </a:ext>
              </a:extLst>
            </p:cNvPr>
            <p:cNvSpPr/>
            <p:nvPr/>
          </p:nvSpPr>
          <p:spPr>
            <a:xfrm>
              <a:off x="6615446" y="5531855"/>
              <a:ext cx="8145" cy="130318"/>
            </a:xfrm>
            <a:custGeom>
              <a:avLst/>
              <a:gdLst>
                <a:gd name="connsiteX0" fmla="*/ 3390 w 0"/>
                <a:gd name="connsiteY0" fmla="*/ 12809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2809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5" name="자유형: 도형 464">
              <a:extLst>
                <a:ext uri="{FF2B5EF4-FFF2-40B4-BE49-F238E27FC236}">
                  <a16:creationId xmlns:a16="http://schemas.microsoft.com/office/drawing/2014/main" id="{59326AC7-9769-418C-9AC8-528E9FECA4C8}"/>
                </a:ext>
              </a:extLst>
            </p:cNvPr>
            <p:cNvSpPr/>
            <p:nvPr/>
          </p:nvSpPr>
          <p:spPr>
            <a:xfrm>
              <a:off x="6288836" y="5651495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3006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300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6" name="자유형: 도형 465">
              <a:extLst>
                <a:ext uri="{FF2B5EF4-FFF2-40B4-BE49-F238E27FC236}">
                  <a16:creationId xmlns:a16="http://schemas.microsoft.com/office/drawing/2014/main" id="{CD28157C-A4F3-4BC7-A0B3-806D215A4DDD}"/>
                </a:ext>
              </a:extLst>
            </p:cNvPr>
            <p:cNvSpPr/>
            <p:nvPr/>
          </p:nvSpPr>
          <p:spPr>
            <a:xfrm>
              <a:off x="5851358" y="5547126"/>
              <a:ext cx="8145" cy="130318"/>
            </a:xfrm>
            <a:custGeom>
              <a:avLst/>
              <a:gdLst>
                <a:gd name="connsiteX0" fmla="*/ 3390 w 0"/>
                <a:gd name="connsiteY0" fmla="*/ 134580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4580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7" name="자유형: 도형 466">
              <a:extLst>
                <a:ext uri="{FF2B5EF4-FFF2-40B4-BE49-F238E27FC236}">
                  <a16:creationId xmlns:a16="http://schemas.microsoft.com/office/drawing/2014/main" id="{6A4C2485-C0C2-4F68-AF9A-46F3F1138151}"/>
                </a:ext>
              </a:extLst>
            </p:cNvPr>
            <p:cNvSpPr/>
            <p:nvPr/>
          </p:nvSpPr>
          <p:spPr>
            <a:xfrm>
              <a:off x="5660458" y="5562398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8" name="자유형: 도형 467">
              <a:extLst>
                <a:ext uri="{FF2B5EF4-FFF2-40B4-BE49-F238E27FC236}">
                  <a16:creationId xmlns:a16="http://schemas.microsoft.com/office/drawing/2014/main" id="{4782B6C2-B6E7-4951-8723-89D5186138FD}"/>
                </a:ext>
              </a:extLst>
            </p:cNvPr>
            <p:cNvSpPr/>
            <p:nvPr/>
          </p:nvSpPr>
          <p:spPr>
            <a:xfrm>
              <a:off x="5290875" y="5582760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69" name="자유형: 도형 468">
              <a:extLst>
                <a:ext uri="{FF2B5EF4-FFF2-40B4-BE49-F238E27FC236}">
                  <a16:creationId xmlns:a16="http://schemas.microsoft.com/office/drawing/2014/main" id="{3692CB3D-B884-4CAD-AC06-C026498D1BCC}"/>
                </a:ext>
              </a:extLst>
            </p:cNvPr>
            <p:cNvSpPr/>
            <p:nvPr/>
          </p:nvSpPr>
          <p:spPr>
            <a:xfrm>
              <a:off x="4966155" y="5547126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0" name="자유형: 도형 469">
              <a:extLst>
                <a:ext uri="{FF2B5EF4-FFF2-40B4-BE49-F238E27FC236}">
                  <a16:creationId xmlns:a16="http://schemas.microsoft.com/office/drawing/2014/main" id="{DD62705A-CB5F-4464-A5E5-AB3C3A87BC63}"/>
                </a:ext>
              </a:extLst>
            </p:cNvPr>
            <p:cNvSpPr/>
            <p:nvPr/>
          </p:nvSpPr>
          <p:spPr>
            <a:xfrm>
              <a:off x="4509641" y="5650233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4268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4268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1" name="자유형: 도형 470">
              <a:extLst>
                <a:ext uri="{FF2B5EF4-FFF2-40B4-BE49-F238E27FC236}">
                  <a16:creationId xmlns:a16="http://schemas.microsoft.com/office/drawing/2014/main" id="{6DE2A162-7AEC-411C-A8D0-0F9C8293EB8F}"/>
                </a:ext>
              </a:extLst>
            </p:cNvPr>
            <p:cNvSpPr/>
            <p:nvPr/>
          </p:nvSpPr>
          <p:spPr>
            <a:xfrm>
              <a:off x="4256906" y="5631133"/>
              <a:ext cx="8145" cy="130318"/>
            </a:xfrm>
            <a:custGeom>
              <a:avLst/>
              <a:gdLst>
                <a:gd name="connsiteX0" fmla="*/ 3390 w 0"/>
                <a:gd name="connsiteY0" fmla="*/ 3390 h 130318"/>
                <a:gd name="connsiteX1" fmla="*/ 3390 w 0"/>
                <a:gd name="connsiteY1" fmla="*/ 128096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3390"/>
                  </a:moveTo>
                  <a:lnTo>
                    <a:pt x="3390" y="12809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2" name="자유형: 도형 471">
              <a:extLst>
                <a:ext uri="{FF2B5EF4-FFF2-40B4-BE49-F238E27FC236}">
                  <a16:creationId xmlns:a16="http://schemas.microsoft.com/office/drawing/2014/main" id="{28BCAD9D-A768-4098-81AA-6AF15C8BDAFC}"/>
                </a:ext>
              </a:extLst>
            </p:cNvPr>
            <p:cNvSpPr/>
            <p:nvPr/>
          </p:nvSpPr>
          <p:spPr>
            <a:xfrm>
              <a:off x="7436297" y="4876468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4268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4268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3" name="자유형: 도형 472">
              <a:extLst>
                <a:ext uri="{FF2B5EF4-FFF2-40B4-BE49-F238E27FC236}">
                  <a16:creationId xmlns:a16="http://schemas.microsoft.com/office/drawing/2014/main" id="{DF9B7231-9A21-4866-87B8-E465A0EA52C8}"/>
                </a:ext>
              </a:extLst>
            </p:cNvPr>
            <p:cNvSpPr/>
            <p:nvPr/>
          </p:nvSpPr>
          <p:spPr>
            <a:xfrm>
              <a:off x="7191437" y="4857368"/>
              <a:ext cx="8145" cy="138463"/>
            </a:xfrm>
            <a:custGeom>
              <a:avLst/>
              <a:gdLst>
                <a:gd name="connsiteX0" fmla="*/ 3390 w 0"/>
                <a:gd name="connsiteY0" fmla="*/ 3390 h 138463"/>
                <a:gd name="connsiteX1" fmla="*/ 3390 w 0"/>
                <a:gd name="connsiteY1" fmla="*/ 138277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3390"/>
                  </a:moveTo>
                  <a:lnTo>
                    <a:pt x="3390" y="138277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4" name="자유형: 도형 473">
              <a:extLst>
                <a:ext uri="{FF2B5EF4-FFF2-40B4-BE49-F238E27FC236}">
                  <a16:creationId xmlns:a16="http://schemas.microsoft.com/office/drawing/2014/main" id="{D55772A8-78C0-4B16-8F80-A55DDD149625}"/>
                </a:ext>
              </a:extLst>
            </p:cNvPr>
            <p:cNvSpPr/>
            <p:nvPr/>
          </p:nvSpPr>
          <p:spPr>
            <a:xfrm>
              <a:off x="6848439" y="4837006"/>
              <a:ext cx="8145" cy="130318"/>
            </a:xfrm>
            <a:custGeom>
              <a:avLst/>
              <a:gdLst>
                <a:gd name="connsiteX0" fmla="*/ 3390 w 0"/>
                <a:gd name="connsiteY0" fmla="*/ 3390 h 130318"/>
                <a:gd name="connsiteX1" fmla="*/ 3390 w 0"/>
                <a:gd name="connsiteY1" fmla="*/ 133187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3390"/>
                  </a:moveTo>
                  <a:lnTo>
                    <a:pt x="3390" y="133187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5" name="자유형: 도형 474">
              <a:extLst>
                <a:ext uri="{FF2B5EF4-FFF2-40B4-BE49-F238E27FC236}">
                  <a16:creationId xmlns:a16="http://schemas.microsoft.com/office/drawing/2014/main" id="{9A698706-5CF8-4AE3-9037-9FFCC1C3D3C5}"/>
                </a:ext>
              </a:extLst>
            </p:cNvPr>
            <p:cNvSpPr/>
            <p:nvPr/>
          </p:nvSpPr>
          <p:spPr>
            <a:xfrm>
              <a:off x="6567147" y="4816644"/>
              <a:ext cx="8145" cy="138463"/>
            </a:xfrm>
            <a:custGeom>
              <a:avLst/>
              <a:gdLst>
                <a:gd name="connsiteX0" fmla="*/ 3390 w 0"/>
                <a:gd name="connsiteY0" fmla="*/ 3390 h 138463"/>
                <a:gd name="connsiteX1" fmla="*/ 3390 w 0"/>
                <a:gd name="connsiteY1" fmla="*/ 138277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3390"/>
                  </a:moveTo>
                  <a:lnTo>
                    <a:pt x="3390" y="138277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6" name="자유형: 도형 475">
              <a:extLst>
                <a:ext uri="{FF2B5EF4-FFF2-40B4-BE49-F238E27FC236}">
                  <a16:creationId xmlns:a16="http://schemas.microsoft.com/office/drawing/2014/main" id="{5FC7D5E9-5799-483A-BAF7-CEE2DE16F29E}"/>
                </a:ext>
              </a:extLst>
            </p:cNvPr>
            <p:cNvSpPr/>
            <p:nvPr/>
          </p:nvSpPr>
          <p:spPr>
            <a:xfrm>
              <a:off x="6391340" y="4837006"/>
              <a:ext cx="8145" cy="114029"/>
            </a:xfrm>
            <a:custGeom>
              <a:avLst/>
              <a:gdLst>
                <a:gd name="connsiteX0" fmla="*/ 3390 w 0"/>
                <a:gd name="connsiteY0" fmla="*/ 3390 h 114028"/>
                <a:gd name="connsiteX1" fmla="*/ 3390 w 0"/>
                <a:gd name="connsiteY1" fmla="*/ 117915 h 11402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14028">
                  <a:moveTo>
                    <a:pt x="3390" y="3390"/>
                  </a:moveTo>
                  <a:lnTo>
                    <a:pt x="3390" y="117915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7" name="자유형: 도형 476">
              <a:extLst>
                <a:ext uri="{FF2B5EF4-FFF2-40B4-BE49-F238E27FC236}">
                  <a16:creationId xmlns:a16="http://schemas.microsoft.com/office/drawing/2014/main" id="{DF5A4EA2-9EB1-401C-AAA3-4B83369A8F28}"/>
                </a:ext>
              </a:extLst>
            </p:cNvPr>
            <p:cNvSpPr/>
            <p:nvPr/>
          </p:nvSpPr>
          <p:spPr>
            <a:xfrm>
              <a:off x="6215532" y="4857368"/>
              <a:ext cx="8145" cy="105884"/>
            </a:xfrm>
            <a:custGeom>
              <a:avLst/>
              <a:gdLst>
                <a:gd name="connsiteX0" fmla="*/ 3390 w 0"/>
                <a:gd name="connsiteY0" fmla="*/ 3390 h 105883"/>
                <a:gd name="connsiteX1" fmla="*/ 3390 w 0"/>
                <a:gd name="connsiteY1" fmla="*/ 107734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05883">
                  <a:moveTo>
                    <a:pt x="3390" y="3390"/>
                  </a:moveTo>
                  <a:lnTo>
                    <a:pt x="3390" y="107734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8" name="자유형: 도형 477">
              <a:extLst>
                <a:ext uri="{FF2B5EF4-FFF2-40B4-BE49-F238E27FC236}">
                  <a16:creationId xmlns:a16="http://schemas.microsoft.com/office/drawing/2014/main" id="{5B7A3623-6220-476D-A9DE-7BA90468AA58}"/>
                </a:ext>
              </a:extLst>
            </p:cNvPr>
            <p:cNvSpPr/>
            <p:nvPr/>
          </p:nvSpPr>
          <p:spPr>
            <a:xfrm>
              <a:off x="5639884" y="4877730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3006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300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79" name="자유형: 도형 478">
              <a:extLst>
                <a:ext uri="{FF2B5EF4-FFF2-40B4-BE49-F238E27FC236}">
                  <a16:creationId xmlns:a16="http://schemas.microsoft.com/office/drawing/2014/main" id="{726E923D-9D5B-4E72-8A3E-E3B1AD516F89}"/>
                </a:ext>
              </a:extLst>
            </p:cNvPr>
            <p:cNvSpPr/>
            <p:nvPr/>
          </p:nvSpPr>
          <p:spPr>
            <a:xfrm>
              <a:off x="5228713" y="4856106"/>
              <a:ext cx="8145" cy="130318"/>
            </a:xfrm>
            <a:custGeom>
              <a:avLst/>
              <a:gdLst>
                <a:gd name="connsiteX0" fmla="*/ 3390 w 0"/>
                <a:gd name="connsiteY0" fmla="*/ 3390 h 130318"/>
                <a:gd name="connsiteX1" fmla="*/ 3390 w 0"/>
                <a:gd name="connsiteY1" fmla="*/ 129359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3390"/>
                  </a:moveTo>
                  <a:lnTo>
                    <a:pt x="3390" y="129359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0" name="자유형: 도형 479">
              <a:extLst>
                <a:ext uri="{FF2B5EF4-FFF2-40B4-BE49-F238E27FC236}">
                  <a16:creationId xmlns:a16="http://schemas.microsoft.com/office/drawing/2014/main" id="{5E7528D8-E8F2-4845-8618-EFF70A3DC0DE}"/>
                </a:ext>
              </a:extLst>
            </p:cNvPr>
            <p:cNvSpPr/>
            <p:nvPr/>
          </p:nvSpPr>
          <p:spPr>
            <a:xfrm>
              <a:off x="4706455" y="4773362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1" name="자유형: 도형 480">
              <a:extLst>
                <a:ext uri="{FF2B5EF4-FFF2-40B4-BE49-F238E27FC236}">
                  <a16:creationId xmlns:a16="http://schemas.microsoft.com/office/drawing/2014/main" id="{692AEEE7-944F-4A46-BB9F-676A704909DA}"/>
                </a:ext>
              </a:extLst>
            </p:cNvPr>
            <p:cNvSpPr/>
            <p:nvPr/>
          </p:nvSpPr>
          <p:spPr>
            <a:xfrm>
              <a:off x="4255437" y="4876468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4268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4268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2" name="자유형: 도형 481">
              <a:extLst>
                <a:ext uri="{FF2B5EF4-FFF2-40B4-BE49-F238E27FC236}">
                  <a16:creationId xmlns:a16="http://schemas.microsoft.com/office/drawing/2014/main" id="{FCACE3D8-0B0A-4105-8868-59BB7A7C282F}"/>
                </a:ext>
              </a:extLst>
            </p:cNvPr>
            <p:cNvSpPr/>
            <p:nvPr/>
          </p:nvSpPr>
          <p:spPr>
            <a:xfrm>
              <a:off x="7496088" y="4035231"/>
              <a:ext cx="8145" cy="138463"/>
            </a:xfrm>
            <a:custGeom>
              <a:avLst/>
              <a:gdLst>
                <a:gd name="connsiteX0" fmla="*/ 3390 w 0"/>
                <a:gd name="connsiteY0" fmla="*/ 139670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9670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3" name="자유형: 도형 482">
              <a:extLst>
                <a:ext uri="{FF2B5EF4-FFF2-40B4-BE49-F238E27FC236}">
                  <a16:creationId xmlns:a16="http://schemas.microsoft.com/office/drawing/2014/main" id="{2A2720F5-3477-4AEE-8579-9FF638FE22CD}"/>
                </a:ext>
              </a:extLst>
            </p:cNvPr>
            <p:cNvSpPr/>
            <p:nvPr/>
          </p:nvSpPr>
          <p:spPr>
            <a:xfrm>
              <a:off x="7140719" y="4014868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4" name="자유형: 도형 483">
              <a:extLst>
                <a:ext uri="{FF2B5EF4-FFF2-40B4-BE49-F238E27FC236}">
                  <a16:creationId xmlns:a16="http://schemas.microsoft.com/office/drawing/2014/main" id="{577D0990-6B8B-4E79-86C1-4D7507BD499B}"/>
                </a:ext>
              </a:extLst>
            </p:cNvPr>
            <p:cNvSpPr/>
            <p:nvPr/>
          </p:nvSpPr>
          <p:spPr>
            <a:xfrm>
              <a:off x="6857350" y="3999597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5" name="자유형: 도형 484">
              <a:extLst>
                <a:ext uri="{FF2B5EF4-FFF2-40B4-BE49-F238E27FC236}">
                  <a16:creationId xmlns:a16="http://schemas.microsoft.com/office/drawing/2014/main" id="{027F7579-2831-45D4-8D94-D109933C2263}"/>
                </a:ext>
              </a:extLst>
            </p:cNvPr>
            <p:cNvSpPr/>
            <p:nvPr/>
          </p:nvSpPr>
          <p:spPr>
            <a:xfrm>
              <a:off x="6680239" y="3984325"/>
              <a:ext cx="8145" cy="130318"/>
            </a:xfrm>
            <a:custGeom>
              <a:avLst/>
              <a:gdLst>
                <a:gd name="connsiteX0" fmla="*/ 3390 w 0"/>
                <a:gd name="connsiteY0" fmla="*/ 12809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2809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6" name="자유형: 도형 485">
              <a:extLst>
                <a:ext uri="{FF2B5EF4-FFF2-40B4-BE49-F238E27FC236}">
                  <a16:creationId xmlns:a16="http://schemas.microsoft.com/office/drawing/2014/main" id="{EE266019-BF52-4B76-AEB0-3521B30F0AFF}"/>
                </a:ext>
              </a:extLst>
            </p:cNvPr>
            <p:cNvSpPr/>
            <p:nvPr/>
          </p:nvSpPr>
          <p:spPr>
            <a:xfrm>
              <a:off x="6334708" y="4014868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7" name="자유형: 도형 486">
              <a:extLst>
                <a:ext uri="{FF2B5EF4-FFF2-40B4-BE49-F238E27FC236}">
                  <a16:creationId xmlns:a16="http://schemas.microsoft.com/office/drawing/2014/main" id="{83B5CFD3-9C1F-45AD-B41E-5A52DA0B488A}"/>
                </a:ext>
              </a:extLst>
            </p:cNvPr>
            <p:cNvSpPr/>
            <p:nvPr/>
          </p:nvSpPr>
          <p:spPr>
            <a:xfrm>
              <a:off x="5999253" y="4035231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8" name="자유형: 도형 487">
              <a:extLst>
                <a:ext uri="{FF2B5EF4-FFF2-40B4-BE49-F238E27FC236}">
                  <a16:creationId xmlns:a16="http://schemas.microsoft.com/office/drawing/2014/main" id="{1391C6D0-F97E-4ABE-A397-44C8B861BD75}"/>
                </a:ext>
              </a:extLst>
            </p:cNvPr>
            <p:cNvSpPr/>
            <p:nvPr/>
          </p:nvSpPr>
          <p:spPr>
            <a:xfrm>
              <a:off x="5734324" y="3999597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89" name="자유형: 도형 488">
              <a:extLst>
                <a:ext uri="{FF2B5EF4-FFF2-40B4-BE49-F238E27FC236}">
                  <a16:creationId xmlns:a16="http://schemas.microsoft.com/office/drawing/2014/main" id="{E12F5E52-169F-48E6-8E77-DDA7F0A26F09}"/>
                </a:ext>
              </a:extLst>
            </p:cNvPr>
            <p:cNvSpPr/>
            <p:nvPr/>
          </p:nvSpPr>
          <p:spPr>
            <a:xfrm>
              <a:off x="5260641" y="4102703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4268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4268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0" name="자유형: 도형 489">
              <a:extLst>
                <a:ext uri="{FF2B5EF4-FFF2-40B4-BE49-F238E27FC236}">
                  <a16:creationId xmlns:a16="http://schemas.microsoft.com/office/drawing/2014/main" id="{AFDD95C6-4DF1-4378-AC13-DE879CF59F9F}"/>
                </a:ext>
              </a:extLst>
            </p:cNvPr>
            <p:cNvSpPr/>
            <p:nvPr/>
          </p:nvSpPr>
          <p:spPr>
            <a:xfrm>
              <a:off x="4980278" y="3984325"/>
              <a:ext cx="8145" cy="130318"/>
            </a:xfrm>
            <a:custGeom>
              <a:avLst/>
              <a:gdLst>
                <a:gd name="connsiteX0" fmla="*/ 3390 w 0"/>
                <a:gd name="connsiteY0" fmla="*/ 12809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2809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1" name="자유형: 도형 490">
              <a:extLst>
                <a:ext uri="{FF2B5EF4-FFF2-40B4-BE49-F238E27FC236}">
                  <a16:creationId xmlns:a16="http://schemas.microsoft.com/office/drawing/2014/main" id="{01C00148-C958-4B50-BE4F-68329D760835}"/>
                </a:ext>
              </a:extLst>
            </p:cNvPr>
            <p:cNvSpPr/>
            <p:nvPr/>
          </p:nvSpPr>
          <p:spPr>
            <a:xfrm>
              <a:off x="4720643" y="3999597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2" name="자유형: 도형 491">
              <a:extLst>
                <a:ext uri="{FF2B5EF4-FFF2-40B4-BE49-F238E27FC236}">
                  <a16:creationId xmlns:a16="http://schemas.microsoft.com/office/drawing/2014/main" id="{14B7D29D-A8BC-46EC-8C05-8FD239A491C6}"/>
                </a:ext>
              </a:extLst>
            </p:cNvPr>
            <p:cNvSpPr/>
            <p:nvPr/>
          </p:nvSpPr>
          <p:spPr>
            <a:xfrm>
              <a:off x="4306698" y="4014868"/>
              <a:ext cx="8145" cy="138463"/>
            </a:xfrm>
            <a:custGeom>
              <a:avLst/>
              <a:gdLst>
                <a:gd name="connsiteX0" fmla="*/ 3390 w 0"/>
                <a:gd name="connsiteY0" fmla="*/ 139671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9671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3" name="자유형: 도형 492">
              <a:extLst>
                <a:ext uri="{FF2B5EF4-FFF2-40B4-BE49-F238E27FC236}">
                  <a16:creationId xmlns:a16="http://schemas.microsoft.com/office/drawing/2014/main" id="{4CACFF37-1689-46B8-8F75-1B99168A15B2}"/>
                </a:ext>
              </a:extLst>
            </p:cNvPr>
            <p:cNvSpPr/>
            <p:nvPr/>
          </p:nvSpPr>
          <p:spPr>
            <a:xfrm>
              <a:off x="7496088" y="3225832"/>
              <a:ext cx="8145" cy="130318"/>
            </a:xfrm>
            <a:custGeom>
              <a:avLst/>
              <a:gdLst>
                <a:gd name="connsiteX0" fmla="*/ 3390 w 0"/>
                <a:gd name="connsiteY0" fmla="*/ 134580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4580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4" name="자유형: 도형 493">
              <a:extLst>
                <a:ext uri="{FF2B5EF4-FFF2-40B4-BE49-F238E27FC236}">
                  <a16:creationId xmlns:a16="http://schemas.microsoft.com/office/drawing/2014/main" id="{F3D7ED6C-BCE6-4B39-9B5D-1985AE3D5DDD}"/>
                </a:ext>
              </a:extLst>
            </p:cNvPr>
            <p:cNvSpPr/>
            <p:nvPr/>
          </p:nvSpPr>
          <p:spPr>
            <a:xfrm>
              <a:off x="7246985" y="3210560"/>
              <a:ext cx="8145" cy="130318"/>
            </a:xfrm>
            <a:custGeom>
              <a:avLst/>
              <a:gdLst>
                <a:gd name="connsiteX0" fmla="*/ 3390 w 0"/>
                <a:gd name="connsiteY0" fmla="*/ 12809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2809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5" name="자유형: 도형 494">
              <a:extLst>
                <a:ext uri="{FF2B5EF4-FFF2-40B4-BE49-F238E27FC236}">
                  <a16:creationId xmlns:a16="http://schemas.microsoft.com/office/drawing/2014/main" id="{D89D46AA-B57B-4F24-97D7-5FE82ECBA136}"/>
                </a:ext>
              </a:extLst>
            </p:cNvPr>
            <p:cNvSpPr/>
            <p:nvPr/>
          </p:nvSpPr>
          <p:spPr>
            <a:xfrm>
              <a:off x="6853131" y="3330201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3006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300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6" name="자유형: 도형 495">
              <a:extLst>
                <a:ext uri="{FF2B5EF4-FFF2-40B4-BE49-F238E27FC236}">
                  <a16:creationId xmlns:a16="http://schemas.microsoft.com/office/drawing/2014/main" id="{5B5BFEA1-236C-4A1E-A921-A160A721D9EE}"/>
                </a:ext>
              </a:extLst>
            </p:cNvPr>
            <p:cNvSpPr/>
            <p:nvPr/>
          </p:nvSpPr>
          <p:spPr>
            <a:xfrm>
              <a:off x="6569754" y="3330201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3006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300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7" name="자유형: 도형 496">
              <a:extLst>
                <a:ext uri="{FF2B5EF4-FFF2-40B4-BE49-F238E27FC236}">
                  <a16:creationId xmlns:a16="http://schemas.microsoft.com/office/drawing/2014/main" id="{E71A0C49-4B81-44B8-BBDE-3BAD1FDA062D}"/>
                </a:ext>
              </a:extLst>
            </p:cNvPr>
            <p:cNvSpPr/>
            <p:nvPr/>
          </p:nvSpPr>
          <p:spPr>
            <a:xfrm>
              <a:off x="6286384" y="3309839"/>
              <a:ext cx="8145" cy="130318"/>
            </a:xfrm>
            <a:custGeom>
              <a:avLst/>
              <a:gdLst>
                <a:gd name="connsiteX0" fmla="*/ 3390 w 0"/>
                <a:gd name="connsiteY0" fmla="*/ 3390 h 130318"/>
                <a:gd name="connsiteX1" fmla="*/ 3390 w 0"/>
                <a:gd name="connsiteY1" fmla="*/ 128096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3390"/>
                  </a:moveTo>
                  <a:lnTo>
                    <a:pt x="3390" y="12809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8" name="자유형: 도형 497">
              <a:extLst>
                <a:ext uri="{FF2B5EF4-FFF2-40B4-BE49-F238E27FC236}">
                  <a16:creationId xmlns:a16="http://schemas.microsoft.com/office/drawing/2014/main" id="{211555EC-8AC7-4683-BEA2-B5122C94660F}"/>
                </a:ext>
              </a:extLst>
            </p:cNvPr>
            <p:cNvSpPr/>
            <p:nvPr/>
          </p:nvSpPr>
          <p:spPr>
            <a:xfrm>
              <a:off x="5999253" y="3225832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499" name="자유형: 도형 498">
              <a:extLst>
                <a:ext uri="{FF2B5EF4-FFF2-40B4-BE49-F238E27FC236}">
                  <a16:creationId xmlns:a16="http://schemas.microsoft.com/office/drawing/2014/main" id="{559CC1D9-8D85-4F5D-8320-00BD31EDF623}"/>
                </a:ext>
              </a:extLst>
            </p:cNvPr>
            <p:cNvSpPr/>
            <p:nvPr/>
          </p:nvSpPr>
          <p:spPr>
            <a:xfrm>
              <a:off x="5686000" y="3330201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3006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300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0" name="자유형: 도형 499">
              <a:extLst>
                <a:ext uri="{FF2B5EF4-FFF2-40B4-BE49-F238E27FC236}">
                  <a16:creationId xmlns:a16="http://schemas.microsoft.com/office/drawing/2014/main" id="{C5C70A39-A0D3-4D73-A33D-9F9124796BCC}"/>
                </a:ext>
              </a:extLst>
            </p:cNvPr>
            <p:cNvSpPr/>
            <p:nvPr/>
          </p:nvSpPr>
          <p:spPr>
            <a:xfrm>
              <a:off x="5260641" y="3267852"/>
              <a:ext cx="8145" cy="138463"/>
            </a:xfrm>
            <a:custGeom>
              <a:avLst/>
              <a:gdLst>
                <a:gd name="connsiteX0" fmla="*/ 3390 w 0"/>
                <a:gd name="connsiteY0" fmla="*/ 3390 h 138463"/>
                <a:gd name="connsiteX1" fmla="*/ 3390 w 0"/>
                <a:gd name="connsiteY1" fmla="*/ 13954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3390"/>
                  </a:moveTo>
                  <a:lnTo>
                    <a:pt x="3390" y="13954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1" name="자유형: 도형 500">
              <a:extLst>
                <a:ext uri="{FF2B5EF4-FFF2-40B4-BE49-F238E27FC236}">
                  <a16:creationId xmlns:a16="http://schemas.microsoft.com/office/drawing/2014/main" id="{172FC71F-0F16-4856-9594-04BAB06E3B41}"/>
                </a:ext>
              </a:extLst>
            </p:cNvPr>
            <p:cNvSpPr/>
            <p:nvPr/>
          </p:nvSpPr>
          <p:spPr>
            <a:xfrm>
              <a:off x="4931954" y="3269114"/>
              <a:ext cx="8145" cy="138463"/>
            </a:xfrm>
            <a:custGeom>
              <a:avLst/>
              <a:gdLst>
                <a:gd name="connsiteX0" fmla="*/ 3390 w 0"/>
                <a:gd name="connsiteY0" fmla="*/ 3390 h 138463"/>
                <a:gd name="connsiteX1" fmla="*/ 3390 w 0"/>
                <a:gd name="connsiteY1" fmla="*/ 138277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3390"/>
                  </a:moveTo>
                  <a:lnTo>
                    <a:pt x="3390" y="138277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2" name="자유형: 도형 501">
              <a:extLst>
                <a:ext uri="{FF2B5EF4-FFF2-40B4-BE49-F238E27FC236}">
                  <a16:creationId xmlns:a16="http://schemas.microsoft.com/office/drawing/2014/main" id="{B506F80E-9F59-4A3C-A788-498F3D47EF23}"/>
                </a:ext>
              </a:extLst>
            </p:cNvPr>
            <p:cNvSpPr/>
            <p:nvPr/>
          </p:nvSpPr>
          <p:spPr>
            <a:xfrm>
              <a:off x="4672319" y="3289476"/>
              <a:ext cx="8145" cy="130318"/>
            </a:xfrm>
            <a:custGeom>
              <a:avLst/>
              <a:gdLst>
                <a:gd name="connsiteX0" fmla="*/ 3390 w 0"/>
                <a:gd name="connsiteY0" fmla="*/ 3390 h 130318"/>
                <a:gd name="connsiteX1" fmla="*/ 3390 w 0"/>
                <a:gd name="connsiteY1" fmla="*/ 133187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3390"/>
                  </a:moveTo>
                  <a:lnTo>
                    <a:pt x="3390" y="133187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3" name="자유형: 도형 502">
              <a:extLst>
                <a:ext uri="{FF2B5EF4-FFF2-40B4-BE49-F238E27FC236}">
                  <a16:creationId xmlns:a16="http://schemas.microsoft.com/office/drawing/2014/main" id="{8521A868-8660-4202-BB3F-51D0C33CF33A}"/>
                </a:ext>
              </a:extLst>
            </p:cNvPr>
            <p:cNvSpPr/>
            <p:nvPr/>
          </p:nvSpPr>
          <p:spPr>
            <a:xfrm>
              <a:off x="4255437" y="3308576"/>
              <a:ext cx="8145" cy="130318"/>
            </a:xfrm>
            <a:custGeom>
              <a:avLst/>
              <a:gdLst>
                <a:gd name="connsiteX0" fmla="*/ 3390 w 0"/>
                <a:gd name="connsiteY0" fmla="*/ 3390 h 130318"/>
                <a:gd name="connsiteX1" fmla="*/ 3390 w 0"/>
                <a:gd name="connsiteY1" fmla="*/ 129359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3390"/>
                  </a:moveTo>
                  <a:lnTo>
                    <a:pt x="3390" y="129359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4" name="자유형: 도형 503">
              <a:extLst>
                <a:ext uri="{FF2B5EF4-FFF2-40B4-BE49-F238E27FC236}">
                  <a16:creationId xmlns:a16="http://schemas.microsoft.com/office/drawing/2014/main" id="{CA81BCA9-1A66-43DE-88D1-404FCE68265D}"/>
                </a:ext>
              </a:extLst>
            </p:cNvPr>
            <p:cNvSpPr/>
            <p:nvPr/>
          </p:nvSpPr>
          <p:spPr>
            <a:xfrm>
              <a:off x="7449215" y="2555173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4268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4268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5" name="자유형: 도형 504">
              <a:extLst>
                <a:ext uri="{FF2B5EF4-FFF2-40B4-BE49-F238E27FC236}">
                  <a16:creationId xmlns:a16="http://schemas.microsoft.com/office/drawing/2014/main" id="{3F57C02C-A040-41D8-A787-5CC72F0844F7}"/>
                </a:ext>
              </a:extLst>
            </p:cNvPr>
            <p:cNvSpPr/>
            <p:nvPr/>
          </p:nvSpPr>
          <p:spPr>
            <a:xfrm>
              <a:off x="7207670" y="2556436"/>
              <a:ext cx="8145" cy="138463"/>
            </a:xfrm>
            <a:custGeom>
              <a:avLst/>
              <a:gdLst>
                <a:gd name="connsiteX0" fmla="*/ 3390 w 0"/>
                <a:gd name="connsiteY0" fmla="*/ 3390 h 138463"/>
                <a:gd name="connsiteX1" fmla="*/ 3390 w 0"/>
                <a:gd name="connsiteY1" fmla="*/ 138277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3390"/>
                  </a:moveTo>
                  <a:lnTo>
                    <a:pt x="3390" y="138277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6" name="자유형: 도형 505">
              <a:extLst>
                <a:ext uri="{FF2B5EF4-FFF2-40B4-BE49-F238E27FC236}">
                  <a16:creationId xmlns:a16="http://schemas.microsoft.com/office/drawing/2014/main" id="{045CA026-55D0-4CDC-8A73-6F649140BE9D}"/>
                </a:ext>
              </a:extLst>
            </p:cNvPr>
            <p:cNvSpPr/>
            <p:nvPr/>
          </p:nvSpPr>
          <p:spPr>
            <a:xfrm>
              <a:off x="6871139" y="2536074"/>
              <a:ext cx="8145" cy="130318"/>
            </a:xfrm>
            <a:custGeom>
              <a:avLst/>
              <a:gdLst>
                <a:gd name="connsiteX0" fmla="*/ 3390 w 0"/>
                <a:gd name="connsiteY0" fmla="*/ 3390 h 130318"/>
                <a:gd name="connsiteX1" fmla="*/ 3390 w 0"/>
                <a:gd name="connsiteY1" fmla="*/ 128096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3390"/>
                  </a:moveTo>
                  <a:lnTo>
                    <a:pt x="3390" y="12809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7" name="자유형: 도형 506">
              <a:extLst>
                <a:ext uri="{FF2B5EF4-FFF2-40B4-BE49-F238E27FC236}">
                  <a16:creationId xmlns:a16="http://schemas.microsoft.com/office/drawing/2014/main" id="{E4337FAC-2AC0-4A6D-9767-7D41CBA91EE0}"/>
                </a:ext>
              </a:extLst>
            </p:cNvPr>
            <p:cNvSpPr/>
            <p:nvPr/>
          </p:nvSpPr>
          <p:spPr>
            <a:xfrm>
              <a:off x="6595149" y="2515711"/>
              <a:ext cx="8145" cy="130318"/>
            </a:xfrm>
            <a:custGeom>
              <a:avLst/>
              <a:gdLst>
                <a:gd name="connsiteX0" fmla="*/ 3390 w 0"/>
                <a:gd name="connsiteY0" fmla="*/ 3390 h 130318"/>
                <a:gd name="connsiteX1" fmla="*/ 3390 w 0"/>
                <a:gd name="connsiteY1" fmla="*/ 133187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3390"/>
                  </a:moveTo>
                  <a:lnTo>
                    <a:pt x="3390" y="133187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8" name="자유형: 도형 507">
              <a:extLst>
                <a:ext uri="{FF2B5EF4-FFF2-40B4-BE49-F238E27FC236}">
                  <a16:creationId xmlns:a16="http://schemas.microsoft.com/office/drawing/2014/main" id="{3C4FE15E-3465-4F97-B5FF-7FA34DF8686A}"/>
                </a:ext>
              </a:extLst>
            </p:cNvPr>
            <p:cNvSpPr/>
            <p:nvPr/>
          </p:nvSpPr>
          <p:spPr>
            <a:xfrm>
              <a:off x="6319160" y="2495349"/>
              <a:ext cx="8145" cy="138463"/>
            </a:xfrm>
            <a:custGeom>
              <a:avLst/>
              <a:gdLst>
                <a:gd name="connsiteX0" fmla="*/ 3390 w 0"/>
                <a:gd name="connsiteY0" fmla="*/ 3390 h 138463"/>
                <a:gd name="connsiteX1" fmla="*/ 3390 w 0"/>
                <a:gd name="connsiteY1" fmla="*/ 138277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3390"/>
                  </a:moveTo>
                  <a:lnTo>
                    <a:pt x="3390" y="138277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09" name="자유형: 도형 508">
              <a:extLst>
                <a:ext uri="{FF2B5EF4-FFF2-40B4-BE49-F238E27FC236}">
                  <a16:creationId xmlns:a16="http://schemas.microsoft.com/office/drawing/2014/main" id="{7C8A9CAD-36F1-411D-BB37-A6ADC21F8DBA}"/>
                </a:ext>
              </a:extLst>
            </p:cNvPr>
            <p:cNvSpPr/>
            <p:nvPr/>
          </p:nvSpPr>
          <p:spPr>
            <a:xfrm>
              <a:off x="5823942" y="2555173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4268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4268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0" name="자유형: 도형 509">
              <a:extLst>
                <a:ext uri="{FF2B5EF4-FFF2-40B4-BE49-F238E27FC236}">
                  <a16:creationId xmlns:a16="http://schemas.microsoft.com/office/drawing/2014/main" id="{A147BE57-6F3A-4EC8-8CF5-590E033EC261}"/>
                </a:ext>
              </a:extLst>
            </p:cNvPr>
            <p:cNvSpPr/>
            <p:nvPr/>
          </p:nvSpPr>
          <p:spPr>
            <a:xfrm>
              <a:off x="5681358" y="2436795"/>
              <a:ext cx="8145" cy="130318"/>
            </a:xfrm>
            <a:custGeom>
              <a:avLst/>
              <a:gdLst>
                <a:gd name="connsiteX0" fmla="*/ 3390 w 0"/>
                <a:gd name="connsiteY0" fmla="*/ 12809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2809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1" name="자유형: 도형 510">
              <a:extLst>
                <a:ext uri="{FF2B5EF4-FFF2-40B4-BE49-F238E27FC236}">
                  <a16:creationId xmlns:a16="http://schemas.microsoft.com/office/drawing/2014/main" id="{D736446A-CBEC-4D5D-984C-486CEE801983}"/>
                </a:ext>
              </a:extLst>
            </p:cNvPr>
            <p:cNvSpPr/>
            <p:nvPr/>
          </p:nvSpPr>
          <p:spPr>
            <a:xfrm>
              <a:off x="5306041" y="2452067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2" name="자유형: 도형 511">
              <a:extLst>
                <a:ext uri="{FF2B5EF4-FFF2-40B4-BE49-F238E27FC236}">
                  <a16:creationId xmlns:a16="http://schemas.microsoft.com/office/drawing/2014/main" id="{1BC44A85-E554-4A86-BC52-1D2C7EC68E1E}"/>
                </a:ext>
              </a:extLst>
            </p:cNvPr>
            <p:cNvSpPr/>
            <p:nvPr/>
          </p:nvSpPr>
          <p:spPr>
            <a:xfrm>
              <a:off x="4977101" y="2467339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3" name="자유형: 도형 512">
              <a:extLst>
                <a:ext uri="{FF2B5EF4-FFF2-40B4-BE49-F238E27FC236}">
                  <a16:creationId xmlns:a16="http://schemas.microsoft.com/office/drawing/2014/main" id="{F606163A-D828-4A51-B71A-B58307DEAC48}"/>
                </a:ext>
              </a:extLst>
            </p:cNvPr>
            <p:cNvSpPr/>
            <p:nvPr/>
          </p:nvSpPr>
          <p:spPr>
            <a:xfrm>
              <a:off x="4565108" y="2467339"/>
              <a:ext cx="8145" cy="138463"/>
            </a:xfrm>
            <a:custGeom>
              <a:avLst/>
              <a:gdLst>
                <a:gd name="connsiteX0" fmla="*/ 3390 w 0"/>
                <a:gd name="connsiteY0" fmla="*/ 139671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9671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4" name="자유형: 도형 513">
              <a:extLst>
                <a:ext uri="{FF2B5EF4-FFF2-40B4-BE49-F238E27FC236}">
                  <a16:creationId xmlns:a16="http://schemas.microsoft.com/office/drawing/2014/main" id="{A643A8E7-90C5-4909-9564-184A009CD4AA}"/>
                </a:ext>
              </a:extLst>
            </p:cNvPr>
            <p:cNvSpPr/>
            <p:nvPr/>
          </p:nvSpPr>
          <p:spPr>
            <a:xfrm>
              <a:off x="4305228" y="2548788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5" name="자유형: 도형 514">
              <a:extLst>
                <a:ext uri="{FF2B5EF4-FFF2-40B4-BE49-F238E27FC236}">
                  <a16:creationId xmlns:a16="http://schemas.microsoft.com/office/drawing/2014/main" id="{5FF81261-423A-42E2-8FDA-80251F56B2E8}"/>
                </a:ext>
              </a:extLst>
            </p:cNvPr>
            <p:cNvSpPr/>
            <p:nvPr/>
          </p:nvSpPr>
          <p:spPr>
            <a:xfrm>
              <a:off x="7523993" y="1713936"/>
              <a:ext cx="8145" cy="138463"/>
            </a:xfrm>
            <a:custGeom>
              <a:avLst/>
              <a:gdLst>
                <a:gd name="connsiteX0" fmla="*/ 3390 w 0"/>
                <a:gd name="connsiteY0" fmla="*/ 139670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9670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6" name="자유형: 도형 515">
              <a:extLst>
                <a:ext uri="{FF2B5EF4-FFF2-40B4-BE49-F238E27FC236}">
                  <a16:creationId xmlns:a16="http://schemas.microsoft.com/office/drawing/2014/main" id="{70381F24-789C-4D88-930C-AB75AD8A7EFF}"/>
                </a:ext>
              </a:extLst>
            </p:cNvPr>
            <p:cNvSpPr/>
            <p:nvPr/>
          </p:nvSpPr>
          <p:spPr>
            <a:xfrm>
              <a:off x="7279434" y="1678302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7" name="자유형: 도형 516">
              <a:extLst>
                <a:ext uri="{FF2B5EF4-FFF2-40B4-BE49-F238E27FC236}">
                  <a16:creationId xmlns:a16="http://schemas.microsoft.com/office/drawing/2014/main" id="{B3B34860-7B79-43D2-8FF1-59649AD5448C}"/>
                </a:ext>
              </a:extLst>
            </p:cNvPr>
            <p:cNvSpPr/>
            <p:nvPr/>
          </p:nvSpPr>
          <p:spPr>
            <a:xfrm>
              <a:off x="6942749" y="1693574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8" name="자유형: 도형 517">
              <a:extLst>
                <a:ext uri="{FF2B5EF4-FFF2-40B4-BE49-F238E27FC236}">
                  <a16:creationId xmlns:a16="http://schemas.microsoft.com/office/drawing/2014/main" id="{F63DE995-1A00-416E-AD7A-960F460A8F04}"/>
                </a:ext>
              </a:extLst>
            </p:cNvPr>
            <p:cNvSpPr/>
            <p:nvPr/>
          </p:nvSpPr>
          <p:spPr>
            <a:xfrm>
              <a:off x="6666637" y="1678302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19" name="자유형: 도형 518">
              <a:extLst>
                <a:ext uri="{FF2B5EF4-FFF2-40B4-BE49-F238E27FC236}">
                  <a16:creationId xmlns:a16="http://schemas.microsoft.com/office/drawing/2014/main" id="{B1563470-CC80-447F-ABB6-ECF58F98491A}"/>
                </a:ext>
              </a:extLst>
            </p:cNvPr>
            <p:cNvSpPr/>
            <p:nvPr/>
          </p:nvSpPr>
          <p:spPr>
            <a:xfrm>
              <a:off x="6342202" y="1782671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3006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300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0" name="자유형: 도형 519">
              <a:extLst>
                <a:ext uri="{FF2B5EF4-FFF2-40B4-BE49-F238E27FC236}">
                  <a16:creationId xmlns:a16="http://schemas.microsoft.com/office/drawing/2014/main" id="{CE9A5E10-73B1-474E-A589-D7F4EF103C4F}"/>
                </a:ext>
              </a:extLst>
            </p:cNvPr>
            <p:cNvSpPr/>
            <p:nvPr/>
          </p:nvSpPr>
          <p:spPr>
            <a:xfrm>
              <a:off x="6062823" y="1713936"/>
              <a:ext cx="8145" cy="138463"/>
            </a:xfrm>
            <a:custGeom>
              <a:avLst/>
              <a:gdLst>
                <a:gd name="connsiteX0" fmla="*/ 3390 w 0"/>
                <a:gd name="connsiteY0" fmla="*/ 138278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7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1" name="자유형: 도형 520">
              <a:extLst>
                <a:ext uri="{FF2B5EF4-FFF2-40B4-BE49-F238E27FC236}">
                  <a16:creationId xmlns:a16="http://schemas.microsoft.com/office/drawing/2014/main" id="{BE09EAC7-DB0B-4904-A1FC-FC4A99870587}"/>
                </a:ext>
              </a:extLst>
            </p:cNvPr>
            <p:cNvSpPr/>
            <p:nvPr/>
          </p:nvSpPr>
          <p:spPr>
            <a:xfrm>
              <a:off x="5805649" y="1678302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2" name="자유형: 도형 521">
              <a:extLst>
                <a:ext uri="{FF2B5EF4-FFF2-40B4-BE49-F238E27FC236}">
                  <a16:creationId xmlns:a16="http://schemas.microsoft.com/office/drawing/2014/main" id="{36FAC483-7769-4E94-AFE1-D25BE697A060}"/>
                </a:ext>
              </a:extLst>
            </p:cNvPr>
            <p:cNvSpPr/>
            <p:nvPr/>
          </p:nvSpPr>
          <p:spPr>
            <a:xfrm>
              <a:off x="5395635" y="1693574"/>
              <a:ext cx="8145" cy="138463"/>
            </a:xfrm>
            <a:custGeom>
              <a:avLst/>
              <a:gdLst>
                <a:gd name="connsiteX0" fmla="*/ 3390 w 0"/>
                <a:gd name="connsiteY0" fmla="*/ 139670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9670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3" name="자유형: 도형 522">
              <a:extLst>
                <a:ext uri="{FF2B5EF4-FFF2-40B4-BE49-F238E27FC236}">
                  <a16:creationId xmlns:a16="http://schemas.microsoft.com/office/drawing/2014/main" id="{67530571-9549-4246-8240-1F11E8F3F8D0}"/>
                </a:ext>
              </a:extLst>
            </p:cNvPr>
            <p:cNvSpPr/>
            <p:nvPr/>
          </p:nvSpPr>
          <p:spPr>
            <a:xfrm>
              <a:off x="5058729" y="1678302"/>
              <a:ext cx="8145" cy="130318"/>
            </a:xfrm>
            <a:custGeom>
              <a:avLst/>
              <a:gdLst>
                <a:gd name="connsiteX0" fmla="*/ 3390 w 0"/>
                <a:gd name="connsiteY0" fmla="*/ 13318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8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4" name="자유형: 도형 523">
              <a:extLst>
                <a:ext uri="{FF2B5EF4-FFF2-40B4-BE49-F238E27FC236}">
                  <a16:creationId xmlns:a16="http://schemas.microsoft.com/office/drawing/2014/main" id="{5F05422A-1834-48B0-921B-8C7EA5B6A855}"/>
                </a:ext>
              </a:extLst>
            </p:cNvPr>
            <p:cNvSpPr/>
            <p:nvPr/>
          </p:nvSpPr>
          <p:spPr>
            <a:xfrm>
              <a:off x="4793817" y="1663031"/>
              <a:ext cx="8145" cy="130318"/>
            </a:xfrm>
            <a:custGeom>
              <a:avLst/>
              <a:gdLst>
                <a:gd name="connsiteX0" fmla="*/ 3390 w 0"/>
                <a:gd name="connsiteY0" fmla="*/ 128097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28097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5" name="자유형: 도형 524">
              <a:extLst>
                <a:ext uri="{FF2B5EF4-FFF2-40B4-BE49-F238E27FC236}">
                  <a16:creationId xmlns:a16="http://schemas.microsoft.com/office/drawing/2014/main" id="{97C5F396-EC4B-4C32-B241-A9CC2EBB5A37}"/>
                </a:ext>
              </a:extLst>
            </p:cNvPr>
            <p:cNvSpPr/>
            <p:nvPr/>
          </p:nvSpPr>
          <p:spPr>
            <a:xfrm>
              <a:off x="4579932" y="1782671"/>
              <a:ext cx="8145" cy="138463"/>
            </a:xfrm>
            <a:custGeom>
              <a:avLst/>
              <a:gdLst>
                <a:gd name="connsiteX0" fmla="*/ 3390 w 0"/>
                <a:gd name="connsiteY0" fmla="*/ 3390 h 138463"/>
                <a:gd name="connsiteX1" fmla="*/ 3390 w 0"/>
                <a:gd name="connsiteY1" fmla="*/ 138278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3390"/>
                  </a:moveTo>
                  <a:lnTo>
                    <a:pt x="3390" y="138278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6" name="자유형: 도형 525">
              <a:extLst>
                <a:ext uri="{FF2B5EF4-FFF2-40B4-BE49-F238E27FC236}">
                  <a16:creationId xmlns:a16="http://schemas.microsoft.com/office/drawing/2014/main" id="{001DD08A-7088-4D05-88B2-0F82C7261FE2}"/>
                </a:ext>
              </a:extLst>
            </p:cNvPr>
            <p:cNvSpPr/>
            <p:nvPr/>
          </p:nvSpPr>
          <p:spPr>
            <a:xfrm>
              <a:off x="4256906" y="1782671"/>
              <a:ext cx="8145" cy="122173"/>
            </a:xfrm>
            <a:custGeom>
              <a:avLst/>
              <a:gdLst>
                <a:gd name="connsiteX0" fmla="*/ 3390 w 0"/>
                <a:gd name="connsiteY0" fmla="*/ 3390 h 122173"/>
                <a:gd name="connsiteX1" fmla="*/ 3390 w 0"/>
                <a:gd name="connsiteY1" fmla="*/ 123006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22173">
                  <a:moveTo>
                    <a:pt x="3390" y="3390"/>
                  </a:moveTo>
                  <a:lnTo>
                    <a:pt x="3390" y="123006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7" name="자유형: 도형 526">
              <a:extLst>
                <a:ext uri="{FF2B5EF4-FFF2-40B4-BE49-F238E27FC236}">
                  <a16:creationId xmlns:a16="http://schemas.microsoft.com/office/drawing/2014/main" id="{C8F70E74-83BF-4369-82E9-E182FA2688EF}"/>
                </a:ext>
              </a:extLst>
            </p:cNvPr>
            <p:cNvSpPr/>
            <p:nvPr/>
          </p:nvSpPr>
          <p:spPr>
            <a:xfrm>
              <a:off x="7518796" y="904537"/>
              <a:ext cx="8145" cy="130318"/>
            </a:xfrm>
            <a:custGeom>
              <a:avLst/>
              <a:gdLst>
                <a:gd name="connsiteX0" fmla="*/ 3390 w 0"/>
                <a:gd name="connsiteY0" fmla="*/ 134580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4580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8" name="자유형: 도형 527">
              <a:extLst>
                <a:ext uri="{FF2B5EF4-FFF2-40B4-BE49-F238E27FC236}">
                  <a16:creationId xmlns:a16="http://schemas.microsoft.com/office/drawing/2014/main" id="{FCFB81D2-376C-4E9B-9019-416D66136E54}"/>
                </a:ext>
              </a:extLst>
            </p:cNvPr>
            <p:cNvSpPr/>
            <p:nvPr/>
          </p:nvSpPr>
          <p:spPr>
            <a:xfrm>
              <a:off x="7169340" y="919809"/>
              <a:ext cx="8145" cy="138463"/>
            </a:xfrm>
            <a:custGeom>
              <a:avLst/>
              <a:gdLst>
                <a:gd name="connsiteX0" fmla="*/ 3390 w 0"/>
                <a:gd name="connsiteY0" fmla="*/ 138269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69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29" name="자유형: 도형 528">
              <a:extLst>
                <a:ext uri="{FF2B5EF4-FFF2-40B4-BE49-F238E27FC236}">
                  <a16:creationId xmlns:a16="http://schemas.microsoft.com/office/drawing/2014/main" id="{41A3B855-D730-4CC9-995A-7C7C99FA0975}"/>
                </a:ext>
              </a:extLst>
            </p:cNvPr>
            <p:cNvSpPr/>
            <p:nvPr/>
          </p:nvSpPr>
          <p:spPr>
            <a:xfrm>
              <a:off x="6891868" y="940171"/>
              <a:ext cx="8145" cy="138463"/>
            </a:xfrm>
            <a:custGeom>
              <a:avLst/>
              <a:gdLst>
                <a:gd name="connsiteX0" fmla="*/ 3390 w 0"/>
                <a:gd name="connsiteY0" fmla="*/ 138269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69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0" name="자유형: 도형 529">
              <a:extLst>
                <a:ext uri="{FF2B5EF4-FFF2-40B4-BE49-F238E27FC236}">
                  <a16:creationId xmlns:a16="http://schemas.microsoft.com/office/drawing/2014/main" id="{6D1016C0-A639-4A32-9102-E2E3A47CC692}"/>
                </a:ext>
              </a:extLst>
            </p:cNvPr>
            <p:cNvSpPr/>
            <p:nvPr/>
          </p:nvSpPr>
          <p:spPr>
            <a:xfrm>
              <a:off x="6718455" y="960534"/>
              <a:ext cx="8145" cy="138463"/>
            </a:xfrm>
            <a:custGeom>
              <a:avLst/>
              <a:gdLst>
                <a:gd name="connsiteX0" fmla="*/ 3390 w 0"/>
                <a:gd name="connsiteY0" fmla="*/ 138269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69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1" name="자유형: 도형 530">
              <a:extLst>
                <a:ext uri="{FF2B5EF4-FFF2-40B4-BE49-F238E27FC236}">
                  <a16:creationId xmlns:a16="http://schemas.microsoft.com/office/drawing/2014/main" id="{9088DB1B-C957-44A3-BD4D-AAA1BBA17942}"/>
                </a:ext>
              </a:extLst>
            </p:cNvPr>
            <p:cNvSpPr/>
            <p:nvPr/>
          </p:nvSpPr>
          <p:spPr>
            <a:xfrm>
              <a:off x="6380124" y="940171"/>
              <a:ext cx="8145" cy="138463"/>
            </a:xfrm>
            <a:custGeom>
              <a:avLst/>
              <a:gdLst>
                <a:gd name="connsiteX0" fmla="*/ 3390 w 0"/>
                <a:gd name="connsiteY0" fmla="*/ 138269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69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2" name="자유형: 도형 531">
              <a:extLst>
                <a:ext uri="{FF2B5EF4-FFF2-40B4-BE49-F238E27FC236}">
                  <a16:creationId xmlns:a16="http://schemas.microsoft.com/office/drawing/2014/main" id="{6BD15D3C-26C8-407E-A67F-8AD64458848D}"/>
                </a:ext>
              </a:extLst>
            </p:cNvPr>
            <p:cNvSpPr/>
            <p:nvPr/>
          </p:nvSpPr>
          <p:spPr>
            <a:xfrm>
              <a:off x="6050981" y="919809"/>
              <a:ext cx="8145" cy="138463"/>
            </a:xfrm>
            <a:custGeom>
              <a:avLst/>
              <a:gdLst>
                <a:gd name="connsiteX0" fmla="*/ 3390 w 0"/>
                <a:gd name="connsiteY0" fmla="*/ 138269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69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3" name="자유형: 도형 532">
              <a:extLst>
                <a:ext uri="{FF2B5EF4-FFF2-40B4-BE49-F238E27FC236}">
                  <a16:creationId xmlns:a16="http://schemas.microsoft.com/office/drawing/2014/main" id="{FAC65CE8-EAB3-43BC-9FDC-4966512E50C2}"/>
                </a:ext>
              </a:extLst>
            </p:cNvPr>
            <p:cNvSpPr/>
            <p:nvPr/>
          </p:nvSpPr>
          <p:spPr>
            <a:xfrm>
              <a:off x="5638654" y="904537"/>
              <a:ext cx="8145" cy="130318"/>
            </a:xfrm>
            <a:custGeom>
              <a:avLst/>
              <a:gdLst>
                <a:gd name="connsiteX0" fmla="*/ 3390 w 0"/>
                <a:gd name="connsiteY0" fmla="*/ 134580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4580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4" name="자유형: 도형 533">
              <a:extLst>
                <a:ext uri="{FF2B5EF4-FFF2-40B4-BE49-F238E27FC236}">
                  <a16:creationId xmlns:a16="http://schemas.microsoft.com/office/drawing/2014/main" id="{A2A6A905-51F7-42DA-8DAA-E8701438E607}"/>
                </a:ext>
              </a:extLst>
            </p:cNvPr>
            <p:cNvSpPr/>
            <p:nvPr/>
          </p:nvSpPr>
          <p:spPr>
            <a:xfrm>
              <a:off x="5378563" y="889266"/>
              <a:ext cx="8145" cy="130318"/>
            </a:xfrm>
            <a:custGeom>
              <a:avLst/>
              <a:gdLst>
                <a:gd name="connsiteX0" fmla="*/ 3390 w 0"/>
                <a:gd name="connsiteY0" fmla="*/ 128088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28088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5" name="자유형: 도형 534">
              <a:extLst>
                <a:ext uri="{FF2B5EF4-FFF2-40B4-BE49-F238E27FC236}">
                  <a16:creationId xmlns:a16="http://schemas.microsoft.com/office/drawing/2014/main" id="{25156F87-C8E2-4F81-99E5-8681D6644901}"/>
                </a:ext>
              </a:extLst>
            </p:cNvPr>
            <p:cNvSpPr/>
            <p:nvPr/>
          </p:nvSpPr>
          <p:spPr>
            <a:xfrm>
              <a:off x="5054714" y="904537"/>
              <a:ext cx="8145" cy="130318"/>
            </a:xfrm>
            <a:custGeom>
              <a:avLst/>
              <a:gdLst>
                <a:gd name="connsiteX0" fmla="*/ 3390 w 0"/>
                <a:gd name="connsiteY0" fmla="*/ 133179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3179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6" name="자유형: 도형 535">
              <a:extLst>
                <a:ext uri="{FF2B5EF4-FFF2-40B4-BE49-F238E27FC236}">
                  <a16:creationId xmlns:a16="http://schemas.microsoft.com/office/drawing/2014/main" id="{FA7AF8C7-BC17-4573-BE41-EC07EB3202FD}"/>
                </a:ext>
              </a:extLst>
            </p:cNvPr>
            <p:cNvSpPr/>
            <p:nvPr/>
          </p:nvSpPr>
          <p:spPr>
            <a:xfrm>
              <a:off x="4650866" y="904537"/>
              <a:ext cx="8145" cy="130318"/>
            </a:xfrm>
            <a:custGeom>
              <a:avLst/>
              <a:gdLst>
                <a:gd name="connsiteX0" fmla="*/ 3390 w 0"/>
                <a:gd name="connsiteY0" fmla="*/ 134580 h 130318"/>
                <a:gd name="connsiteX1" fmla="*/ 3390 w 0"/>
                <a:gd name="connsiteY1" fmla="*/ 339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0318">
                  <a:moveTo>
                    <a:pt x="3390" y="134580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7" name="자유형: 도형 536">
              <a:extLst>
                <a:ext uri="{FF2B5EF4-FFF2-40B4-BE49-F238E27FC236}">
                  <a16:creationId xmlns:a16="http://schemas.microsoft.com/office/drawing/2014/main" id="{0DD5E216-CC92-4028-906E-2A2A3430137A}"/>
                </a:ext>
              </a:extLst>
            </p:cNvPr>
            <p:cNvSpPr/>
            <p:nvPr/>
          </p:nvSpPr>
          <p:spPr>
            <a:xfrm>
              <a:off x="4396070" y="1001258"/>
              <a:ext cx="8145" cy="138463"/>
            </a:xfrm>
            <a:custGeom>
              <a:avLst/>
              <a:gdLst>
                <a:gd name="connsiteX0" fmla="*/ 3390 w 0"/>
                <a:gd name="connsiteY0" fmla="*/ 138269 h 138463"/>
                <a:gd name="connsiteX1" fmla="*/ 3390 w 0"/>
                <a:gd name="connsiteY1" fmla="*/ 3390 h 1384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h="138463">
                  <a:moveTo>
                    <a:pt x="3390" y="138269"/>
                  </a:moveTo>
                  <a:lnTo>
                    <a:pt x="3390" y="3390"/>
                  </a:lnTo>
                </a:path>
              </a:pathLst>
            </a:custGeom>
            <a:solidFill>
              <a:srgbClr val="000000"/>
            </a:solidFill>
            <a:ln w="5286" cap="rnd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8" name="자유형: 도형 537">
              <a:extLst>
                <a:ext uri="{FF2B5EF4-FFF2-40B4-BE49-F238E27FC236}">
                  <a16:creationId xmlns:a16="http://schemas.microsoft.com/office/drawing/2014/main" id="{1A965DD9-3489-456C-B9FC-2CFC19B6C081}"/>
                </a:ext>
              </a:extLst>
            </p:cNvPr>
            <p:cNvSpPr/>
            <p:nvPr/>
          </p:nvSpPr>
          <p:spPr>
            <a:xfrm>
              <a:off x="7423256" y="5701040"/>
              <a:ext cx="65159" cy="48869"/>
            </a:xfrm>
            <a:custGeom>
              <a:avLst/>
              <a:gdLst>
                <a:gd name="connsiteX0" fmla="*/ 56593 w 65159"/>
                <a:gd name="connsiteY0" fmla="*/ 16985 h 48869"/>
                <a:gd name="connsiteX1" fmla="*/ 54525 w 65159"/>
                <a:gd name="connsiteY1" fmla="*/ 12375 h 48869"/>
                <a:gd name="connsiteX2" fmla="*/ 49752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29 w 65159"/>
                <a:gd name="connsiteY6" fmla="*/ 42918 h 48869"/>
                <a:gd name="connsiteX7" fmla="*/ 17302 w 65159"/>
                <a:gd name="connsiteY7" fmla="*/ 44987 h 48869"/>
                <a:gd name="connsiteX8" fmla="*/ 36712 w 65159"/>
                <a:gd name="connsiteY8" fmla="*/ 35441 h 48869"/>
                <a:gd name="connsiteX9" fmla="*/ 54842 w 65159"/>
                <a:gd name="connsiteY9" fmla="*/ 21603 h 48869"/>
                <a:gd name="connsiteX10" fmla="*/ 56593 w 65159"/>
                <a:gd name="connsiteY10" fmla="*/ 16985 h 48869"/>
                <a:gd name="connsiteX11" fmla="*/ 48163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1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91 h 48869"/>
                <a:gd name="connsiteX19" fmla="*/ 48163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3" y="16985"/>
                  </a:moveTo>
                  <a:cubicBezTo>
                    <a:pt x="56593" y="15185"/>
                    <a:pt x="55909" y="13645"/>
                    <a:pt x="54525" y="12375"/>
                  </a:cubicBezTo>
                  <a:cubicBezTo>
                    <a:pt x="53148" y="10998"/>
                    <a:pt x="51560" y="10306"/>
                    <a:pt x="49752" y="10306"/>
                  </a:cubicBezTo>
                  <a:cubicBezTo>
                    <a:pt x="46575" y="10306"/>
                    <a:pt x="40157" y="13491"/>
                    <a:pt x="30505" y="19852"/>
                  </a:cubicBezTo>
                  <a:cubicBezTo>
                    <a:pt x="20536" y="26319"/>
                    <a:pt x="14435" y="30937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47"/>
                    <a:pt x="12529" y="42918"/>
                  </a:cubicBezTo>
                  <a:cubicBezTo>
                    <a:pt x="13800" y="44294"/>
                    <a:pt x="15397" y="44987"/>
                    <a:pt x="17302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80"/>
                    <a:pt x="52513" y="24462"/>
                    <a:pt x="54842" y="21603"/>
                  </a:cubicBezTo>
                  <a:cubicBezTo>
                    <a:pt x="56015" y="20218"/>
                    <a:pt x="56593" y="18687"/>
                    <a:pt x="56593" y="16985"/>
                  </a:cubicBezTo>
                  <a:moveTo>
                    <a:pt x="48163" y="5215"/>
                  </a:moveTo>
                  <a:cubicBezTo>
                    <a:pt x="57286" y="5215"/>
                    <a:pt x="61847" y="9141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5"/>
                    <a:pt x="53311" y="39155"/>
                    <a:pt x="49597" y="41802"/>
                  </a:cubicBezTo>
                  <a:cubicBezTo>
                    <a:pt x="41428" y="47316"/>
                    <a:pt x="31198" y="50078"/>
                    <a:pt x="18891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23" y="30399"/>
                    <a:pt x="8555" y="25097"/>
                  </a:cubicBezTo>
                  <a:cubicBezTo>
                    <a:pt x="10672" y="20006"/>
                    <a:pt x="13645" y="16138"/>
                    <a:pt x="17465" y="13491"/>
                  </a:cubicBezTo>
                  <a:cubicBezTo>
                    <a:pt x="25626" y="7977"/>
                    <a:pt x="35865" y="5215"/>
                    <a:pt x="4816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39" name="자유형: 도형 538">
              <a:extLst>
                <a:ext uri="{FF2B5EF4-FFF2-40B4-BE49-F238E27FC236}">
                  <a16:creationId xmlns:a16="http://schemas.microsoft.com/office/drawing/2014/main" id="{1855FD5F-1D84-48A7-9A95-D24CA9CE5086}"/>
                </a:ext>
              </a:extLst>
            </p:cNvPr>
            <p:cNvSpPr/>
            <p:nvPr/>
          </p:nvSpPr>
          <p:spPr>
            <a:xfrm>
              <a:off x="7180269" y="5680678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6 h 48869"/>
                <a:gd name="connsiteX3" fmla="*/ 47528 w 57014"/>
                <a:gd name="connsiteY3" fmla="*/ 40532 h 48869"/>
                <a:gd name="connsiteX4" fmla="*/ 23036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7" y="9190"/>
                  </a:cubicBezTo>
                  <a:cubicBezTo>
                    <a:pt x="57180" y="12057"/>
                    <a:pt x="58825" y="15665"/>
                    <a:pt x="58825" y="20006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36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400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0" name="자유형: 도형 539">
              <a:extLst>
                <a:ext uri="{FF2B5EF4-FFF2-40B4-BE49-F238E27FC236}">
                  <a16:creationId xmlns:a16="http://schemas.microsoft.com/office/drawing/2014/main" id="{57D77CA3-87A4-4853-8A91-27D141AEDB44}"/>
                </a:ext>
              </a:extLst>
            </p:cNvPr>
            <p:cNvSpPr/>
            <p:nvPr/>
          </p:nvSpPr>
          <p:spPr>
            <a:xfrm>
              <a:off x="6840937" y="5660315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6 h 48869"/>
                <a:gd name="connsiteX3" fmla="*/ 47536 w 57014"/>
                <a:gd name="connsiteY3" fmla="*/ 40532 h 48869"/>
                <a:gd name="connsiteX4" fmla="*/ 23036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7" y="9190"/>
                  </a:cubicBezTo>
                  <a:cubicBezTo>
                    <a:pt x="57180" y="12057"/>
                    <a:pt x="58825" y="15665"/>
                    <a:pt x="58825" y="20006"/>
                  </a:cubicBezTo>
                  <a:cubicBezTo>
                    <a:pt x="58825" y="27329"/>
                    <a:pt x="55062" y="34171"/>
                    <a:pt x="47536" y="40532"/>
                  </a:cubicBezTo>
                  <a:cubicBezTo>
                    <a:pt x="39896" y="46893"/>
                    <a:pt x="31727" y="50078"/>
                    <a:pt x="23036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75" y="14761"/>
                  </a:cubicBezTo>
                  <a:cubicBezTo>
                    <a:pt x="24095" y="8400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1" name="자유형: 도형 540">
              <a:extLst>
                <a:ext uri="{FF2B5EF4-FFF2-40B4-BE49-F238E27FC236}">
                  <a16:creationId xmlns:a16="http://schemas.microsoft.com/office/drawing/2014/main" id="{E379C2D8-C782-4D7F-8001-FB0FA617AD29}"/>
                </a:ext>
              </a:extLst>
            </p:cNvPr>
            <p:cNvSpPr/>
            <p:nvPr/>
          </p:nvSpPr>
          <p:spPr>
            <a:xfrm>
              <a:off x="6562650" y="5639953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6 h 48869"/>
                <a:gd name="connsiteX3" fmla="*/ 47536 w 57014"/>
                <a:gd name="connsiteY3" fmla="*/ 40532 h 48869"/>
                <a:gd name="connsiteX4" fmla="*/ 23037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8" y="9190"/>
                  </a:cubicBezTo>
                  <a:cubicBezTo>
                    <a:pt x="57180" y="12057"/>
                    <a:pt x="58825" y="15665"/>
                    <a:pt x="58825" y="20006"/>
                  </a:cubicBezTo>
                  <a:cubicBezTo>
                    <a:pt x="58825" y="27329"/>
                    <a:pt x="55062" y="34171"/>
                    <a:pt x="47536" y="40532"/>
                  </a:cubicBezTo>
                  <a:cubicBezTo>
                    <a:pt x="39896" y="46893"/>
                    <a:pt x="31727" y="50078"/>
                    <a:pt x="23037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6" y="21122"/>
                    <a:pt x="16675" y="14761"/>
                  </a:cubicBezTo>
                  <a:cubicBezTo>
                    <a:pt x="24096" y="8400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2" name="자유형: 도형 541">
              <a:extLst>
                <a:ext uri="{FF2B5EF4-FFF2-40B4-BE49-F238E27FC236}">
                  <a16:creationId xmlns:a16="http://schemas.microsoft.com/office/drawing/2014/main" id="{A47BFD20-0148-4BEB-B3D9-A5C0E23ACCA4}"/>
                </a:ext>
              </a:extLst>
            </p:cNvPr>
            <p:cNvSpPr/>
            <p:nvPr/>
          </p:nvSpPr>
          <p:spPr>
            <a:xfrm>
              <a:off x="6284364" y="5619591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6 h 48869"/>
                <a:gd name="connsiteX3" fmla="*/ 47536 w 57014"/>
                <a:gd name="connsiteY3" fmla="*/ 40532 h 48869"/>
                <a:gd name="connsiteX4" fmla="*/ 23036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7" y="9190"/>
                  </a:cubicBezTo>
                  <a:cubicBezTo>
                    <a:pt x="57180" y="12057"/>
                    <a:pt x="58825" y="15665"/>
                    <a:pt x="58825" y="20006"/>
                  </a:cubicBezTo>
                  <a:cubicBezTo>
                    <a:pt x="58825" y="27329"/>
                    <a:pt x="55062" y="34171"/>
                    <a:pt x="47536" y="40532"/>
                  </a:cubicBezTo>
                  <a:cubicBezTo>
                    <a:pt x="39896" y="46893"/>
                    <a:pt x="31727" y="50078"/>
                    <a:pt x="23036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75" y="14761"/>
                  </a:cubicBezTo>
                  <a:cubicBezTo>
                    <a:pt x="24095" y="8400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3" name="자유형: 도형 542">
              <a:extLst>
                <a:ext uri="{FF2B5EF4-FFF2-40B4-BE49-F238E27FC236}">
                  <a16:creationId xmlns:a16="http://schemas.microsoft.com/office/drawing/2014/main" id="{754CF0A1-1803-4B54-BBA1-EAF918F5177A}"/>
                </a:ext>
              </a:extLst>
            </p:cNvPr>
            <p:cNvSpPr/>
            <p:nvPr/>
          </p:nvSpPr>
          <p:spPr>
            <a:xfrm>
              <a:off x="5795621" y="5660315"/>
              <a:ext cx="65159" cy="48869"/>
            </a:xfrm>
            <a:custGeom>
              <a:avLst/>
              <a:gdLst>
                <a:gd name="connsiteX0" fmla="*/ 56602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14 w 65159"/>
                <a:gd name="connsiteY3" fmla="*/ 19852 h 48869"/>
                <a:gd name="connsiteX4" fmla="*/ 12212 w 65159"/>
                <a:gd name="connsiteY4" fmla="*/ 33690 h 48869"/>
                <a:gd name="connsiteX5" fmla="*/ 10469 w 65159"/>
                <a:gd name="connsiteY5" fmla="*/ 38300 h 48869"/>
                <a:gd name="connsiteX6" fmla="*/ 12538 w 65159"/>
                <a:gd name="connsiteY6" fmla="*/ 42918 h 48869"/>
                <a:gd name="connsiteX7" fmla="*/ 17303 w 65159"/>
                <a:gd name="connsiteY7" fmla="*/ 44987 h 48869"/>
                <a:gd name="connsiteX8" fmla="*/ 36712 w 65159"/>
                <a:gd name="connsiteY8" fmla="*/ 35441 h 48869"/>
                <a:gd name="connsiteX9" fmla="*/ 54851 w 65159"/>
                <a:gd name="connsiteY9" fmla="*/ 21603 h 48869"/>
                <a:gd name="connsiteX10" fmla="*/ 56602 w 65159"/>
                <a:gd name="connsiteY10" fmla="*/ 16985 h 48869"/>
                <a:gd name="connsiteX11" fmla="*/ 48172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9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6 w 65159"/>
                <a:gd name="connsiteY18" fmla="*/ 13491 h 48869"/>
                <a:gd name="connsiteX19" fmla="*/ 48172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602" y="16985"/>
                  </a:moveTo>
                  <a:cubicBezTo>
                    <a:pt x="56602" y="15185"/>
                    <a:pt x="55909" y="13645"/>
                    <a:pt x="54533" y="12375"/>
                  </a:cubicBezTo>
                  <a:cubicBezTo>
                    <a:pt x="53156" y="10998"/>
                    <a:pt x="51560" y="10306"/>
                    <a:pt x="49760" y="10306"/>
                  </a:cubicBezTo>
                  <a:cubicBezTo>
                    <a:pt x="46575" y="10306"/>
                    <a:pt x="40157" y="13491"/>
                    <a:pt x="30514" y="19852"/>
                  </a:cubicBezTo>
                  <a:cubicBezTo>
                    <a:pt x="20544" y="26319"/>
                    <a:pt x="14444" y="30937"/>
                    <a:pt x="12212" y="33690"/>
                  </a:cubicBezTo>
                  <a:cubicBezTo>
                    <a:pt x="11047" y="35172"/>
                    <a:pt x="10469" y="36712"/>
                    <a:pt x="10469" y="38300"/>
                  </a:cubicBezTo>
                  <a:cubicBezTo>
                    <a:pt x="10469" y="40108"/>
                    <a:pt x="11153" y="41647"/>
                    <a:pt x="12538" y="42918"/>
                  </a:cubicBezTo>
                  <a:cubicBezTo>
                    <a:pt x="13809" y="44294"/>
                    <a:pt x="15397" y="44987"/>
                    <a:pt x="17303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80"/>
                    <a:pt x="52513" y="24462"/>
                    <a:pt x="54851" y="21603"/>
                  </a:cubicBezTo>
                  <a:cubicBezTo>
                    <a:pt x="56015" y="20218"/>
                    <a:pt x="56602" y="18687"/>
                    <a:pt x="56602" y="16985"/>
                  </a:cubicBezTo>
                  <a:moveTo>
                    <a:pt x="48172" y="5215"/>
                  </a:moveTo>
                  <a:cubicBezTo>
                    <a:pt x="57286" y="5215"/>
                    <a:pt x="61847" y="9141"/>
                    <a:pt x="61847" y="16985"/>
                  </a:cubicBezTo>
                  <a:cubicBezTo>
                    <a:pt x="61847" y="20805"/>
                    <a:pt x="60739" y="25260"/>
                    <a:pt x="58507" y="30351"/>
                  </a:cubicBezTo>
                  <a:cubicBezTo>
                    <a:pt x="56284" y="35335"/>
                    <a:pt x="53311" y="39155"/>
                    <a:pt x="49597" y="41802"/>
                  </a:cubicBezTo>
                  <a:cubicBezTo>
                    <a:pt x="41436" y="47316"/>
                    <a:pt x="31198" y="50078"/>
                    <a:pt x="18899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32" y="30399"/>
                    <a:pt x="8555" y="25097"/>
                  </a:cubicBezTo>
                  <a:cubicBezTo>
                    <a:pt x="10681" y="20006"/>
                    <a:pt x="13645" y="16138"/>
                    <a:pt x="17466" y="13491"/>
                  </a:cubicBezTo>
                  <a:cubicBezTo>
                    <a:pt x="25635" y="7977"/>
                    <a:pt x="35865" y="5215"/>
                    <a:pt x="4817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4" name="자유형: 도형 543">
              <a:extLst>
                <a:ext uri="{FF2B5EF4-FFF2-40B4-BE49-F238E27FC236}">
                  <a16:creationId xmlns:a16="http://schemas.microsoft.com/office/drawing/2014/main" id="{C846ED9B-F46D-40CB-A2B6-49F2F2FF3B71}"/>
                </a:ext>
              </a:extLst>
            </p:cNvPr>
            <p:cNvSpPr/>
            <p:nvPr/>
          </p:nvSpPr>
          <p:spPr>
            <a:xfrm>
              <a:off x="5607662" y="5680678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6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65"/>
                    <a:pt x="58825" y="20006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400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5" name="자유형: 도형 544">
              <a:extLst>
                <a:ext uri="{FF2B5EF4-FFF2-40B4-BE49-F238E27FC236}">
                  <a16:creationId xmlns:a16="http://schemas.microsoft.com/office/drawing/2014/main" id="{F6AF085C-37A4-4E4F-AEFA-D47E11F1EBDB}"/>
                </a:ext>
              </a:extLst>
            </p:cNvPr>
            <p:cNvSpPr/>
            <p:nvPr/>
          </p:nvSpPr>
          <p:spPr>
            <a:xfrm>
              <a:off x="5238079" y="5701040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6 h 48869"/>
                <a:gd name="connsiteX3" fmla="*/ 47536 w 57014"/>
                <a:gd name="connsiteY3" fmla="*/ 40532 h 48869"/>
                <a:gd name="connsiteX4" fmla="*/ 23037 w 57014"/>
                <a:gd name="connsiteY4" fmla="*/ 50078 h 48869"/>
                <a:gd name="connsiteX5" fmla="*/ 10151 w 57014"/>
                <a:gd name="connsiteY5" fmla="*/ 46102 h 48869"/>
                <a:gd name="connsiteX6" fmla="*/ 5215 w 57014"/>
                <a:gd name="connsiteY6" fmla="*/ 35278 h 48869"/>
                <a:gd name="connsiteX7" fmla="*/ 16675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8" y="9190"/>
                  </a:cubicBezTo>
                  <a:cubicBezTo>
                    <a:pt x="57188" y="12057"/>
                    <a:pt x="58825" y="15665"/>
                    <a:pt x="58825" y="20006"/>
                  </a:cubicBezTo>
                  <a:cubicBezTo>
                    <a:pt x="58825" y="27329"/>
                    <a:pt x="55062" y="34171"/>
                    <a:pt x="47536" y="40532"/>
                  </a:cubicBezTo>
                  <a:cubicBezTo>
                    <a:pt x="39896" y="46893"/>
                    <a:pt x="31735" y="50078"/>
                    <a:pt x="23037" y="50078"/>
                  </a:cubicBezTo>
                  <a:cubicBezTo>
                    <a:pt x="17946" y="50078"/>
                    <a:pt x="13654" y="48750"/>
                    <a:pt x="10151" y="46102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75" y="14761"/>
                  </a:cubicBezTo>
                  <a:cubicBezTo>
                    <a:pt x="24095" y="8400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6" name="자유형: 도형 545">
              <a:extLst>
                <a:ext uri="{FF2B5EF4-FFF2-40B4-BE49-F238E27FC236}">
                  <a16:creationId xmlns:a16="http://schemas.microsoft.com/office/drawing/2014/main" id="{51CB5304-46B3-4376-BD02-5A6C01392014}"/>
                </a:ext>
              </a:extLst>
            </p:cNvPr>
            <p:cNvSpPr/>
            <p:nvPr/>
          </p:nvSpPr>
          <p:spPr>
            <a:xfrm>
              <a:off x="4913358" y="5660315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6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65"/>
                    <a:pt x="58825" y="20006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400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7" name="자유형: 도형 546">
              <a:extLst>
                <a:ext uri="{FF2B5EF4-FFF2-40B4-BE49-F238E27FC236}">
                  <a16:creationId xmlns:a16="http://schemas.microsoft.com/office/drawing/2014/main" id="{D06F7D27-6400-4F69-8AAC-DA4514C1EDF7}"/>
                </a:ext>
              </a:extLst>
            </p:cNvPr>
            <p:cNvSpPr/>
            <p:nvPr/>
          </p:nvSpPr>
          <p:spPr>
            <a:xfrm>
              <a:off x="4505169" y="5619591"/>
              <a:ext cx="65159" cy="48869"/>
            </a:xfrm>
            <a:custGeom>
              <a:avLst/>
              <a:gdLst>
                <a:gd name="connsiteX0" fmla="*/ 56594 w 65159"/>
                <a:gd name="connsiteY0" fmla="*/ 16985 h 48869"/>
                <a:gd name="connsiteX1" fmla="*/ 54525 w 65159"/>
                <a:gd name="connsiteY1" fmla="*/ 12375 h 48869"/>
                <a:gd name="connsiteX2" fmla="*/ 49752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30 w 65159"/>
                <a:gd name="connsiteY6" fmla="*/ 42918 h 48869"/>
                <a:gd name="connsiteX7" fmla="*/ 17302 w 65159"/>
                <a:gd name="connsiteY7" fmla="*/ 44987 h 48869"/>
                <a:gd name="connsiteX8" fmla="*/ 36712 w 65159"/>
                <a:gd name="connsiteY8" fmla="*/ 35441 h 48869"/>
                <a:gd name="connsiteX9" fmla="*/ 54842 w 65159"/>
                <a:gd name="connsiteY9" fmla="*/ 21603 h 48869"/>
                <a:gd name="connsiteX10" fmla="*/ 56594 w 65159"/>
                <a:gd name="connsiteY10" fmla="*/ 16985 h 48869"/>
                <a:gd name="connsiteX11" fmla="*/ 48164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1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57 w 65159"/>
                <a:gd name="connsiteY18" fmla="*/ 13491 h 48869"/>
                <a:gd name="connsiteX19" fmla="*/ 48164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4" y="16985"/>
                  </a:moveTo>
                  <a:cubicBezTo>
                    <a:pt x="56594" y="15185"/>
                    <a:pt x="55909" y="13645"/>
                    <a:pt x="54525" y="12375"/>
                  </a:cubicBezTo>
                  <a:cubicBezTo>
                    <a:pt x="53148" y="10998"/>
                    <a:pt x="51560" y="10306"/>
                    <a:pt x="49752" y="10306"/>
                  </a:cubicBezTo>
                  <a:cubicBezTo>
                    <a:pt x="46575" y="10306"/>
                    <a:pt x="40157" y="13491"/>
                    <a:pt x="30505" y="19852"/>
                  </a:cubicBezTo>
                  <a:cubicBezTo>
                    <a:pt x="20536" y="26319"/>
                    <a:pt x="14436" y="30937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47"/>
                    <a:pt x="12530" y="42918"/>
                  </a:cubicBezTo>
                  <a:cubicBezTo>
                    <a:pt x="13800" y="44294"/>
                    <a:pt x="15397" y="44987"/>
                    <a:pt x="17302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80"/>
                    <a:pt x="52513" y="24462"/>
                    <a:pt x="54842" y="21603"/>
                  </a:cubicBezTo>
                  <a:cubicBezTo>
                    <a:pt x="56015" y="20218"/>
                    <a:pt x="56594" y="18687"/>
                    <a:pt x="56594" y="16985"/>
                  </a:cubicBezTo>
                  <a:moveTo>
                    <a:pt x="48164" y="5215"/>
                  </a:moveTo>
                  <a:cubicBezTo>
                    <a:pt x="57286" y="5215"/>
                    <a:pt x="61847" y="9141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5"/>
                    <a:pt x="53311" y="39155"/>
                    <a:pt x="49597" y="41802"/>
                  </a:cubicBezTo>
                  <a:cubicBezTo>
                    <a:pt x="41428" y="47316"/>
                    <a:pt x="31198" y="50078"/>
                    <a:pt x="18891" y="50078"/>
                  </a:cubicBezTo>
                  <a:cubicBezTo>
                    <a:pt x="9769" y="50078"/>
                    <a:pt x="5215" y="46152"/>
                    <a:pt x="5215" y="38300"/>
                  </a:cubicBezTo>
                  <a:cubicBezTo>
                    <a:pt x="5215" y="34806"/>
                    <a:pt x="6323" y="30399"/>
                    <a:pt x="8555" y="25097"/>
                  </a:cubicBezTo>
                  <a:cubicBezTo>
                    <a:pt x="10673" y="20006"/>
                    <a:pt x="13645" y="16138"/>
                    <a:pt x="17457" y="13491"/>
                  </a:cubicBezTo>
                  <a:cubicBezTo>
                    <a:pt x="25627" y="7977"/>
                    <a:pt x="35865" y="5215"/>
                    <a:pt x="4816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8" name="자유형: 도형 547">
              <a:extLst>
                <a:ext uri="{FF2B5EF4-FFF2-40B4-BE49-F238E27FC236}">
                  <a16:creationId xmlns:a16="http://schemas.microsoft.com/office/drawing/2014/main" id="{63BD5FAB-BC8F-4309-8C5B-BD14BF083FFD}"/>
                </a:ext>
              </a:extLst>
            </p:cNvPr>
            <p:cNvSpPr/>
            <p:nvPr/>
          </p:nvSpPr>
          <p:spPr>
            <a:xfrm>
              <a:off x="4252434" y="5599229"/>
              <a:ext cx="57014" cy="48869"/>
            </a:xfrm>
            <a:custGeom>
              <a:avLst/>
              <a:gdLst>
                <a:gd name="connsiteX0" fmla="*/ 41009 w 57014"/>
                <a:gd name="connsiteY0" fmla="*/ 5215 h 48869"/>
                <a:gd name="connsiteX1" fmla="*/ 53894 w 57014"/>
                <a:gd name="connsiteY1" fmla="*/ 9190 h 48869"/>
                <a:gd name="connsiteX2" fmla="*/ 58826 w 57014"/>
                <a:gd name="connsiteY2" fmla="*/ 20006 h 48869"/>
                <a:gd name="connsiteX3" fmla="*/ 47531 w 57014"/>
                <a:gd name="connsiteY3" fmla="*/ 40532 h 48869"/>
                <a:gd name="connsiteX4" fmla="*/ 23032 w 57014"/>
                <a:gd name="connsiteY4" fmla="*/ 50078 h 48869"/>
                <a:gd name="connsiteX5" fmla="*/ 10147 w 57014"/>
                <a:gd name="connsiteY5" fmla="*/ 46095 h 48869"/>
                <a:gd name="connsiteX6" fmla="*/ 5215 w 57014"/>
                <a:gd name="connsiteY6" fmla="*/ 35278 h 48869"/>
                <a:gd name="connsiteX7" fmla="*/ 16670 w 57014"/>
                <a:gd name="connsiteY7" fmla="*/ 14761 h 48869"/>
                <a:gd name="connsiteX8" fmla="*/ 41009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9" y="5215"/>
                  </a:moveTo>
                  <a:cubicBezTo>
                    <a:pt x="46100" y="5215"/>
                    <a:pt x="50394" y="6543"/>
                    <a:pt x="53894" y="9190"/>
                  </a:cubicBezTo>
                  <a:cubicBezTo>
                    <a:pt x="57182" y="12057"/>
                    <a:pt x="58826" y="15665"/>
                    <a:pt x="58826" y="20006"/>
                  </a:cubicBezTo>
                  <a:cubicBezTo>
                    <a:pt x="58826" y="27329"/>
                    <a:pt x="55061" y="34171"/>
                    <a:pt x="47531" y="40532"/>
                  </a:cubicBezTo>
                  <a:cubicBezTo>
                    <a:pt x="39895" y="46893"/>
                    <a:pt x="31729" y="50078"/>
                    <a:pt x="23032" y="50078"/>
                  </a:cubicBezTo>
                  <a:cubicBezTo>
                    <a:pt x="17942" y="50078"/>
                    <a:pt x="13647" y="48750"/>
                    <a:pt x="10147" y="46095"/>
                  </a:cubicBezTo>
                  <a:cubicBezTo>
                    <a:pt x="6860" y="43236"/>
                    <a:pt x="5215" y="39627"/>
                    <a:pt x="5215" y="35278"/>
                  </a:cubicBezTo>
                  <a:cubicBezTo>
                    <a:pt x="5215" y="27964"/>
                    <a:pt x="9034" y="21122"/>
                    <a:pt x="16670" y="14761"/>
                  </a:cubicBezTo>
                  <a:cubicBezTo>
                    <a:pt x="24093" y="8400"/>
                    <a:pt x="32206" y="5215"/>
                    <a:pt x="41009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49" name="자유형: 도형 548">
              <a:extLst>
                <a:ext uri="{FF2B5EF4-FFF2-40B4-BE49-F238E27FC236}">
                  <a16:creationId xmlns:a16="http://schemas.microsoft.com/office/drawing/2014/main" id="{8275239A-89C2-423A-9414-32D04206A0AA}"/>
                </a:ext>
              </a:extLst>
            </p:cNvPr>
            <p:cNvSpPr/>
            <p:nvPr/>
          </p:nvSpPr>
          <p:spPr>
            <a:xfrm>
              <a:off x="7431824" y="4845826"/>
              <a:ext cx="65159" cy="48869"/>
            </a:xfrm>
            <a:custGeom>
              <a:avLst/>
              <a:gdLst>
                <a:gd name="connsiteX0" fmla="*/ 56593 w 65159"/>
                <a:gd name="connsiteY0" fmla="*/ 16985 h 48869"/>
                <a:gd name="connsiteX1" fmla="*/ 54525 w 65159"/>
                <a:gd name="connsiteY1" fmla="*/ 12375 h 48869"/>
                <a:gd name="connsiteX2" fmla="*/ 49752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29 w 65159"/>
                <a:gd name="connsiteY6" fmla="*/ 42918 h 48869"/>
                <a:gd name="connsiteX7" fmla="*/ 17302 w 65159"/>
                <a:gd name="connsiteY7" fmla="*/ 44987 h 48869"/>
                <a:gd name="connsiteX8" fmla="*/ 36712 w 65159"/>
                <a:gd name="connsiteY8" fmla="*/ 35441 h 48869"/>
                <a:gd name="connsiteX9" fmla="*/ 54842 w 65159"/>
                <a:gd name="connsiteY9" fmla="*/ 21603 h 48869"/>
                <a:gd name="connsiteX10" fmla="*/ 56593 w 65159"/>
                <a:gd name="connsiteY10" fmla="*/ 16985 h 48869"/>
                <a:gd name="connsiteX11" fmla="*/ 48163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1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91 h 48869"/>
                <a:gd name="connsiteX19" fmla="*/ 48163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3" y="16985"/>
                  </a:moveTo>
                  <a:cubicBezTo>
                    <a:pt x="56593" y="15185"/>
                    <a:pt x="55909" y="13645"/>
                    <a:pt x="54525" y="12375"/>
                  </a:cubicBezTo>
                  <a:cubicBezTo>
                    <a:pt x="53148" y="10998"/>
                    <a:pt x="51560" y="10306"/>
                    <a:pt x="49752" y="10306"/>
                  </a:cubicBezTo>
                  <a:cubicBezTo>
                    <a:pt x="46575" y="10306"/>
                    <a:pt x="40157" y="13491"/>
                    <a:pt x="30505" y="19852"/>
                  </a:cubicBezTo>
                  <a:cubicBezTo>
                    <a:pt x="20536" y="26319"/>
                    <a:pt x="14435" y="30929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47"/>
                    <a:pt x="12529" y="42918"/>
                  </a:cubicBezTo>
                  <a:cubicBezTo>
                    <a:pt x="13800" y="44294"/>
                    <a:pt x="15397" y="44987"/>
                    <a:pt x="17302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80"/>
                    <a:pt x="52513" y="24462"/>
                    <a:pt x="54842" y="21603"/>
                  </a:cubicBezTo>
                  <a:cubicBezTo>
                    <a:pt x="56015" y="20218"/>
                    <a:pt x="56593" y="18687"/>
                    <a:pt x="56593" y="16985"/>
                  </a:cubicBezTo>
                  <a:moveTo>
                    <a:pt x="48163" y="5215"/>
                  </a:moveTo>
                  <a:cubicBezTo>
                    <a:pt x="57286" y="5215"/>
                    <a:pt x="61847" y="9141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5"/>
                    <a:pt x="53311" y="39155"/>
                    <a:pt x="49597" y="41802"/>
                  </a:cubicBezTo>
                  <a:cubicBezTo>
                    <a:pt x="41428" y="47316"/>
                    <a:pt x="31198" y="50078"/>
                    <a:pt x="18891" y="50078"/>
                  </a:cubicBezTo>
                  <a:cubicBezTo>
                    <a:pt x="9768" y="50078"/>
                    <a:pt x="5215" y="46152"/>
                    <a:pt x="5215" y="38300"/>
                  </a:cubicBezTo>
                  <a:cubicBezTo>
                    <a:pt x="5215" y="34806"/>
                    <a:pt x="6323" y="30399"/>
                    <a:pt x="8555" y="25097"/>
                  </a:cubicBezTo>
                  <a:cubicBezTo>
                    <a:pt x="10672" y="20006"/>
                    <a:pt x="13645" y="16138"/>
                    <a:pt x="17465" y="13491"/>
                  </a:cubicBezTo>
                  <a:cubicBezTo>
                    <a:pt x="25626" y="7969"/>
                    <a:pt x="35865" y="5215"/>
                    <a:pt x="4816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0" name="자유형: 도형 549">
              <a:extLst>
                <a:ext uri="{FF2B5EF4-FFF2-40B4-BE49-F238E27FC236}">
                  <a16:creationId xmlns:a16="http://schemas.microsoft.com/office/drawing/2014/main" id="{96F1FC72-5610-4BAB-A177-A31A18BFD251}"/>
                </a:ext>
              </a:extLst>
            </p:cNvPr>
            <p:cNvSpPr/>
            <p:nvPr/>
          </p:nvSpPr>
          <p:spPr>
            <a:xfrm>
              <a:off x="7186964" y="4825464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6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87" y="6543"/>
                    <a:pt x="53889" y="9190"/>
                  </a:cubicBezTo>
                  <a:cubicBezTo>
                    <a:pt x="57180" y="12057"/>
                    <a:pt x="58825" y="15657"/>
                    <a:pt x="58825" y="20006"/>
                  </a:cubicBezTo>
                  <a:cubicBezTo>
                    <a:pt x="58825" y="27329"/>
                    <a:pt x="55054" y="34171"/>
                    <a:pt x="47528" y="40532"/>
                  </a:cubicBezTo>
                  <a:cubicBezTo>
                    <a:pt x="39888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53" y="43236"/>
                    <a:pt x="5215" y="39627"/>
                    <a:pt x="5215" y="35278"/>
                  </a:cubicBezTo>
                  <a:cubicBezTo>
                    <a:pt x="5215" y="27964"/>
                    <a:pt x="9027" y="21122"/>
                    <a:pt x="16667" y="14761"/>
                  </a:cubicBezTo>
                  <a:cubicBezTo>
                    <a:pt x="24087" y="8400"/>
                    <a:pt x="32200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1" name="자유형: 도형 550">
              <a:extLst>
                <a:ext uri="{FF2B5EF4-FFF2-40B4-BE49-F238E27FC236}">
                  <a16:creationId xmlns:a16="http://schemas.microsoft.com/office/drawing/2014/main" id="{75E8BCAD-6749-44B5-AD4D-8A743B24DA7F}"/>
                </a:ext>
              </a:extLst>
            </p:cNvPr>
            <p:cNvSpPr/>
            <p:nvPr/>
          </p:nvSpPr>
          <p:spPr>
            <a:xfrm>
              <a:off x="6843967" y="4805102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6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6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400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2" name="자유형: 도형 551">
              <a:extLst>
                <a:ext uri="{FF2B5EF4-FFF2-40B4-BE49-F238E27FC236}">
                  <a16:creationId xmlns:a16="http://schemas.microsoft.com/office/drawing/2014/main" id="{F2AFFBC3-E984-4D10-8A55-CEE1F8AB2E5D}"/>
                </a:ext>
              </a:extLst>
            </p:cNvPr>
            <p:cNvSpPr/>
            <p:nvPr/>
          </p:nvSpPr>
          <p:spPr>
            <a:xfrm>
              <a:off x="6562675" y="4784739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6 h 48869"/>
                <a:gd name="connsiteX3" fmla="*/ 47528 w 57014"/>
                <a:gd name="connsiteY3" fmla="*/ 40532 h 48869"/>
                <a:gd name="connsiteX4" fmla="*/ 23036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7" y="9190"/>
                  </a:cubicBezTo>
                  <a:cubicBezTo>
                    <a:pt x="57180" y="12057"/>
                    <a:pt x="58825" y="15657"/>
                    <a:pt x="58825" y="20006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36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400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3" name="자유형: 도형 552">
              <a:extLst>
                <a:ext uri="{FF2B5EF4-FFF2-40B4-BE49-F238E27FC236}">
                  <a16:creationId xmlns:a16="http://schemas.microsoft.com/office/drawing/2014/main" id="{3E30803D-6848-4D99-8F4A-0E55FEAAC46B}"/>
                </a:ext>
              </a:extLst>
            </p:cNvPr>
            <p:cNvSpPr/>
            <p:nvPr/>
          </p:nvSpPr>
          <p:spPr>
            <a:xfrm>
              <a:off x="6386867" y="4805102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6 h 48869"/>
                <a:gd name="connsiteX3" fmla="*/ 47528 w 57014"/>
                <a:gd name="connsiteY3" fmla="*/ 40532 h 48869"/>
                <a:gd name="connsiteX4" fmla="*/ 23037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8" y="9190"/>
                  </a:cubicBezTo>
                  <a:cubicBezTo>
                    <a:pt x="57180" y="12057"/>
                    <a:pt x="58825" y="15657"/>
                    <a:pt x="58825" y="20006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37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6" y="21122"/>
                    <a:pt x="16667" y="14761"/>
                  </a:cubicBezTo>
                  <a:cubicBezTo>
                    <a:pt x="24096" y="8400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4" name="자유형: 도형 553">
              <a:extLst>
                <a:ext uri="{FF2B5EF4-FFF2-40B4-BE49-F238E27FC236}">
                  <a16:creationId xmlns:a16="http://schemas.microsoft.com/office/drawing/2014/main" id="{7E787290-A032-46A8-AC61-42D5425FDD44}"/>
                </a:ext>
              </a:extLst>
            </p:cNvPr>
            <p:cNvSpPr/>
            <p:nvPr/>
          </p:nvSpPr>
          <p:spPr>
            <a:xfrm>
              <a:off x="6211060" y="4825464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6 h 48869"/>
                <a:gd name="connsiteX3" fmla="*/ 47536 w 57014"/>
                <a:gd name="connsiteY3" fmla="*/ 40532 h 48869"/>
                <a:gd name="connsiteX4" fmla="*/ 23036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7" y="9190"/>
                  </a:cubicBezTo>
                  <a:cubicBezTo>
                    <a:pt x="57180" y="12057"/>
                    <a:pt x="58825" y="15657"/>
                    <a:pt x="58825" y="20006"/>
                  </a:cubicBezTo>
                  <a:cubicBezTo>
                    <a:pt x="58825" y="27329"/>
                    <a:pt x="55062" y="34171"/>
                    <a:pt x="47536" y="40532"/>
                  </a:cubicBezTo>
                  <a:cubicBezTo>
                    <a:pt x="39896" y="46893"/>
                    <a:pt x="31727" y="50078"/>
                    <a:pt x="23036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75" y="14761"/>
                  </a:cubicBezTo>
                  <a:cubicBezTo>
                    <a:pt x="24095" y="8400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5" name="자유형: 도형 554">
              <a:extLst>
                <a:ext uri="{FF2B5EF4-FFF2-40B4-BE49-F238E27FC236}">
                  <a16:creationId xmlns:a16="http://schemas.microsoft.com/office/drawing/2014/main" id="{71EF26B3-9980-4B90-B7EF-9F150EC4512E}"/>
                </a:ext>
              </a:extLst>
            </p:cNvPr>
            <p:cNvSpPr/>
            <p:nvPr/>
          </p:nvSpPr>
          <p:spPr>
            <a:xfrm>
              <a:off x="5635411" y="4845826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6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87" y="6543"/>
                    <a:pt x="53889" y="9190"/>
                  </a:cubicBezTo>
                  <a:cubicBezTo>
                    <a:pt x="57180" y="12057"/>
                    <a:pt x="58825" y="15657"/>
                    <a:pt x="58825" y="20006"/>
                  </a:cubicBezTo>
                  <a:cubicBezTo>
                    <a:pt x="58825" y="27329"/>
                    <a:pt x="55054" y="34171"/>
                    <a:pt x="47528" y="40532"/>
                  </a:cubicBezTo>
                  <a:cubicBezTo>
                    <a:pt x="39888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53" y="43236"/>
                    <a:pt x="5215" y="39627"/>
                    <a:pt x="5215" y="35278"/>
                  </a:cubicBezTo>
                  <a:cubicBezTo>
                    <a:pt x="5215" y="27964"/>
                    <a:pt x="9027" y="21122"/>
                    <a:pt x="16667" y="14761"/>
                  </a:cubicBezTo>
                  <a:cubicBezTo>
                    <a:pt x="24087" y="8400"/>
                    <a:pt x="32200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6" name="자유형: 도형 555">
              <a:extLst>
                <a:ext uri="{FF2B5EF4-FFF2-40B4-BE49-F238E27FC236}">
                  <a16:creationId xmlns:a16="http://schemas.microsoft.com/office/drawing/2014/main" id="{E2E8E322-AC85-4467-878D-A41D1C0F7645}"/>
                </a:ext>
              </a:extLst>
            </p:cNvPr>
            <p:cNvSpPr/>
            <p:nvPr/>
          </p:nvSpPr>
          <p:spPr>
            <a:xfrm>
              <a:off x="5224241" y="4825464"/>
              <a:ext cx="65159" cy="48869"/>
            </a:xfrm>
            <a:custGeom>
              <a:avLst/>
              <a:gdLst>
                <a:gd name="connsiteX0" fmla="*/ 56594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30 w 65159"/>
                <a:gd name="connsiteY6" fmla="*/ 42918 h 48869"/>
                <a:gd name="connsiteX7" fmla="*/ 17303 w 65159"/>
                <a:gd name="connsiteY7" fmla="*/ 44987 h 48869"/>
                <a:gd name="connsiteX8" fmla="*/ 36712 w 65159"/>
                <a:gd name="connsiteY8" fmla="*/ 35441 h 48869"/>
                <a:gd name="connsiteX9" fmla="*/ 54851 w 65159"/>
                <a:gd name="connsiteY9" fmla="*/ 21603 h 48869"/>
                <a:gd name="connsiteX10" fmla="*/ 56594 w 65159"/>
                <a:gd name="connsiteY10" fmla="*/ 16985 h 48869"/>
                <a:gd name="connsiteX11" fmla="*/ 48164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9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91 h 48869"/>
                <a:gd name="connsiteX19" fmla="*/ 48164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4" y="16985"/>
                  </a:moveTo>
                  <a:cubicBezTo>
                    <a:pt x="56594" y="15185"/>
                    <a:pt x="55909" y="13645"/>
                    <a:pt x="54533" y="12375"/>
                  </a:cubicBezTo>
                  <a:cubicBezTo>
                    <a:pt x="53148" y="10998"/>
                    <a:pt x="51560" y="10306"/>
                    <a:pt x="49760" y="10306"/>
                  </a:cubicBezTo>
                  <a:cubicBezTo>
                    <a:pt x="46575" y="10306"/>
                    <a:pt x="40157" y="13491"/>
                    <a:pt x="30505" y="19852"/>
                  </a:cubicBezTo>
                  <a:cubicBezTo>
                    <a:pt x="20536" y="26319"/>
                    <a:pt x="14444" y="30929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47"/>
                    <a:pt x="12530" y="42918"/>
                  </a:cubicBezTo>
                  <a:cubicBezTo>
                    <a:pt x="13808" y="44294"/>
                    <a:pt x="15397" y="44987"/>
                    <a:pt x="17303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80"/>
                    <a:pt x="52513" y="24462"/>
                    <a:pt x="54851" y="21603"/>
                  </a:cubicBezTo>
                  <a:cubicBezTo>
                    <a:pt x="56015" y="20218"/>
                    <a:pt x="56594" y="18687"/>
                    <a:pt x="56594" y="16985"/>
                  </a:cubicBezTo>
                  <a:moveTo>
                    <a:pt x="48164" y="5215"/>
                  </a:moveTo>
                  <a:cubicBezTo>
                    <a:pt x="57286" y="5215"/>
                    <a:pt x="61847" y="9141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5"/>
                    <a:pt x="53311" y="39155"/>
                    <a:pt x="49597" y="41802"/>
                  </a:cubicBezTo>
                  <a:cubicBezTo>
                    <a:pt x="41428" y="47316"/>
                    <a:pt x="31198" y="50078"/>
                    <a:pt x="18899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31" y="30399"/>
                    <a:pt x="8555" y="25097"/>
                  </a:cubicBezTo>
                  <a:cubicBezTo>
                    <a:pt x="10673" y="20006"/>
                    <a:pt x="13645" y="16138"/>
                    <a:pt x="17465" y="13491"/>
                  </a:cubicBezTo>
                  <a:cubicBezTo>
                    <a:pt x="25627" y="7969"/>
                    <a:pt x="35865" y="5215"/>
                    <a:pt x="4816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7" name="자유형: 도형 556">
              <a:extLst>
                <a:ext uri="{FF2B5EF4-FFF2-40B4-BE49-F238E27FC236}">
                  <a16:creationId xmlns:a16="http://schemas.microsoft.com/office/drawing/2014/main" id="{6921B6C2-6C7A-4058-A231-A2F8116F2965}"/>
                </a:ext>
              </a:extLst>
            </p:cNvPr>
            <p:cNvSpPr/>
            <p:nvPr/>
          </p:nvSpPr>
          <p:spPr>
            <a:xfrm>
              <a:off x="4653658" y="4886550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6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6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7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400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8" name="자유형: 도형 557">
              <a:extLst>
                <a:ext uri="{FF2B5EF4-FFF2-40B4-BE49-F238E27FC236}">
                  <a16:creationId xmlns:a16="http://schemas.microsoft.com/office/drawing/2014/main" id="{A500EDFD-429E-4658-A7D3-DEE147BDCF37}"/>
                </a:ext>
              </a:extLst>
            </p:cNvPr>
            <p:cNvSpPr/>
            <p:nvPr/>
          </p:nvSpPr>
          <p:spPr>
            <a:xfrm>
              <a:off x="4250964" y="4845826"/>
              <a:ext cx="65159" cy="48869"/>
            </a:xfrm>
            <a:custGeom>
              <a:avLst/>
              <a:gdLst>
                <a:gd name="connsiteX0" fmla="*/ 56598 w 65159"/>
                <a:gd name="connsiteY0" fmla="*/ 16985 h 48869"/>
                <a:gd name="connsiteX1" fmla="*/ 54530 w 65159"/>
                <a:gd name="connsiteY1" fmla="*/ 12375 h 48869"/>
                <a:gd name="connsiteX2" fmla="*/ 49757 w 65159"/>
                <a:gd name="connsiteY2" fmla="*/ 10306 h 48869"/>
                <a:gd name="connsiteX3" fmla="*/ 30509 w 65159"/>
                <a:gd name="connsiteY3" fmla="*/ 19852 h 48869"/>
                <a:gd name="connsiteX4" fmla="*/ 12214 w 65159"/>
                <a:gd name="connsiteY4" fmla="*/ 33690 h 48869"/>
                <a:gd name="connsiteX5" fmla="*/ 10465 w 65159"/>
                <a:gd name="connsiteY5" fmla="*/ 38300 h 48869"/>
                <a:gd name="connsiteX6" fmla="*/ 12533 w 65159"/>
                <a:gd name="connsiteY6" fmla="*/ 42918 h 48869"/>
                <a:gd name="connsiteX7" fmla="*/ 17305 w 65159"/>
                <a:gd name="connsiteY7" fmla="*/ 44987 h 48869"/>
                <a:gd name="connsiteX8" fmla="*/ 36713 w 65159"/>
                <a:gd name="connsiteY8" fmla="*/ 35441 h 48869"/>
                <a:gd name="connsiteX9" fmla="*/ 54848 w 65159"/>
                <a:gd name="connsiteY9" fmla="*/ 21603 h 48869"/>
                <a:gd name="connsiteX10" fmla="*/ 56598 w 65159"/>
                <a:gd name="connsiteY10" fmla="*/ 16985 h 48869"/>
                <a:gd name="connsiteX11" fmla="*/ 48167 w 65159"/>
                <a:gd name="connsiteY11" fmla="*/ 5215 h 48869"/>
                <a:gd name="connsiteX12" fmla="*/ 61848 w 65159"/>
                <a:gd name="connsiteY12" fmla="*/ 16985 h 48869"/>
                <a:gd name="connsiteX13" fmla="*/ 58507 w 65159"/>
                <a:gd name="connsiteY13" fmla="*/ 30351 h 48869"/>
                <a:gd name="connsiteX14" fmla="*/ 49599 w 65159"/>
                <a:gd name="connsiteY14" fmla="*/ 41802 h 48869"/>
                <a:gd name="connsiteX15" fmla="*/ 18896 w 65159"/>
                <a:gd name="connsiteY15" fmla="*/ 50078 h 48869"/>
                <a:gd name="connsiteX16" fmla="*/ 5215 w 65159"/>
                <a:gd name="connsiteY16" fmla="*/ 38300 h 48869"/>
                <a:gd name="connsiteX17" fmla="*/ 8556 w 65159"/>
                <a:gd name="connsiteY17" fmla="*/ 25097 h 48869"/>
                <a:gd name="connsiteX18" fmla="*/ 17465 w 65159"/>
                <a:gd name="connsiteY18" fmla="*/ 13491 h 48869"/>
                <a:gd name="connsiteX19" fmla="*/ 48167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8" y="16985"/>
                  </a:moveTo>
                  <a:cubicBezTo>
                    <a:pt x="56598" y="15185"/>
                    <a:pt x="55908" y="13645"/>
                    <a:pt x="54530" y="12375"/>
                  </a:cubicBezTo>
                  <a:cubicBezTo>
                    <a:pt x="53151" y="10998"/>
                    <a:pt x="51561" y="10306"/>
                    <a:pt x="49757" y="10306"/>
                  </a:cubicBezTo>
                  <a:cubicBezTo>
                    <a:pt x="46576" y="10306"/>
                    <a:pt x="40159" y="13491"/>
                    <a:pt x="30509" y="19852"/>
                  </a:cubicBezTo>
                  <a:cubicBezTo>
                    <a:pt x="20540" y="26319"/>
                    <a:pt x="14442" y="30929"/>
                    <a:pt x="12214" y="33690"/>
                  </a:cubicBezTo>
                  <a:cubicBezTo>
                    <a:pt x="11048" y="35172"/>
                    <a:pt x="10465" y="36712"/>
                    <a:pt x="10465" y="38300"/>
                  </a:cubicBezTo>
                  <a:cubicBezTo>
                    <a:pt x="10465" y="40108"/>
                    <a:pt x="11154" y="41647"/>
                    <a:pt x="12533" y="42918"/>
                  </a:cubicBezTo>
                  <a:cubicBezTo>
                    <a:pt x="13805" y="44294"/>
                    <a:pt x="15397" y="44987"/>
                    <a:pt x="17305" y="44987"/>
                  </a:cubicBezTo>
                  <a:cubicBezTo>
                    <a:pt x="20380" y="44987"/>
                    <a:pt x="26850" y="41802"/>
                    <a:pt x="36713" y="35441"/>
                  </a:cubicBezTo>
                  <a:cubicBezTo>
                    <a:pt x="46470" y="29080"/>
                    <a:pt x="52515" y="24462"/>
                    <a:pt x="54848" y="21603"/>
                  </a:cubicBezTo>
                  <a:cubicBezTo>
                    <a:pt x="56014" y="20218"/>
                    <a:pt x="56598" y="18687"/>
                    <a:pt x="56598" y="16985"/>
                  </a:cubicBezTo>
                  <a:moveTo>
                    <a:pt x="48167" y="5215"/>
                  </a:moveTo>
                  <a:cubicBezTo>
                    <a:pt x="57287" y="5215"/>
                    <a:pt x="61848" y="9141"/>
                    <a:pt x="61848" y="16985"/>
                  </a:cubicBezTo>
                  <a:cubicBezTo>
                    <a:pt x="61848" y="20805"/>
                    <a:pt x="60734" y="25260"/>
                    <a:pt x="58507" y="30351"/>
                  </a:cubicBezTo>
                  <a:cubicBezTo>
                    <a:pt x="56280" y="35335"/>
                    <a:pt x="53310" y="39155"/>
                    <a:pt x="49599" y="41802"/>
                  </a:cubicBezTo>
                  <a:cubicBezTo>
                    <a:pt x="41433" y="47316"/>
                    <a:pt x="31199" y="50078"/>
                    <a:pt x="18896" y="50078"/>
                  </a:cubicBezTo>
                  <a:cubicBezTo>
                    <a:pt x="9776" y="50078"/>
                    <a:pt x="5215" y="46152"/>
                    <a:pt x="5215" y="38300"/>
                  </a:cubicBezTo>
                  <a:cubicBezTo>
                    <a:pt x="5215" y="34806"/>
                    <a:pt x="6329" y="30399"/>
                    <a:pt x="8556" y="25097"/>
                  </a:cubicBezTo>
                  <a:cubicBezTo>
                    <a:pt x="10677" y="20006"/>
                    <a:pt x="13646" y="16138"/>
                    <a:pt x="17465" y="13491"/>
                  </a:cubicBezTo>
                  <a:cubicBezTo>
                    <a:pt x="25631" y="7969"/>
                    <a:pt x="35865" y="5215"/>
                    <a:pt x="48167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59" name="자유형: 도형 558">
              <a:extLst>
                <a:ext uri="{FF2B5EF4-FFF2-40B4-BE49-F238E27FC236}">
                  <a16:creationId xmlns:a16="http://schemas.microsoft.com/office/drawing/2014/main" id="{67739DDF-677D-4998-ACFC-668D5934952C}"/>
                </a:ext>
              </a:extLst>
            </p:cNvPr>
            <p:cNvSpPr/>
            <p:nvPr/>
          </p:nvSpPr>
          <p:spPr>
            <a:xfrm>
              <a:off x="7440352" y="4153510"/>
              <a:ext cx="65159" cy="48869"/>
            </a:xfrm>
            <a:custGeom>
              <a:avLst/>
              <a:gdLst>
                <a:gd name="connsiteX0" fmla="*/ 56593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29 w 65159"/>
                <a:gd name="connsiteY6" fmla="*/ 42918 h 48869"/>
                <a:gd name="connsiteX7" fmla="*/ 17302 w 65159"/>
                <a:gd name="connsiteY7" fmla="*/ 44987 h 48869"/>
                <a:gd name="connsiteX8" fmla="*/ 36712 w 65159"/>
                <a:gd name="connsiteY8" fmla="*/ 35441 h 48869"/>
                <a:gd name="connsiteX9" fmla="*/ 54850 w 65159"/>
                <a:gd name="connsiteY9" fmla="*/ 21603 h 48869"/>
                <a:gd name="connsiteX10" fmla="*/ 56593 w 65159"/>
                <a:gd name="connsiteY10" fmla="*/ 16985 h 48869"/>
                <a:gd name="connsiteX11" fmla="*/ 48163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3 h 48869"/>
                <a:gd name="connsiteX15" fmla="*/ 18899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63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3" y="16985"/>
                  </a:moveTo>
                  <a:cubicBezTo>
                    <a:pt x="56593" y="15185"/>
                    <a:pt x="55909" y="13645"/>
                    <a:pt x="54533" y="12375"/>
                  </a:cubicBezTo>
                  <a:cubicBezTo>
                    <a:pt x="53148" y="10990"/>
                    <a:pt x="51560" y="10306"/>
                    <a:pt x="49760" y="10306"/>
                  </a:cubicBezTo>
                  <a:cubicBezTo>
                    <a:pt x="46575" y="10306"/>
                    <a:pt x="40157" y="13483"/>
                    <a:pt x="30505" y="19852"/>
                  </a:cubicBezTo>
                  <a:cubicBezTo>
                    <a:pt x="20536" y="26319"/>
                    <a:pt x="14444" y="30929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48"/>
                    <a:pt x="12529" y="42918"/>
                  </a:cubicBezTo>
                  <a:cubicBezTo>
                    <a:pt x="13808" y="44295"/>
                    <a:pt x="15397" y="44987"/>
                    <a:pt x="17302" y="44987"/>
                  </a:cubicBezTo>
                  <a:cubicBezTo>
                    <a:pt x="20381" y="44987"/>
                    <a:pt x="26848" y="41803"/>
                    <a:pt x="36712" y="35441"/>
                  </a:cubicBezTo>
                  <a:cubicBezTo>
                    <a:pt x="46469" y="29080"/>
                    <a:pt x="52513" y="24462"/>
                    <a:pt x="54850" y="21603"/>
                  </a:cubicBezTo>
                  <a:cubicBezTo>
                    <a:pt x="56015" y="20218"/>
                    <a:pt x="56593" y="18679"/>
                    <a:pt x="56593" y="16985"/>
                  </a:cubicBezTo>
                  <a:moveTo>
                    <a:pt x="48163" y="5215"/>
                  </a:moveTo>
                  <a:cubicBezTo>
                    <a:pt x="57286" y="5215"/>
                    <a:pt x="61847" y="9142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6"/>
                    <a:pt x="53311" y="39155"/>
                    <a:pt x="49597" y="41803"/>
                  </a:cubicBezTo>
                  <a:cubicBezTo>
                    <a:pt x="41428" y="47317"/>
                    <a:pt x="31198" y="50078"/>
                    <a:pt x="18899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31" y="30400"/>
                    <a:pt x="8555" y="25097"/>
                  </a:cubicBezTo>
                  <a:cubicBezTo>
                    <a:pt x="10672" y="20007"/>
                    <a:pt x="13645" y="16138"/>
                    <a:pt x="17465" y="13483"/>
                  </a:cubicBezTo>
                  <a:cubicBezTo>
                    <a:pt x="25626" y="7969"/>
                    <a:pt x="35865" y="5215"/>
                    <a:pt x="4816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0" name="자유형: 도형 559">
              <a:extLst>
                <a:ext uri="{FF2B5EF4-FFF2-40B4-BE49-F238E27FC236}">
                  <a16:creationId xmlns:a16="http://schemas.microsoft.com/office/drawing/2014/main" id="{F43D8D4C-5A8E-4EF6-AB2B-7FA0B2338CD5}"/>
                </a:ext>
              </a:extLst>
            </p:cNvPr>
            <p:cNvSpPr/>
            <p:nvPr/>
          </p:nvSpPr>
          <p:spPr>
            <a:xfrm>
              <a:off x="7087922" y="4133148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8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71"/>
                    <a:pt x="47536" y="40532"/>
                  </a:cubicBezTo>
                  <a:cubicBezTo>
                    <a:pt x="39897" y="46893"/>
                    <a:pt x="31727" y="50078"/>
                    <a:pt x="23037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6" y="21122"/>
                    <a:pt x="16675" y="14762"/>
                  </a:cubicBezTo>
                  <a:cubicBezTo>
                    <a:pt x="24096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1" name="자유형: 도형 560">
              <a:extLst>
                <a:ext uri="{FF2B5EF4-FFF2-40B4-BE49-F238E27FC236}">
                  <a16:creationId xmlns:a16="http://schemas.microsoft.com/office/drawing/2014/main" id="{8023B4F0-77D7-4BFC-8895-A89A12E46312}"/>
                </a:ext>
              </a:extLst>
            </p:cNvPr>
            <p:cNvSpPr/>
            <p:nvPr/>
          </p:nvSpPr>
          <p:spPr>
            <a:xfrm>
              <a:off x="6804554" y="4112785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2"/>
                  </a:cubicBezTo>
                  <a:cubicBezTo>
                    <a:pt x="24087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2" name="자유형: 도형 561">
              <a:extLst>
                <a:ext uri="{FF2B5EF4-FFF2-40B4-BE49-F238E27FC236}">
                  <a16:creationId xmlns:a16="http://schemas.microsoft.com/office/drawing/2014/main" id="{105E5965-A1E1-44B5-A5B7-963F5BD58864}"/>
                </a:ext>
              </a:extLst>
            </p:cNvPr>
            <p:cNvSpPr/>
            <p:nvPr/>
          </p:nvSpPr>
          <p:spPr>
            <a:xfrm>
              <a:off x="6627443" y="4092423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36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7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36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2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3" name="자유형: 도형 562">
              <a:extLst>
                <a:ext uri="{FF2B5EF4-FFF2-40B4-BE49-F238E27FC236}">
                  <a16:creationId xmlns:a16="http://schemas.microsoft.com/office/drawing/2014/main" id="{EB975DDB-3DF1-4F38-9DA1-2A77E3F4D766}"/>
                </a:ext>
              </a:extLst>
            </p:cNvPr>
            <p:cNvSpPr/>
            <p:nvPr/>
          </p:nvSpPr>
          <p:spPr>
            <a:xfrm>
              <a:off x="6281912" y="4133148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54" y="34171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27" y="21122"/>
                    <a:pt x="16667" y="14762"/>
                  </a:cubicBezTo>
                  <a:cubicBezTo>
                    <a:pt x="24087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4" name="자유형: 도형 563">
              <a:extLst>
                <a:ext uri="{FF2B5EF4-FFF2-40B4-BE49-F238E27FC236}">
                  <a16:creationId xmlns:a16="http://schemas.microsoft.com/office/drawing/2014/main" id="{40EF82D5-A4C0-4EB1-AEC9-4AD8D6AE3D72}"/>
                </a:ext>
              </a:extLst>
            </p:cNvPr>
            <p:cNvSpPr/>
            <p:nvPr/>
          </p:nvSpPr>
          <p:spPr>
            <a:xfrm>
              <a:off x="5946457" y="4153510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3"/>
                    <a:pt x="16667" y="14762"/>
                  </a:cubicBezTo>
                  <a:cubicBezTo>
                    <a:pt x="24095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5" name="자유형: 도형 564">
              <a:extLst>
                <a:ext uri="{FF2B5EF4-FFF2-40B4-BE49-F238E27FC236}">
                  <a16:creationId xmlns:a16="http://schemas.microsoft.com/office/drawing/2014/main" id="{EC05CC8E-212C-4DFE-A674-37D6AAA69C55}"/>
                </a:ext>
              </a:extLst>
            </p:cNvPr>
            <p:cNvSpPr/>
            <p:nvPr/>
          </p:nvSpPr>
          <p:spPr>
            <a:xfrm>
              <a:off x="5681528" y="4112785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27" y="21122"/>
                    <a:pt x="16667" y="14762"/>
                  </a:cubicBezTo>
                  <a:cubicBezTo>
                    <a:pt x="24087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6" name="자유형: 도형 565">
              <a:extLst>
                <a:ext uri="{FF2B5EF4-FFF2-40B4-BE49-F238E27FC236}">
                  <a16:creationId xmlns:a16="http://schemas.microsoft.com/office/drawing/2014/main" id="{4F421C0E-A64E-4659-871C-21C14C22DFFE}"/>
                </a:ext>
              </a:extLst>
            </p:cNvPr>
            <p:cNvSpPr/>
            <p:nvPr/>
          </p:nvSpPr>
          <p:spPr>
            <a:xfrm>
              <a:off x="5256169" y="4072061"/>
              <a:ext cx="65159" cy="48869"/>
            </a:xfrm>
            <a:custGeom>
              <a:avLst/>
              <a:gdLst>
                <a:gd name="connsiteX0" fmla="*/ 56593 w 65159"/>
                <a:gd name="connsiteY0" fmla="*/ 16985 h 48869"/>
                <a:gd name="connsiteX1" fmla="*/ 54525 w 65159"/>
                <a:gd name="connsiteY1" fmla="*/ 12375 h 48869"/>
                <a:gd name="connsiteX2" fmla="*/ 49752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30 w 65159"/>
                <a:gd name="connsiteY6" fmla="*/ 42918 h 48869"/>
                <a:gd name="connsiteX7" fmla="*/ 17302 w 65159"/>
                <a:gd name="connsiteY7" fmla="*/ 44987 h 48869"/>
                <a:gd name="connsiteX8" fmla="*/ 36712 w 65159"/>
                <a:gd name="connsiteY8" fmla="*/ 35441 h 48869"/>
                <a:gd name="connsiteX9" fmla="*/ 54842 w 65159"/>
                <a:gd name="connsiteY9" fmla="*/ 21603 h 48869"/>
                <a:gd name="connsiteX10" fmla="*/ 56593 w 65159"/>
                <a:gd name="connsiteY10" fmla="*/ 16985 h 48869"/>
                <a:gd name="connsiteX11" fmla="*/ 48163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1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63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3" y="16985"/>
                  </a:moveTo>
                  <a:cubicBezTo>
                    <a:pt x="56593" y="15185"/>
                    <a:pt x="55909" y="13645"/>
                    <a:pt x="54525" y="12375"/>
                  </a:cubicBezTo>
                  <a:cubicBezTo>
                    <a:pt x="53148" y="10990"/>
                    <a:pt x="51560" y="10306"/>
                    <a:pt x="49752" y="10306"/>
                  </a:cubicBezTo>
                  <a:cubicBezTo>
                    <a:pt x="46575" y="10306"/>
                    <a:pt x="40157" y="13483"/>
                    <a:pt x="30505" y="19852"/>
                  </a:cubicBezTo>
                  <a:cubicBezTo>
                    <a:pt x="20536" y="26319"/>
                    <a:pt x="14444" y="30929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40"/>
                    <a:pt x="12530" y="42918"/>
                  </a:cubicBezTo>
                  <a:cubicBezTo>
                    <a:pt x="13800" y="44295"/>
                    <a:pt x="15397" y="44987"/>
                    <a:pt x="17302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80"/>
                    <a:pt x="52513" y="24462"/>
                    <a:pt x="54842" y="21603"/>
                  </a:cubicBezTo>
                  <a:cubicBezTo>
                    <a:pt x="56015" y="20218"/>
                    <a:pt x="56593" y="18679"/>
                    <a:pt x="56593" y="16985"/>
                  </a:cubicBezTo>
                  <a:moveTo>
                    <a:pt x="48163" y="5215"/>
                  </a:moveTo>
                  <a:cubicBezTo>
                    <a:pt x="57286" y="5215"/>
                    <a:pt x="61847" y="9142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5"/>
                    <a:pt x="53311" y="39155"/>
                    <a:pt x="49597" y="41802"/>
                  </a:cubicBezTo>
                  <a:cubicBezTo>
                    <a:pt x="41428" y="47316"/>
                    <a:pt x="31198" y="50078"/>
                    <a:pt x="18891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23" y="30400"/>
                    <a:pt x="8555" y="25097"/>
                  </a:cubicBezTo>
                  <a:cubicBezTo>
                    <a:pt x="10673" y="20007"/>
                    <a:pt x="13645" y="16138"/>
                    <a:pt x="17465" y="13483"/>
                  </a:cubicBezTo>
                  <a:cubicBezTo>
                    <a:pt x="25627" y="7969"/>
                    <a:pt x="35865" y="5215"/>
                    <a:pt x="4816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7" name="자유형: 도형 566">
              <a:extLst>
                <a:ext uri="{FF2B5EF4-FFF2-40B4-BE49-F238E27FC236}">
                  <a16:creationId xmlns:a16="http://schemas.microsoft.com/office/drawing/2014/main" id="{26CA4C7E-4CED-4EDB-A250-E22F65394D11}"/>
                </a:ext>
              </a:extLst>
            </p:cNvPr>
            <p:cNvSpPr/>
            <p:nvPr/>
          </p:nvSpPr>
          <p:spPr>
            <a:xfrm>
              <a:off x="4927482" y="4092423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7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6" y="21122"/>
                    <a:pt x="16667" y="14762"/>
                  </a:cubicBezTo>
                  <a:cubicBezTo>
                    <a:pt x="24095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8" name="자유형: 도형 567">
              <a:extLst>
                <a:ext uri="{FF2B5EF4-FFF2-40B4-BE49-F238E27FC236}">
                  <a16:creationId xmlns:a16="http://schemas.microsoft.com/office/drawing/2014/main" id="{EA59D00D-548C-49AE-8C90-7BB51D7B30DB}"/>
                </a:ext>
              </a:extLst>
            </p:cNvPr>
            <p:cNvSpPr/>
            <p:nvPr/>
          </p:nvSpPr>
          <p:spPr>
            <a:xfrm>
              <a:off x="4667847" y="4112785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37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8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71"/>
                    <a:pt x="47528" y="40532"/>
                  </a:cubicBezTo>
                  <a:cubicBezTo>
                    <a:pt x="39896" y="46893"/>
                    <a:pt x="31727" y="50078"/>
                    <a:pt x="23037" y="50078"/>
                  </a:cubicBezTo>
                  <a:cubicBezTo>
                    <a:pt x="17946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2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69" name="자유형: 도형 568">
              <a:extLst>
                <a:ext uri="{FF2B5EF4-FFF2-40B4-BE49-F238E27FC236}">
                  <a16:creationId xmlns:a16="http://schemas.microsoft.com/office/drawing/2014/main" id="{FF83032E-6C40-43D7-A68B-4D3F90A86E7D}"/>
                </a:ext>
              </a:extLst>
            </p:cNvPr>
            <p:cNvSpPr/>
            <p:nvPr/>
          </p:nvSpPr>
          <p:spPr>
            <a:xfrm>
              <a:off x="4250964" y="4133148"/>
              <a:ext cx="65159" cy="48869"/>
            </a:xfrm>
            <a:custGeom>
              <a:avLst/>
              <a:gdLst>
                <a:gd name="connsiteX0" fmla="*/ 56598 w 65159"/>
                <a:gd name="connsiteY0" fmla="*/ 16985 h 48869"/>
                <a:gd name="connsiteX1" fmla="*/ 54530 w 65159"/>
                <a:gd name="connsiteY1" fmla="*/ 12375 h 48869"/>
                <a:gd name="connsiteX2" fmla="*/ 49757 w 65159"/>
                <a:gd name="connsiteY2" fmla="*/ 10306 h 48869"/>
                <a:gd name="connsiteX3" fmla="*/ 30509 w 65159"/>
                <a:gd name="connsiteY3" fmla="*/ 19852 h 48869"/>
                <a:gd name="connsiteX4" fmla="*/ 12214 w 65159"/>
                <a:gd name="connsiteY4" fmla="*/ 33690 h 48869"/>
                <a:gd name="connsiteX5" fmla="*/ 10465 w 65159"/>
                <a:gd name="connsiteY5" fmla="*/ 38300 h 48869"/>
                <a:gd name="connsiteX6" fmla="*/ 12533 w 65159"/>
                <a:gd name="connsiteY6" fmla="*/ 42918 h 48869"/>
                <a:gd name="connsiteX7" fmla="*/ 17305 w 65159"/>
                <a:gd name="connsiteY7" fmla="*/ 44987 h 48869"/>
                <a:gd name="connsiteX8" fmla="*/ 36713 w 65159"/>
                <a:gd name="connsiteY8" fmla="*/ 35441 h 48869"/>
                <a:gd name="connsiteX9" fmla="*/ 54848 w 65159"/>
                <a:gd name="connsiteY9" fmla="*/ 21603 h 48869"/>
                <a:gd name="connsiteX10" fmla="*/ 56598 w 65159"/>
                <a:gd name="connsiteY10" fmla="*/ 16985 h 48869"/>
                <a:gd name="connsiteX11" fmla="*/ 48167 w 65159"/>
                <a:gd name="connsiteY11" fmla="*/ 5215 h 48869"/>
                <a:gd name="connsiteX12" fmla="*/ 61848 w 65159"/>
                <a:gd name="connsiteY12" fmla="*/ 16985 h 48869"/>
                <a:gd name="connsiteX13" fmla="*/ 58507 w 65159"/>
                <a:gd name="connsiteY13" fmla="*/ 30351 h 48869"/>
                <a:gd name="connsiteX14" fmla="*/ 49599 w 65159"/>
                <a:gd name="connsiteY14" fmla="*/ 41803 h 48869"/>
                <a:gd name="connsiteX15" fmla="*/ 18896 w 65159"/>
                <a:gd name="connsiteY15" fmla="*/ 50078 h 48869"/>
                <a:gd name="connsiteX16" fmla="*/ 5215 w 65159"/>
                <a:gd name="connsiteY16" fmla="*/ 38300 h 48869"/>
                <a:gd name="connsiteX17" fmla="*/ 8556 w 65159"/>
                <a:gd name="connsiteY17" fmla="*/ 25097 h 48869"/>
                <a:gd name="connsiteX18" fmla="*/ 17465 w 65159"/>
                <a:gd name="connsiteY18" fmla="*/ 13483 h 48869"/>
                <a:gd name="connsiteX19" fmla="*/ 48167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8" y="16985"/>
                  </a:moveTo>
                  <a:cubicBezTo>
                    <a:pt x="56598" y="15185"/>
                    <a:pt x="55908" y="13645"/>
                    <a:pt x="54530" y="12375"/>
                  </a:cubicBezTo>
                  <a:cubicBezTo>
                    <a:pt x="53151" y="10990"/>
                    <a:pt x="51561" y="10306"/>
                    <a:pt x="49757" y="10306"/>
                  </a:cubicBezTo>
                  <a:cubicBezTo>
                    <a:pt x="46576" y="10306"/>
                    <a:pt x="40159" y="13483"/>
                    <a:pt x="30509" y="19852"/>
                  </a:cubicBezTo>
                  <a:cubicBezTo>
                    <a:pt x="20540" y="26319"/>
                    <a:pt x="14442" y="30929"/>
                    <a:pt x="12214" y="33690"/>
                  </a:cubicBezTo>
                  <a:cubicBezTo>
                    <a:pt x="11048" y="35172"/>
                    <a:pt x="10465" y="36712"/>
                    <a:pt x="10465" y="38300"/>
                  </a:cubicBezTo>
                  <a:cubicBezTo>
                    <a:pt x="10465" y="40108"/>
                    <a:pt x="11154" y="41648"/>
                    <a:pt x="12533" y="42918"/>
                  </a:cubicBezTo>
                  <a:cubicBezTo>
                    <a:pt x="13805" y="44295"/>
                    <a:pt x="15397" y="44987"/>
                    <a:pt x="17305" y="44987"/>
                  </a:cubicBezTo>
                  <a:cubicBezTo>
                    <a:pt x="20380" y="44987"/>
                    <a:pt x="26850" y="41803"/>
                    <a:pt x="36713" y="35441"/>
                  </a:cubicBezTo>
                  <a:cubicBezTo>
                    <a:pt x="46470" y="29080"/>
                    <a:pt x="52515" y="24462"/>
                    <a:pt x="54848" y="21603"/>
                  </a:cubicBezTo>
                  <a:cubicBezTo>
                    <a:pt x="56014" y="20218"/>
                    <a:pt x="56598" y="18679"/>
                    <a:pt x="56598" y="16985"/>
                  </a:cubicBezTo>
                  <a:moveTo>
                    <a:pt x="48167" y="5215"/>
                  </a:moveTo>
                  <a:cubicBezTo>
                    <a:pt x="57287" y="5215"/>
                    <a:pt x="61848" y="9142"/>
                    <a:pt x="61848" y="16985"/>
                  </a:cubicBezTo>
                  <a:cubicBezTo>
                    <a:pt x="61848" y="20805"/>
                    <a:pt x="60734" y="25260"/>
                    <a:pt x="58507" y="30351"/>
                  </a:cubicBezTo>
                  <a:cubicBezTo>
                    <a:pt x="56280" y="35335"/>
                    <a:pt x="53310" y="39155"/>
                    <a:pt x="49599" y="41803"/>
                  </a:cubicBezTo>
                  <a:cubicBezTo>
                    <a:pt x="41433" y="47317"/>
                    <a:pt x="31199" y="50078"/>
                    <a:pt x="18896" y="50078"/>
                  </a:cubicBezTo>
                  <a:cubicBezTo>
                    <a:pt x="9776" y="50078"/>
                    <a:pt x="5215" y="46152"/>
                    <a:pt x="5215" y="38300"/>
                  </a:cubicBezTo>
                  <a:cubicBezTo>
                    <a:pt x="5215" y="34806"/>
                    <a:pt x="6329" y="30400"/>
                    <a:pt x="8556" y="25097"/>
                  </a:cubicBezTo>
                  <a:cubicBezTo>
                    <a:pt x="10677" y="20007"/>
                    <a:pt x="13646" y="16138"/>
                    <a:pt x="17465" y="13483"/>
                  </a:cubicBezTo>
                  <a:cubicBezTo>
                    <a:pt x="25631" y="7969"/>
                    <a:pt x="35865" y="5215"/>
                    <a:pt x="48167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0" name="자유형: 도형 569">
              <a:extLst>
                <a:ext uri="{FF2B5EF4-FFF2-40B4-BE49-F238E27FC236}">
                  <a16:creationId xmlns:a16="http://schemas.microsoft.com/office/drawing/2014/main" id="{793F1C4B-D7F9-4681-B266-BC0F150805AF}"/>
                </a:ext>
              </a:extLst>
            </p:cNvPr>
            <p:cNvSpPr/>
            <p:nvPr/>
          </p:nvSpPr>
          <p:spPr>
            <a:xfrm>
              <a:off x="7440352" y="3339021"/>
              <a:ext cx="65159" cy="48869"/>
            </a:xfrm>
            <a:custGeom>
              <a:avLst/>
              <a:gdLst>
                <a:gd name="connsiteX0" fmla="*/ 56593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29 w 65159"/>
                <a:gd name="connsiteY6" fmla="*/ 42918 h 48869"/>
                <a:gd name="connsiteX7" fmla="*/ 17302 w 65159"/>
                <a:gd name="connsiteY7" fmla="*/ 44987 h 48869"/>
                <a:gd name="connsiteX8" fmla="*/ 36712 w 65159"/>
                <a:gd name="connsiteY8" fmla="*/ 35441 h 48869"/>
                <a:gd name="connsiteX9" fmla="*/ 54850 w 65159"/>
                <a:gd name="connsiteY9" fmla="*/ 21603 h 48869"/>
                <a:gd name="connsiteX10" fmla="*/ 56593 w 65159"/>
                <a:gd name="connsiteY10" fmla="*/ 16985 h 48869"/>
                <a:gd name="connsiteX11" fmla="*/ 48163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9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63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3" y="16985"/>
                  </a:moveTo>
                  <a:cubicBezTo>
                    <a:pt x="56593" y="15185"/>
                    <a:pt x="55909" y="13645"/>
                    <a:pt x="54533" y="12375"/>
                  </a:cubicBezTo>
                  <a:cubicBezTo>
                    <a:pt x="53148" y="10990"/>
                    <a:pt x="51560" y="10306"/>
                    <a:pt x="49760" y="10306"/>
                  </a:cubicBezTo>
                  <a:cubicBezTo>
                    <a:pt x="46575" y="10306"/>
                    <a:pt x="40157" y="13483"/>
                    <a:pt x="30505" y="19852"/>
                  </a:cubicBezTo>
                  <a:cubicBezTo>
                    <a:pt x="20536" y="26319"/>
                    <a:pt x="14444" y="30929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40"/>
                    <a:pt x="12529" y="42918"/>
                  </a:cubicBezTo>
                  <a:cubicBezTo>
                    <a:pt x="13808" y="44295"/>
                    <a:pt x="15397" y="44987"/>
                    <a:pt x="17302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72"/>
                    <a:pt x="52513" y="24462"/>
                    <a:pt x="54850" y="21603"/>
                  </a:cubicBezTo>
                  <a:cubicBezTo>
                    <a:pt x="56015" y="20218"/>
                    <a:pt x="56593" y="18679"/>
                    <a:pt x="56593" y="16985"/>
                  </a:cubicBezTo>
                  <a:moveTo>
                    <a:pt x="48163" y="5215"/>
                  </a:moveTo>
                  <a:cubicBezTo>
                    <a:pt x="57286" y="5215"/>
                    <a:pt x="61847" y="9142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5"/>
                    <a:pt x="53311" y="39147"/>
                    <a:pt x="49597" y="41802"/>
                  </a:cubicBezTo>
                  <a:cubicBezTo>
                    <a:pt x="41428" y="47316"/>
                    <a:pt x="31198" y="50078"/>
                    <a:pt x="18899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31" y="30400"/>
                    <a:pt x="8555" y="25097"/>
                  </a:cubicBezTo>
                  <a:cubicBezTo>
                    <a:pt x="10672" y="20007"/>
                    <a:pt x="13645" y="16138"/>
                    <a:pt x="17465" y="13483"/>
                  </a:cubicBezTo>
                  <a:cubicBezTo>
                    <a:pt x="25626" y="7969"/>
                    <a:pt x="35865" y="5215"/>
                    <a:pt x="4816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1" name="자유형: 도형 570">
              <a:extLst>
                <a:ext uri="{FF2B5EF4-FFF2-40B4-BE49-F238E27FC236}">
                  <a16:creationId xmlns:a16="http://schemas.microsoft.com/office/drawing/2014/main" id="{12339BC0-194A-44AD-B24D-118F2E57CE24}"/>
                </a:ext>
              </a:extLst>
            </p:cNvPr>
            <p:cNvSpPr/>
            <p:nvPr/>
          </p:nvSpPr>
          <p:spPr>
            <a:xfrm>
              <a:off x="7194189" y="3318658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37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8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28" y="40532"/>
                  </a:cubicBezTo>
                  <a:cubicBezTo>
                    <a:pt x="39897" y="46893"/>
                    <a:pt x="31727" y="50078"/>
                    <a:pt x="23037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6" y="21122"/>
                    <a:pt x="16667" y="14762"/>
                  </a:cubicBezTo>
                  <a:cubicBezTo>
                    <a:pt x="24096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2" name="자유형: 도형 571">
              <a:extLst>
                <a:ext uri="{FF2B5EF4-FFF2-40B4-BE49-F238E27FC236}">
                  <a16:creationId xmlns:a16="http://schemas.microsoft.com/office/drawing/2014/main" id="{708F6BF7-E94A-4848-BFD1-F6B415EBAEA4}"/>
                </a:ext>
              </a:extLst>
            </p:cNvPr>
            <p:cNvSpPr/>
            <p:nvPr/>
          </p:nvSpPr>
          <p:spPr>
            <a:xfrm>
              <a:off x="6848658" y="3298296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54" y="34163"/>
                    <a:pt x="47528" y="40532"/>
                  </a:cubicBezTo>
                  <a:cubicBezTo>
                    <a:pt x="39888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27" y="21122"/>
                    <a:pt x="16667" y="14762"/>
                  </a:cubicBezTo>
                  <a:cubicBezTo>
                    <a:pt x="24087" y="8392"/>
                    <a:pt x="32199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3" name="자유형: 도형 572">
              <a:extLst>
                <a:ext uri="{FF2B5EF4-FFF2-40B4-BE49-F238E27FC236}">
                  <a16:creationId xmlns:a16="http://schemas.microsoft.com/office/drawing/2014/main" id="{A4B45A5F-AB4C-4820-A599-6ED177DD6C93}"/>
                </a:ext>
              </a:extLst>
            </p:cNvPr>
            <p:cNvSpPr/>
            <p:nvPr/>
          </p:nvSpPr>
          <p:spPr>
            <a:xfrm>
              <a:off x="6565281" y="3298296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8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36" y="40532"/>
                  </a:cubicBezTo>
                  <a:cubicBezTo>
                    <a:pt x="39897" y="46893"/>
                    <a:pt x="31727" y="50078"/>
                    <a:pt x="23037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6" y="21122"/>
                    <a:pt x="16667" y="14762"/>
                  </a:cubicBezTo>
                  <a:cubicBezTo>
                    <a:pt x="24096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4" name="자유형: 도형 573">
              <a:extLst>
                <a:ext uri="{FF2B5EF4-FFF2-40B4-BE49-F238E27FC236}">
                  <a16:creationId xmlns:a16="http://schemas.microsoft.com/office/drawing/2014/main" id="{17B498FE-66DA-4C97-8252-FD72427B3AF7}"/>
                </a:ext>
              </a:extLst>
            </p:cNvPr>
            <p:cNvSpPr/>
            <p:nvPr/>
          </p:nvSpPr>
          <p:spPr>
            <a:xfrm>
              <a:off x="6281912" y="3277934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54" y="34163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27" y="21122"/>
                    <a:pt x="16667" y="14762"/>
                  </a:cubicBezTo>
                  <a:cubicBezTo>
                    <a:pt x="24087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5" name="자유형: 도형 574">
              <a:extLst>
                <a:ext uri="{FF2B5EF4-FFF2-40B4-BE49-F238E27FC236}">
                  <a16:creationId xmlns:a16="http://schemas.microsoft.com/office/drawing/2014/main" id="{A57649AE-637A-4482-8846-90029C97A74A}"/>
                </a:ext>
              </a:extLst>
            </p:cNvPr>
            <p:cNvSpPr/>
            <p:nvPr/>
          </p:nvSpPr>
          <p:spPr>
            <a:xfrm>
              <a:off x="5946457" y="3339021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2"/>
                  </a:cubicBezTo>
                  <a:cubicBezTo>
                    <a:pt x="24095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6" name="자유형: 도형 575">
              <a:extLst>
                <a:ext uri="{FF2B5EF4-FFF2-40B4-BE49-F238E27FC236}">
                  <a16:creationId xmlns:a16="http://schemas.microsoft.com/office/drawing/2014/main" id="{FDD4A619-A448-4A48-89DC-7DB4C8D49DDC}"/>
                </a:ext>
              </a:extLst>
            </p:cNvPr>
            <p:cNvSpPr/>
            <p:nvPr/>
          </p:nvSpPr>
          <p:spPr>
            <a:xfrm>
              <a:off x="5681528" y="3298296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27" y="21122"/>
                    <a:pt x="16667" y="14762"/>
                  </a:cubicBezTo>
                  <a:cubicBezTo>
                    <a:pt x="24087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7" name="자유형: 도형 576">
              <a:extLst>
                <a:ext uri="{FF2B5EF4-FFF2-40B4-BE49-F238E27FC236}">
                  <a16:creationId xmlns:a16="http://schemas.microsoft.com/office/drawing/2014/main" id="{4675F5CF-CCF8-43A4-BA7B-F3CDA35ED7F5}"/>
                </a:ext>
              </a:extLst>
            </p:cNvPr>
            <p:cNvSpPr/>
            <p:nvPr/>
          </p:nvSpPr>
          <p:spPr>
            <a:xfrm>
              <a:off x="5256169" y="3237209"/>
              <a:ext cx="65159" cy="48869"/>
            </a:xfrm>
            <a:custGeom>
              <a:avLst/>
              <a:gdLst>
                <a:gd name="connsiteX0" fmla="*/ 56593 w 65159"/>
                <a:gd name="connsiteY0" fmla="*/ 16985 h 48869"/>
                <a:gd name="connsiteX1" fmla="*/ 54525 w 65159"/>
                <a:gd name="connsiteY1" fmla="*/ 12375 h 48869"/>
                <a:gd name="connsiteX2" fmla="*/ 49752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30 w 65159"/>
                <a:gd name="connsiteY6" fmla="*/ 42918 h 48869"/>
                <a:gd name="connsiteX7" fmla="*/ 17302 w 65159"/>
                <a:gd name="connsiteY7" fmla="*/ 44987 h 48869"/>
                <a:gd name="connsiteX8" fmla="*/ 36712 w 65159"/>
                <a:gd name="connsiteY8" fmla="*/ 35441 h 48869"/>
                <a:gd name="connsiteX9" fmla="*/ 54842 w 65159"/>
                <a:gd name="connsiteY9" fmla="*/ 21595 h 48869"/>
                <a:gd name="connsiteX10" fmla="*/ 56593 w 65159"/>
                <a:gd name="connsiteY10" fmla="*/ 16985 h 48869"/>
                <a:gd name="connsiteX11" fmla="*/ 48163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1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63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3" y="16985"/>
                  </a:moveTo>
                  <a:cubicBezTo>
                    <a:pt x="56593" y="15185"/>
                    <a:pt x="55909" y="13645"/>
                    <a:pt x="54525" y="12375"/>
                  </a:cubicBezTo>
                  <a:cubicBezTo>
                    <a:pt x="53148" y="10990"/>
                    <a:pt x="51560" y="10306"/>
                    <a:pt x="49752" y="10306"/>
                  </a:cubicBezTo>
                  <a:cubicBezTo>
                    <a:pt x="46575" y="10306"/>
                    <a:pt x="40157" y="13483"/>
                    <a:pt x="30505" y="19852"/>
                  </a:cubicBezTo>
                  <a:cubicBezTo>
                    <a:pt x="20536" y="26319"/>
                    <a:pt x="14444" y="30929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40"/>
                    <a:pt x="12530" y="42918"/>
                  </a:cubicBezTo>
                  <a:cubicBezTo>
                    <a:pt x="13800" y="44295"/>
                    <a:pt x="15397" y="44987"/>
                    <a:pt x="17302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72"/>
                    <a:pt x="52513" y="24462"/>
                    <a:pt x="54842" y="21595"/>
                  </a:cubicBezTo>
                  <a:cubicBezTo>
                    <a:pt x="56015" y="20218"/>
                    <a:pt x="56593" y="18679"/>
                    <a:pt x="56593" y="16985"/>
                  </a:cubicBezTo>
                  <a:moveTo>
                    <a:pt x="48163" y="5215"/>
                  </a:moveTo>
                  <a:cubicBezTo>
                    <a:pt x="57286" y="5215"/>
                    <a:pt x="61847" y="9142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5"/>
                    <a:pt x="53311" y="39147"/>
                    <a:pt x="49597" y="41802"/>
                  </a:cubicBezTo>
                  <a:cubicBezTo>
                    <a:pt x="41428" y="47316"/>
                    <a:pt x="31198" y="50078"/>
                    <a:pt x="18891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23" y="30400"/>
                    <a:pt x="8555" y="25097"/>
                  </a:cubicBezTo>
                  <a:cubicBezTo>
                    <a:pt x="10673" y="20007"/>
                    <a:pt x="13645" y="16138"/>
                    <a:pt x="17465" y="13483"/>
                  </a:cubicBezTo>
                  <a:cubicBezTo>
                    <a:pt x="25627" y="7969"/>
                    <a:pt x="35865" y="5215"/>
                    <a:pt x="4816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8" name="자유형: 도형 577">
              <a:extLst>
                <a:ext uri="{FF2B5EF4-FFF2-40B4-BE49-F238E27FC236}">
                  <a16:creationId xmlns:a16="http://schemas.microsoft.com/office/drawing/2014/main" id="{8D01D0FC-FFCF-47EA-8360-0E51DD3F5841}"/>
                </a:ext>
              </a:extLst>
            </p:cNvPr>
            <p:cNvSpPr/>
            <p:nvPr/>
          </p:nvSpPr>
          <p:spPr>
            <a:xfrm>
              <a:off x="4927482" y="3237209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43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28" y="40532"/>
                  </a:cubicBezTo>
                  <a:cubicBezTo>
                    <a:pt x="39897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6" y="21122"/>
                    <a:pt x="16667" y="14762"/>
                  </a:cubicBezTo>
                  <a:cubicBezTo>
                    <a:pt x="24095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79" name="자유형: 도형 578">
              <a:extLst>
                <a:ext uri="{FF2B5EF4-FFF2-40B4-BE49-F238E27FC236}">
                  <a16:creationId xmlns:a16="http://schemas.microsoft.com/office/drawing/2014/main" id="{070DB767-5B5A-4F9B-B9B3-37A897693D15}"/>
                </a:ext>
              </a:extLst>
            </p:cNvPr>
            <p:cNvSpPr/>
            <p:nvPr/>
          </p:nvSpPr>
          <p:spPr>
            <a:xfrm>
              <a:off x="4667847" y="3257572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37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43"/>
                    <a:pt x="53898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28" y="40532"/>
                  </a:cubicBezTo>
                  <a:cubicBezTo>
                    <a:pt x="39896" y="46893"/>
                    <a:pt x="31727" y="50078"/>
                    <a:pt x="23037" y="50078"/>
                  </a:cubicBezTo>
                  <a:cubicBezTo>
                    <a:pt x="17946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2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0" name="자유형: 도형 579">
              <a:extLst>
                <a:ext uri="{FF2B5EF4-FFF2-40B4-BE49-F238E27FC236}">
                  <a16:creationId xmlns:a16="http://schemas.microsoft.com/office/drawing/2014/main" id="{BF07ACCF-56A8-498A-9EA0-A03B1BCD5461}"/>
                </a:ext>
              </a:extLst>
            </p:cNvPr>
            <p:cNvSpPr/>
            <p:nvPr/>
          </p:nvSpPr>
          <p:spPr>
            <a:xfrm>
              <a:off x="4250964" y="3277934"/>
              <a:ext cx="65159" cy="48869"/>
            </a:xfrm>
            <a:custGeom>
              <a:avLst/>
              <a:gdLst>
                <a:gd name="connsiteX0" fmla="*/ 56598 w 65159"/>
                <a:gd name="connsiteY0" fmla="*/ 16985 h 48869"/>
                <a:gd name="connsiteX1" fmla="*/ 54530 w 65159"/>
                <a:gd name="connsiteY1" fmla="*/ 12375 h 48869"/>
                <a:gd name="connsiteX2" fmla="*/ 49757 w 65159"/>
                <a:gd name="connsiteY2" fmla="*/ 10306 h 48869"/>
                <a:gd name="connsiteX3" fmla="*/ 30509 w 65159"/>
                <a:gd name="connsiteY3" fmla="*/ 19852 h 48869"/>
                <a:gd name="connsiteX4" fmla="*/ 12214 w 65159"/>
                <a:gd name="connsiteY4" fmla="*/ 33690 h 48869"/>
                <a:gd name="connsiteX5" fmla="*/ 10465 w 65159"/>
                <a:gd name="connsiteY5" fmla="*/ 38300 h 48869"/>
                <a:gd name="connsiteX6" fmla="*/ 12533 w 65159"/>
                <a:gd name="connsiteY6" fmla="*/ 42918 h 48869"/>
                <a:gd name="connsiteX7" fmla="*/ 17305 w 65159"/>
                <a:gd name="connsiteY7" fmla="*/ 44987 h 48869"/>
                <a:gd name="connsiteX8" fmla="*/ 36713 w 65159"/>
                <a:gd name="connsiteY8" fmla="*/ 35441 h 48869"/>
                <a:gd name="connsiteX9" fmla="*/ 54848 w 65159"/>
                <a:gd name="connsiteY9" fmla="*/ 21603 h 48869"/>
                <a:gd name="connsiteX10" fmla="*/ 56598 w 65159"/>
                <a:gd name="connsiteY10" fmla="*/ 16985 h 48869"/>
                <a:gd name="connsiteX11" fmla="*/ 48167 w 65159"/>
                <a:gd name="connsiteY11" fmla="*/ 5215 h 48869"/>
                <a:gd name="connsiteX12" fmla="*/ 61848 w 65159"/>
                <a:gd name="connsiteY12" fmla="*/ 16985 h 48869"/>
                <a:gd name="connsiteX13" fmla="*/ 58507 w 65159"/>
                <a:gd name="connsiteY13" fmla="*/ 30351 h 48869"/>
                <a:gd name="connsiteX14" fmla="*/ 49599 w 65159"/>
                <a:gd name="connsiteY14" fmla="*/ 41802 h 48869"/>
                <a:gd name="connsiteX15" fmla="*/ 18896 w 65159"/>
                <a:gd name="connsiteY15" fmla="*/ 50078 h 48869"/>
                <a:gd name="connsiteX16" fmla="*/ 5215 w 65159"/>
                <a:gd name="connsiteY16" fmla="*/ 38300 h 48869"/>
                <a:gd name="connsiteX17" fmla="*/ 8556 w 65159"/>
                <a:gd name="connsiteY17" fmla="*/ 25097 h 48869"/>
                <a:gd name="connsiteX18" fmla="*/ 17465 w 65159"/>
                <a:gd name="connsiteY18" fmla="*/ 13483 h 48869"/>
                <a:gd name="connsiteX19" fmla="*/ 48167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8" y="16985"/>
                  </a:moveTo>
                  <a:cubicBezTo>
                    <a:pt x="56598" y="15185"/>
                    <a:pt x="55908" y="13645"/>
                    <a:pt x="54530" y="12375"/>
                  </a:cubicBezTo>
                  <a:cubicBezTo>
                    <a:pt x="53151" y="10990"/>
                    <a:pt x="51561" y="10306"/>
                    <a:pt x="49757" y="10306"/>
                  </a:cubicBezTo>
                  <a:cubicBezTo>
                    <a:pt x="46576" y="10306"/>
                    <a:pt x="40159" y="13483"/>
                    <a:pt x="30509" y="19852"/>
                  </a:cubicBezTo>
                  <a:cubicBezTo>
                    <a:pt x="20540" y="26319"/>
                    <a:pt x="14442" y="30929"/>
                    <a:pt x="12214" y="33690"/>
                  </a:cubicBezTo>
                  <a:cubicBezTo>
                    <a:pt x="11048" y="35172"/>
                    <a:pt x="10465" y="36712"/>
                    <a:pt x="10465" y="38300"/>
                  </a:cubicBezTo>
                  <a:cubicBezTo>
                    <a:pt x="10465" y="40108"/>
                    <a:pt x="11154" y="41640"/>
                    <a:pt x="12533" y="42918"/>
                  </a:cubicBezTo>
                  <a:cubicBezTo>
                    <a:pt x="13805" y="44295"/>
                    <a:pt x="15397" y="44987"/>
                    <a:pt x="17305" y="44987"/>
                  </a:cubicBezTo>
                  <a:cubicBezTo>
                    <a:pt x="20380" y="44987"/>
                    <a:pt x="26850" y="41802"/>
                    <a:pt x="36713" y="35441"/>
                  </a:cubicBezTo>
                  <a:cubicBezTo>
                    <a:pt x="46470" y="29072"/>
                    <a:pt x="52515" y="24462"/>
                    <a:pt x="54848" y="21603"/>
                  </a:cubicBezTo>
                  <a:cubicBezTo>
                    <a:pt x="56014" y="20218"/>
                    <a:pt x="56598" y="18679"/>
                    <a:pt x="56598" y="16985"/>
                  </a:cubicBezTo>
                  <a:moveTo>
                    <a:pt x="48167" y="5215"/>
                  </a:moveTo>
                  <a:cubicBezTo>
                    <a:pt x="57287" y="5215"/>
                    <a:pt x="61848" y="9142"/>
                    <a:pt x="61848" y="16985"/>
                  </a:cubicBezTo>
                  <a:cubicBezTo>
                    <a:pt x="61848" y="20805"/>
                    <a:pt x="60734" y="25260"/>
                    <a:pt x="58507" y="30351"/>
                  </a:cubicBezTo>
                  <a:cubicBezTo>
                    <a:pt x="56280" y="35335"/>
                    <a:pt x="53310" y="39147"/>
                    <a:pt x="49599" y="41802"/>
                  </a:cubicBezTo>
                  <a:cubicBezTo>
                    <a:pt x="41433" y="47316"/>
                    <a:pt x="31199" y="50078"/>
                    <a:pt x="18896" y="50078"/>
                  </a:cubicBezTo>
                  <a:cubicBezTo>
                    <a:pt x="9776" y="50078"/>
                    <a:pt x="5215" y="46152"/>
                    <a:pt x="5215" y="38300"/>
                  </a:cubicBezTo>
                  <a:cubicBezTo>
                    <a:pt x="5215" y="34806"/>
                    <a:pt x="6329" y="30400"/>
                    <a:pt x="8556" y="25097"/>
                  </a:cubicBezTo>
                  <a:cubicBezTo>
                    <a:pt x="10677" y="20007"/>
                    <a:pt x="13646" y="16138"/>
                    <a:pt x="17465" y="13483"/>
                  </a:cubicBezTo>
                  <a:cubicBezTo>
                    <a:pt x="25631" y="7969"/>
                    <a:pt x="35865" y="5215"/>
                    <a:pt x="48167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1" name="자유형: 도형 580">
              <a:extLst>
                <a:ext uri="{FF2B5EF4-FFF2-40B4-BE49-F238E27FC236}">
                  <a16:creationId xmlns:a16="http://schemas.microsoft.com/office/drawing/2014/main" id="{7198BBCB-6A89-4060-8233-49A6CD865F6E}"/>
                </a:ext>
              </a:extLst>
            </p:cNvPr>
            <p:cNvSpPr/>
            <p:nvPr/>
          </p:nvSpPr>
          <p:spPr>
            <a:xfrm>
              <a:off x="7444742" y="2524531"/>
              <a:ext cx="65159" cy="48869"/>
            </a:xfrm>
            <a:custGeom>
              <a:avLst/>
              <a:gdLst>
                <a:gd name="connsiteX0" fmla="*/ 56602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13 w 65159"/>
                <a:gd name="connsiteY3" fmla="*/ 19852 h 48869"/>
                <a:gd name="connsiteX4" fmla="*/ 12212 w 65159"/>
                <a:gd name="connsiteY4" fmla="*/ 33690 h 48869"/>
                <a:gd name="connsiteX5" fmla="*/ 10469 w 65159"/>
                <a:gd name="connsiteY5" fmla="*/ 38300 h 48869"/>
                <a:gd name="connsiteX6" fmla="*/ 12538 w 65159"/>
                <a:gd name="connsiteY6" fmla="*/ 42918 h 48869"/>
                <a:gd name="connsiteX7" fmla="*/ 17302 w 65159"/>
                <a:gd name="connsiteY7" fmla="*/ 44987 h 48869"/>
                <a:gd name="connsiteX8" fmla="*/ 36712 w 65159"/>
                <a:gd name="connsiteY8" fmla="*/ 35441 h 48869"/>
                <a:gd name="connsiteX9" fmla="*/ 54850 w 65159"/>
                <a:gd name="connsiteY9" fmla="*/ 21595 h 48869"/>
                <a:gd name="connsiteX10" fmla="*/ 56602 w 65159"/>
                <a:gd name="connsiteY10" fmla="*/ 16985 h 48869"/>
                <a:gd name="connsiteX11" fmla="*/ 48172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9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72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602" y="16985"/>
                  </a:moveTo>
                  <a:cubicBezTo>
                    <a:pt x="56602" y="15185"/>
                    <a:pt x="55909" y="13645"/>
                    <a:pt x="54533" y="12375"/>
                  </a:cubicBezTo>
                  <a:cubicBezTo>
                    <a:pt x="53156" y="10990"/>
                    <a:pt x="51560" y="10306"/>
                    <a:pt x="49760" y="10306"/>
                  </a:cubicBezTo>
                  <a:cubicBezTo>
                    <a:pt x="46575" y="10306"/>
                    <a:pt x="40157" y="13483"/>
                    <a:pt x="30513" y="19852"/>
                  </a:cubicBezTo>
                  <a:cubicBezTo>
                    <a:pt x="20544" y="26319"/>
                    <a:pt x="14444" y="30929"/>
                    <a:pt x="12212" y="33690"/>
                  </a:cubicBezTo>
                  <a:cubicBezTo>
                    <a:pt x="11047" y="35172"/>
                    <a:pt x="10469" y="36712"/>
                    <a:pt x="10469" y="38300"/>
                  </a:cubicBezTo>
                  <a:cubicBezTo>
                    <a:pt x="10469" y="40108"/>
                    <a:pt x="11153" y="41640"/>
                    <a:pt x="12538" y="42918"/>
                  </a:cubicBezTo>
                  <a:cubicBezTo>
                    <a:pt x="13808" y="44295"/>
                    <a:pt x="15397" y="44987"/>
                    <a:pt x="17302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72"/>
                    <a:pt x="52513" y="24462"/>
                    <a:pt x="54850" y="21595"/>
                  </a:cubicBezTo>
                  <a:cubicBezTo>
                    <a:pt x="56015" y="20218"/>
                    <a:pt x="56602" y="18679"/>
                    <a:pt x="56602" y="16985"/>
                  </a:cubicBezTo>
                  <a:moveTo>
                    <a:pt x="48172" y="5215"/>
                  </a:moveTo>
                  <a:cubicBezTo>
                    <a:pt x="57286" y="5215"/>
                    <a:pt x="61847" y="9133"/>
                    <a:pt x="61847" y="16985"/>
                  </a:cubicBezTo>
                  <a:cubicBezTo>
                    <a:pt x="61847" y="20805"/>
                    <a:pt x="60739" y="25260"/>
                    <a:pt x="58507" y="30351"/>
                  </a:cubicBezTo>
                  <a:cubicBezTo>
                    <a:pt x="56284" y="35335"/>
                    <a:pt x="53311" y="39147"/>
                    <a:pt x="49597" y="41802"/>
                  </a:cubicBezTo>
                  <a:cubicBezTo>
                    <a:pt x="41436" y="47316"/>
                    <a:pt x="31198" y="50078"/>
                    <a:pt x="18899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31" y="30400"/>
                    <a:pt x="8555" y="25097"/>
                  </a:cubicBezTo>
                  <a:cubicBezTo>
                    <a:pt x="10681" y="20007"/>
                    <a:pt x="13645" y="16138"/>
                    <a:pt x="17465" y="13483"/>
                  </a:cubicBezTo>
                  <a:cubicBezTo>
                    <a:pt x="25635" y="7969"/>
                    <a:pt x="35865" y="5215"/>
                    <a:pt x="4817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2" name="자유형: 도형 581">
              <a:extLst>
                <a:ext uri="{FF2B5EF4-FFF2-40B4-BE49-F238E27FC236}">
                  <a16:creationId xmlns:a16="http://schemas.microsoft.com/office/drawing/2014/main" id="{B3F29CD4-B5DF-496D-8FB0-F07717E81B2C}"/>
                </a:ext>
              </a:extLst>
            </p:cNvPr>
            <p:cNvSpPr/>
            <p:nvPr/>
          </p:nvSpPr>
          <p:spPr>
            <a:xfrm>
              <a:off x="7203197" y="2524531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35"/>
                    <a:pt x="53897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2"/>
                  </a:cubicBezTo>
                  <a:cubicBezTo>
                    <a:pt x="24095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3" name="자유형: 도형 582">
              <a:extLst>
                <a:ext uri="{FF2B5EF4-FFF2-40B4-BE49-F238E27FC236}">
                  <a16:creationId xmlns:a16="http://schemas.microsoft.com/office/drawing/2014/main" id="{569942A5-F337-4B23-8D83-00AFEE8265D2}"/>
                </a:ext>
              </a:extLst>
            </p:cNvPr>
            <p:cNvSpPr/>
            <p:nvPr/>
          </p:nvSpPr>
          <p:spPr>
            <a:xfrm>
              <a:off x="6866667" y="2504169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36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7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28" y="40532"/>
                  </a:cubicBezTo>
                  <a:cubicBezTo>
                    <a:pt x="39896" y="46893"/>
                    <a:pt x="31727" y="50078"/>
                    <a:pt x="23036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2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4" name="자유형: 도형 583">
              <a:extLst>
                <a:ext uri="{FF2B5EF4-FFF2-40B4-BE49-F238E27FC236}">
                  <a16:creationId xmlns:a16="http://schemas.microsoft.com/office/drawing/2014/main" id="{88E303E6-EE3B-43A3-88C8-B8B8A1A1A311}"/>
                </a:ext>
              </a:extLst>
            </p:cNvPr>
            <p:cNvSpPr/>
            <p:nvPr/>
          </p:nvSpPr>
          <p:spPr>
            <a:xfrm>
              <a:off x="6590677" y="2483807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6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7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36" y="40532"/>
                  </a:cubicBezTo>
                  <a:cubicBezTo>
                    <a:pt x="39896" y="46893"/>
                    <a:pt x="31727" y="50078"/>
                    <a:pt x="23036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2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5" name="자유형: 도형 584">
              <a:extLst>
                <a:ext uri="{FF2B5EF4-FFF2-40B4-BE49-F238E27FC236}">
                  <a16:creationId xmlns:a16="http://schemas.microsoft.com/office/drawing/2014/main" id="{03C24AE1-F616-479E-B11E-714028D6B9F5}"/>
                </a:ext>
              </a:extLst>
            </p:cNvPr>
            <p:cNvSpPr/>
            <p:nvPr/>
          </p:nvSpPr>
          <p:spPr>
            <a:xfrm>
              <a:off x="6314687" y="2463445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8" y="9190"/>
                  </a:cubicBezTo>
                  <a:cubicBezTo>
                    <a:pt x="57188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36" y="40532"/>
                  </a:cubicBezTo>
                  <a:cubicBezTo>
                    <a:pt x="39896" y="46893"/>
                    <a:pt x="31735" y="50078"/>
                    <a:pt x="23037" y="50078"/>
                  </a:cubicBezTo>
                  <a:cubicBezTo>
                    <a:pt x="17946" y="50078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6" y="21122"/>
                    <a:pt x="16675" y="14762"/>
                  </a:cubicBezTo>
                  <a:cubicBezTo>
                    <a:pt x="24096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6" name="자유형: 도형 585">
              <a:extLst>
                <a:ext uri="{FF2B5EF4-FFF2-40B4-BE49-F238E27FC236}">
                  <a16:creationId xmlns:a16="http://schemas.microsoft.com/office/drawing/2014/main" id="{42F1A8F8-8AEC-4BA9-9AAA-0C492EA2965B}"/>
                </a:ext>
              </a:extLst>
            </p:cNvPr>
            <p:cNvSpPr/>
            <p:nvPr/>
          </p:nvSpPr>
          <p:spPr>
            <a:xfrm>
              <a:off x="5819469" y="2524531"/>
              <a:ext cx="65159" cy="48869"/>
            </a:xfrm>
            <a:custGeom>
              <a:avLst/>
              <a:gdLst>
                <a:gd name="connsiteX0" fmla="*/ 56602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14 w 65159"/>
                <a:gd name="connsiteY3" fmla="*/ 19852 h 48869"/>
                <a:gd name="connsiteX4" fmla="*/ 12212 w 65159"/>
                <a:gd name="connsiteY4" fmla="*/ 33690 h 48869"/>
                <a:gd name="connsiteX5" fmla="*/ 10469 w 65159"/>
                <a:gd name="connsiteY5" fmla="*/ 38300 h 48869"/>
                <a:gd name="connsiteX6" fmla="*/ 12538 w 65159"/>
                <a:gd name="connsiteY6" fmla="*/ 42918 h 48869"/>
                <a:gd name="connsiteX7" fmla="*/ 17303 w 65159"/>
                <a:gd name="connsiteY7" fmla="*/ 44987 h 48869"/>
                <a:gd name="connsiteX8" fmla="*/ 36712 w 65159"/>
                <a:gd name="connsiteY8" fmla="*/ 35441 h 48869"/>
                <a:gd name="connsiteX9" fmla="*/ 54850 w 65159"/>
                <a:gd name="connsiteY9" fmla="*/ 21595 h 48869"/>
                <a:gd name="connsiteX10" fmla="*/ 56602 w 65159"/>
                <a:gd name="connsiteY10" fmla="*/ 16985 h 48869"/>
                <a:gd name="connsiteX11" fmla="*/ 48172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9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72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602" y="16985"/>
                  </a:moveTo>
                  <a:cubicBezTo>
                    <a:pt x="56602" y="15185"/>
                    <a:pt x="55909" y="13645"/>
                    <a:pt x="54533" y="12375"/>
                  </a:cubicBezTo>
                  <a:cubicBezTo>
                    <a:pt x="53156" y="10990"/>
                    <a:pt x="51560" y="10306"/>
                    <a:pt x="49760" y="10306"/>
                  </a:cubicBezTo>
                  <a:cubicBezTo>
                    <a:pt x="46575" y="10306"/>
                    <a:pt x="40157" y="13483"/>
                    <a:pt x="30514" y="19852"/>
                  </a:cubicBezTo>
                  <a:cubicBezTo>
                    <a:pt x="20544" y="26319"/>
                    <a:pt x="14444" y="30929"/>
                    <a:pt x="12212" y="33690"/>
                  </a:cubicBezTo>
                  <a:cubicBezTo>
                    <a:pt x="11047" y="35172"/>
                    <a:pt x="10469" y="36712"/>
                    <a:pt x="10469" y="38300"/>
                  </a:cubicBezTo>
                  <a:cubicBezTo>
                    <a:pt x="10469" y="40108"/>
                    <a:pt x="11153" y="41640"/>
                    <a:pt x="12538" y="42918"/>
                  </a:cubicBezTo>
                  <a:cubicBezTo>
                    <a:pt x="13808" y="44295"/>
                    <a:pt x="15397" y="44987"/>
                    <a:pt x="17303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72"/>
                    <a:pt x="52513" y="24462"/>
                    <a:pt x="54850" y="21595"/>
                  </a:cubicBezTo>
                  <a:cubicBezTo>
                    <a:pt x="56015" y="20218"/>
                    <a:pt x="56602" y="18679"/>
                    <a:pt x="56602" y="16985"/>
                  </a:cubicBezTo>
                  <a:moveTo>
                    <a:pt x="48172" y="5215"/>
                  </a:moveTo>
                  <a:cubicBezTo>
                    <a:pt x="57286" y="5215"/>
                    <a:pt x="61847" y="9133"/>
                    <a:pt x="61847" y="16985"/>
                  </a:cubicBezTo>
                  <a:cubicBezTo>
                    <a:pt x="61847" y="20805"/>
                    <a:pt x="60739" y="25260"/>
                    <a:pt x="58507" y="30351"/>
                  </a:cubicBezTo>
                  <a:cubicBezTo>
                    <a:pt x="56284" y="35335"/>
                    <a:pt x="53311" y="39147"/>
                    <a:pt x="49597" y="41802"/>
                  </a:cubicBezTo>
                  <a:cubicBezTo>
                    <a:pt x="41436" y="47316"/>
                    <a:pt x="31198" y="50078"/>
                    <a:pt x="18899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31" y="30400"/>
                    <a:pt x="8555" y="25097"/>
                  </a:cubicBezTo>
                  <a:cubicBezTo>
                    <a:pt x="10681" y="20007"/>
                    <a:pt x="13645" y="16138"/>
                    <a:pt x="17465" y="13483"/>
                  </a:cubicBezTo>
                  <a:cubicBezTo>
                    <a:pt x="25635" y="7969"/>
                    <a:pt x="35865" y="5215"/>
                    <a:pt x="4817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7" name="자유형: 도형 586">
              <a:extLst>
                <a:ext uri="{FF2B5EF4-FFF2-40B4-BE49-F238E27FC236}">
                  <a16:creationId xmlns:a16="http://schemas.microsoft.com/office/drawing/2014/main" id="{54B5336C-6FC5-446A-AE10-8AE248BC8BB8}"/>
                </a:ext>
              </a:extLst>
            </p:cNvPr>
            <p:cNvSpPr/>
            <p:nvPr/>
          </p:nvSpPr>
          <p:spPr>
            <a:xfrm>
              <a:off x="5628561" y="2544893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8" y="9190"/>
                  </a:cubicBezTo>
                  <a:cubicBezTo>
                    <a:pt x="57188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36" y="40532"/>
                  </a:cubicBezTo>
                  <a:cubicBezTo>
                    <a:pt x="39896" y="46893"/>
                    <a:pt x="31735" y="50078"/>
                    <a:pt x="23037" y="50078"/>
                  </a:cubicBezTo>
                  <a:cubicBezTo>
                    <a:pt x="17946" y="50078"/>
                    <a:pt x="13654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75" y="14762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8" name="자유형: 도형 587">
              <a:extLst>
                <a:ext uri="{FF2B5EF4-FFF2-40B4-BE49-F238E27FC236}">
                  <a16:creationId xmlns:a16="http://schemas.microsoft.com/office/drawing/2014/main" id="{87DBEA5C-F299-40B6-A73D-8F4F52906CFF}"/>
                </a:ext>
              </a:extLst>
            </p:cNvPr>
            <p:cNvSpPr/>
            <p:nvPr/>
          </p:nvSpPr>
          <p:spPr>
            <a:xfrm>
              <a:off x="5253245" y="2565256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78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2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35"/>
                    <a:pt x="53898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28" y="40532"/>
                  </a:cubicBezTo>
                  <a:cubicBezTo>
                    <a:pt x="39896" y="46893"/>
                    <a:pt x="31727" y="50078"/>
                    <a:pt x="23028" y="50078"/>
                  </a:cubicBezTo>
                  <a:cubicBezTo>
                    <a:pt x="17938" y="50078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6" y="21122"/>
                    <a:pt x="16667" y="14762"/>
                  </a:cubicBezTo>
                  <a:cubicBezTo>
                    <a:pt x="24095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89" name="자유형: 도형 588">
              <a:extLst>
                <a:ext uri="{FF2B5EF4-FFF2-40B4-BE49-F238E27FC236}">
                  <a16:creationId xmlns:a16="http://schemas.microsoft.com/office/drawing/2014/main" id="{755EECE5-EDF9-484B-B8C7-E63B04B5B88B}"/>
                </a:ext>
              </a:extLst>
            </p:cNvPr>
            <p:cNvSpPr/>
            <p:nvPr/>
          </p:nvSpPr>
          <p:spPr>
            <a:xfrm>
              <a:off x="4924305" y="2585618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78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2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8" y="9190"/>
                  </a:cubicBezTo>
                  <a:cubicBezTo>
                    <a:pt x="57188" y="12057"/>
                    <a:pt x="58825" y="15657"/>
                    <a:pt x="58825" y="20007"/>
                  </a:cubicBezTo>
                  <a:cubicBezTo>
                    <a:pt x="58825" y="27329"/>
                    <a:pt x="55062" y="34163"/>
                    <a:pt x="47536" y="40532"/>
                  </a:cubicBezTo>
                  <a:cubicBezTo>
                    <a:pt x="39897" y="46893"/>
                    <a:pt x="31735" y="50078"/>
                    <a:pt x="23037" y="50078"/>
                  </a:cubicBezTo>
                  <a:cubicBezTo>
                    <a:pt x="17946" y="50078"/>
                    <a:pt x="13654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6" y="21122"/>
                    <a:pt x="16675" y="14762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0" name="자유형: 도형 589">
              <a:extLst>
                <a:ext uri="{FF2B5EF4-FFF2-40B4-BE49-F238E27FC236}">
                  <a16:creationId xmlns:a16="http://schemas.microsoft.com/office/drawing/2014/main" id="{E4FAF4A8-7B4C-4144-81B9-F28C2D94277E}"/>
                </a:ext>
              </a:extLst>
            </p:cNvPr>
            <p:cNvSpPr/>
            <p:nvPr/>
          </p:nvSpPr>
          <p:spPr>
            <a:xfrm>
              <a:off x="4509380" y="2585618"/>
              <a:ext cx="65159" cy="48869"/>
            </a:xfrm>
            <a:custGeom>
              <a:avLst/>
              <a:gdLst>
                <a:gd name="connsiteX0" fmla="*/ 56593 w 65159"/>
                <a:gd name="connsiteY0" fmla="*/ 16985 h 48869"/>
                <a:gd name="connsiteX1" fmla="*/ 54525 w 65159"/>
                <a:gd name="connsiteY1" fmla="*/ 12375 h 48869"/>
                <a:gd name="connsiteX2" fmla="*/ 49752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30 w 65159"/>
                <a:gd name="connsiteY6" fmla="*/ 42918 h 48869"/>
                <a:gd name="connsiteX7" fmla="*/ 17302 w 65159"/>
                <a:gd name="connsiteY7" fmla="*/ 44987 h 48869"/>
                <a:gd name="connsiteX8" fmla="*/ 36712 w 65159"/>
                <a:gd name="connsiteY8" fmla="*/ 35441 h 48869"/>
                <a:gd name="connsiteX9" fmla="*/ 54842 w 65159"/>
                <a:gd name="connsiteY9" fmla="*/ 21595 h 48869"/>
                <a:gd name="connsiteX10" fmla="*/ 56593 w 65159"/>
                <a:gd name="connsiteY10" fmla="*/ 16985 h 48869"/>
                <a:gd name="connsiteX11" fmla="*/ 48163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1 w 65159"/>
                <a:gd name="connsiteY15" fmla="*/ 50078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63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3" y="16985"/>
                  </a:moveTo>
                  <a:cubicBezTo>
                    <a:pt x="56593" y="15185"/>
                    <a:pt x="55909" y="13645"/>
                    <a:pt x="54525" y="12375"/>
                  </a:cubicBezTo>
                  <a:cubicBezTo>
                    <a:pt x="53148" y="10990"/>
                    <a:pt x="51560" y="10306"/>
                    <a:pt x="49752" y="10306"/>
                  </a:cubicBezTo>
                  <a:cubicBezTo>
                    <a:pt x="46575" y="10306"/>
                    <a:pt x="40157" y="13483"/>
                    <a:pt x="30505" y="19852"/>
                  </a:cubicBezTo>
                  <a:cubicBezTo>
                    <a:pt x="20536" y="26319"/>
                    <a:pt x="14435" y="30929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40"/>
                    <a:pt x="12530" y="42918"/>
                  </a:cubicBezTo>
                  <a:cubicBezTo>
                    <a:pt x="13800" y="44295"/>
                    <a:pt x="15397" y="44987"/>
                    <a:pt x="17302" y="44987"/>
                  </a:cubicBezTo>
                  <a:cubicBezTo>
                    <a:pt x="20381" y="44987"/>
                    <a:pt x="26848" y="41802"/>
                    <a:pt x="36712" y="35441"/>
                  </a:cubicBezTo>
                  <a:cubicBezTo>
                    <a:pt x="46469" y="29072"/>
                    <a:pt x="52513" y="24462"/>
                    <a:pt x="54842" y="21595"/>
                  </a:cubicBezTo>
                  <a:cubicBezTo>
                    <a:pt x="56015" y="20218"/>
                    <a:pt x="56593" y="18679"/>
                    <a:pt x="56593" y="16985"/>
                  </a:cubicBezTo>
                  <a:moveTo>
                    <a:pt x="48163" y="5215"/>
                  </a:moveTo>
                  <a:cubicBezTo>
                    <a:pt x="57286" y="5215"/>
                    <a:pt x="61847" y="9133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5"/>
                    <a:pt x="53311" y="39147"/>
                    <a:pt x="49597" y="41802"/>
                  </a:cubicBezTo>
                  <a:cubicBezTo>
                    <a:pt x="41428" y="47316"/>
                    <a:pt x="31198" y="50078"/>
                    <a:pt x="18891" y="50078"/>
                  </a:cubicBezTo>
                  <a:cubicBezTo>
                    <a:pt x="9777" y="50078"/>
                    <a:pt x="5215" y="46152"/>
                    <a:pt x="5215" y="38300"/>
                  </a:cubicBezTo>
                  <a:cubicBezTo>
                    <a:pt x="5215" y="34806"/>
                    <a:pt x="6323" y="30400"/>
                    <a:pt x="8555" y="25097"/>
                  </a:cubicBezTo>
                  <a:cubicBezTo>
                    <a:pt x="10673" y="20007"/>
                    <a:pt x="13645" y="16138"/>
                    <a:pt x="17465" y="13483"/>
                  </a:cubicBezTo>
                  <a:cubicBezTo>
                    <a:pt x="25627" y="7969"/>
                    <a:pt x="35865" y="5215"/>
                    <a:pt x="4816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1" name="자유형: 도형 590">
              <a:extLst>
                <a:ext uri="{FF2B5EF4-FFF2-40B4-BE49-F238E27FC236}">
                  <a16:creationId xmlns:a16="http://schemas.microsoft.com/office/drawing/2014/main" id="{473FCEB9-4829-4B86-A01F-73401C0B3B2E}"/>
                </a:ext>
              </a:extLst>
            </p:cNvPr>
            <p:cNvSpPr/>
            <p:nvPr/>
          </p:nvSpPr>
          <p:spPr>
            <a:xfrm>
              <a:off x="4252434" y="2667067"/>
              <a:ext cx="57014" cy="48869"/>
            </a:xfrm>
            <a:custGeom>
              <a:avLst/>
              <a:gdLst>
                <a:gd name="connsiteX0" fmla="*/ 41009 w 57014"/>
                <a:gd name="connsiteY0" fmla="*/ 5215 h 48869"/>
                <a:gd name="connsiteX1" fmla="*/ 53894 w 57014"/>
                <a:gd name="connsiteY1" fmla="*/ 9190 h 48869"/>
                <a:gd name="connsiteX2" fmla="*/ 58826 w 57014"/>
                <a:gd name="connsiteY2" fmla="*/ 20007 h 48869"/>
                <a:gd name="connsiteX3" fmla="*/ 47531 w 57014"/>
                <a:gd name="connsiteY3" fmla="*/ 40532 h 48869"/>
                <a:gd name="connsiteX4" fmla="*/ 23032 w 57014"/>
                <a:gd name="connsiteY4" fmla="*/ 50078 h 48869"/>
                <a:gd name="connsiteX5" fmla="*/ 10147 w 57014"/>
                <a:gd name="connsiteY5" fmla="*/ 46095 h 48869"/>
                <a:gd name="connsiteX6" fmla="*/ 5215 w 57014"/>
                <a:gd name="connsiteY6" fmla="*/ 35278 h 48869"/>
                <a:gd name="connsiteX7" fmla="*/ 16670 w 57014"/>
                <a:gd name="connsiteY7" fmla="*/ 14762 h 48869"/>
                <a:gd name="connsiteX8" fmla="*/ 41009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9" y="5215"/>
                  </a:moveTo>
                  <a:cubicBezTo>
                    <a:pt x="46100" y="5215"/>
                    <a:pt x="50394" y="6535"/>
                    <a:pt x="53894" y="9190"/>
                  </a:cubicBezTo>
                  <a:cubicBezTo>
                    <a:pt x="57182" y="12057"/>
                    <a:pt x="58826" y="15657"/>
                    <a:pt x="58826" y="20007"/>
                  </a:cubicBezTo>
                  <a:cubicBezTo>
                    <a:pt x="58826" y="27329"/>
                    <a:pt x="55061" y="34163"/>
                    <a:pt x="47531" y="40532"/>
                  </a:cubicBezTo>
                  <a:cubicBezTo>
                    <a:pt x="39895" y="46893"/>
                    <a:pt x="31729" y="50078"/>
                    <a:pt x="23032" y="50078"/>
                  </a:cubicBezTo>
                  <a:cubicBezTo>
                    <a:pt x="17942" y="50078"/>
                    <a:pt x="13647" y="48750"/>
                    <a:pt x="10147" y="46095"/>
                  </a:cubicBezTo>
                  <a:cubicBezTo>
                    <a:pt x="6860" y="43236"/>
                    <a:pt x="5215" y="39628"/>
                    <a:pt x="5215" y="35278"/>
                  </a:cubicBezTo>
                  <a:cubicBezTo>
                    <a:pt x="5215" y="27964"/>
                    <a:pt x="9034" y="21122"/>
                    <a:pt x="16670" y="14762"/>
                  </a:cubicBezTo>
                  <a:cubicBezTo>
                    <a:pt x="24093" y="8392"/>
                    <a:pt x="32206" y="5215"/>
                    <a:pt x="41009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2" name="자유형: 도형 591">
              <a:extLst>
                <a:ext uri="{FF2B5EF4-FFF2-40B4-BE49-F238E27FC236}">
                  <a16:creationId xmlns:a16="http://schemas.microsoft.com/office/drawing/2014/main" id="{6274F2D7-DD43-4309-90EA-216DAC9A3B1C}"/>
                </a:ext>
              </a:extLst>
            </p:cNvPr>
            <p:cNvSpPr/>
            <p:nvPr/>
          </p:nvSpPr>
          <p:spPr>
            <a:xfrm>
              <a:off x="7468265" y="1832215"/>
              <a:ext cx="65159" cy="48869"/>
            </a:xfrm>
            <a:custGeom>
              <a:avLst/>
              <a:gdLst>
                <a:gd name="connsiteX0" fmla="*/ 56593 w 65159"/>
                <a:gd name="connsiteY0" fmla="*/ 16985 h 48869"/>
                <a:gd name="connsiteX1" fmla="*/ 54525 w 65159"/>
                <a:gd name="connsiteY1" fmla="*/ 12375 h 48869"/>
                <a:gd name="connsiteX2" fmla="*/ 49752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1 w 65159"/>
                <a:gd name="connsiteY5" fmla="*/ 38300 h 48869"/>
                <a:gd name="connsiteX6" fmla="*/ 12529 w 65159"/>
                <a:gd name="connsiteY6" fmla="*/ 42918 h 48869"/>
                <a:gd name="connsiteX7" fmla="*/ 17302 w 65159"/>
                <a:gd name="connsiteY7" fmla="*/ 44979 h 48869"/>
                <a:gd name="connsiteX8" fmla="*/ 36712 w 65159"/>
                <a:gd name="connsiteY8" fmla="*/ 35441 h 48869"/>
                <a:gd name="connsiteX9" fmla="*/ 54842 w 65159"/>
                <a:gd name="connsiteY9" fmla="*/ 21595 h 48869"/>
                <a:gd name="connsiteX10" fmla="*/ 56593 w 65159"/>
                <a:gd name="connsiteY10" fmla="*/ 16985 h 48869"/>
                <a:gd name="connsiteX11" fmla="*/ 48163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1 w 65159"/>
                <a:gd name="connsiteY15" fmla="*/ 50069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63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593" y="16985"/>
                  </a:moveTo>
                  <a:cubicBezTo>
                    <a:pt x="56593" y="15185"/>
                    <a:pt x="55909" y="13645"/>
                    <a:pt x="54525" y="12375"/>
                  </a:cubicBezTo>
                  <a:cubicBezTo>
                    <a:pt x="53148" y="10990"/>
                    <a:pt x="51560" y="10306"/>
                    <a:pt x="49752" y="10306"/>
                  </a:cubicBezTo>
                  <a:cubicBezTo>
                    <a:pt x="46575" y="10306"/>
                    <a:pt x="40157" y="13483"/>
                    <a:pt x="30505" y="19852"/>
                  </a:cubicBezTo>
                  <a:cubicBezTo>
                    <a:pt x="20536" y="26319"/>
                    <a:pt x="14435" y="30929"/>
                    <a:pt x="12212" y="33690"/>
                  </a:cubicBezTo>
                  <a:cubicBezTo>
                    <a:pt x="11047" y="35172"/>
                    <a:pt x="10461" y="36712"/>
                    <a:pt x="10461" y="38300"/>
                  </a:cubicBezTo>
                  <a:cubicBezTo>
                    <a:pt x="10461" y="40108"/>
                    <a:pt x="11153" y="41639"/>
                    <a:pt x="12529" y="42918"/>
                  </a:cubicBezTo>
                  <a:cubicBezTo>
                    <a:pt x="13800" y="44295"/>
                    <a:pt x="15397" y="44979"/>
                    <a:pt x="17302" y="44979"/>
                  </a:cubicBezTo>
                  <a:cubicBezTo>
                    <a:pt x="20381" y="44979"/>
                    <a:pt x="26848" y="41802"/>
                    <a:pt x="36712" y="35441"/>
                  </a:cubicBezTo>
                  <a:cubicBezTo>
                    <a:pt x="46469" y="29072"/>
                    <a:pt x="52513" y="24462"/>
                    <a:pt x="54842" y="21595"/>
                  </a:cubicBezTo>
                  <a:cubicBezTo>
                    <a:pt x="56015" y="20218"/>
                    <a:pt x="56593" y="18679"/>
                    <a:pt x="56593" y="16985"/>
                  </a:cubicBezTo>
                  <a:moveTo>
                    <a:pt x="48163" y="5215"/>
                  </a:moveTo>
                  <a:cubicBezTo>
                    <a:pt x="57286" y="5215"/>
                    <a:pt x="61847" y="9133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76" y="35335"/>
                    <a:pt x="53311" y="39147"/>
                    <a:pt x="49597" y="41802"/>
                  </a:cubicBezTo>
                  <a:cubicBezTo>
                    <a:pt x="41428" y="47316"/>
                    <a:pt x="31198" y="50069"/>
                    <a:pt x="18891" y="50069"/>
                  </a:cubicBezTo>
                  <a:cubicBezTo>
                    <a:pt x="9777" y="50069"/>
                    <a:pt x="5215" y="46152"/>
                    <a:pt x="5215" y="38300"/>
                  </a:cubicBezTo>
                  <a:cubicBezTo>
                    <a:pt x="5215" y="34798"/>
                    <a:pt x="6323" y="30399"/>
                    <a:pt x="8555" y="25097"/>
                  </a:cubicBezTo>
                  <a:cubicBezTo>
                    <a:pt x="10672" y="20007"/>
                    <a:pt x="13645" y="16138"/>
                    <a:pt x="17465" y="13483"/>
                  </a:cubicBezTo>
                  <a:cubicBezTo>
                    <a:pt x="25626" y="7968"/>
                    <a:pt x="35865" y="5215"/>
                    <a:pt x="4816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3" name="자유형: 도형 592">
              <a:extLst>
                <a:ext uri="{FF2B5EF4-FFF2-40B4-BE49-F238E27FC236}">
                  <a16:creationId xmlns:a16="http://schemas.microsoft.com/office/drawing/2014/main" id="{1A0B67B9-09E2-4769-AA05-2FF4E578A76B}"/>
                </a:ext>
              </a:extLst>
            </p:cNvPr>
            <p:cNvSpPr/>
            <p:nvPr/>
          </p:nvSpPr>
          <p:spPr>
            <a:xfrm>
              <a:off x="7226638" y="1791491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69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35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2"/>
                    <a:pt x="47528" y="40532"/>
                  </a:cubicBezTo>
                  <a:cubicBezTo>
                    <a:pt x="39896" y="46893"/>
                    <a:pt x="31727" y="50069"/>
                    <a:pt x="23028" y="50069"/>
                  </a:cubicBezTo>
                  <a:cubicBezTo>
                    <a:pt x="17938" y="50069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4" name="자유형: 도형 593">
              <a:extLst>
                <a:ext uri="{FF2B5EF4-FFF2-40B4-BE49-F238E27FC236}">
                  <a16:creationId xmlns:a16="http://schemas.microsoft.com/office/drawing/2014/main" id="{F61B0E71-C657-47B5-8CFF-61C76B9D2938}"/>
                </a:ext>
              </a:extLst>
            </p:cNvPr>
            <p:cNvSpPr/>
            <p:nvPr/>
          </p:nvSpPr>
          <p:spPr>
            <a:xfrm>
              <a:off x="6889953" y="1811853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8" y="9190"/>
                  </a:cubicBezTo>
                  <a:cubicBezTo>
                    <a:pt x="57188" y="12057"/>
                    <a:pt x="58825" y="15657"/>
                    <a:pt x="58825" y="20007"/>
                  </a:cubicBezTo>
                  <a:cubicBezTo>
                    <a:pt x="58825" y="27329"/>
                    <a:pt x="55062" y="34162"/>
                    <a:pt x="47536" y="40532"/>
                  </a:cubicBezTo>
                  <a:cubicBezTo>
                    <a:pt x="39897" y="46893"/>
                    <a:pt x="31735" y="50069"/>
                    <a:pt x="23037" y="50069"/>
                  </a:cubicBezTo>
                  <a:cubicBezTo>
                    <a:pt x="17946" y="50069"/>
                    <a:pt x="13654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6" y="21122"/>
                    <a:pt x="16675" y="14761"/>
                  </a:cubicBezTo>
                  <a:cubicBezTo>
                    <a:pt x="24096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5" name="자유형: 도형 594">
              <a:extLst>
                <a:ext uri="{FF2B5EF4-FFF2-40B4-BE49-F238E27FC236}">
                  <a16:creationId xmlns:a16="http://schemas.microsoft.com/office/drawing/2014/main" id="{EFA89C8F-3C89-49C7-BE5A-0CF92CE0266C}"/>
                </a:ext>
              </a:extLst>
            </p:cNvPr>
            <p:cNvSpPr/>
            <p:nvPr/>
          </p:nvSpPr>
          <p:spPr>
            <a:xfrm>
              <a:off x="6613841" y="1791491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8" y="9190"/>
                  </a:cubicBezTo>
                  <a:cubicBezTo>
                    <a:pt x="57188" y="12057"/>
                    <a:pt x="58825" y="15657"/>
                    <a:pt x="58825" y="20007"/>
                  </a:cubicBezTo>
                  <a:cubicBezTo>
                    <a:pt x="58825" y="27329"/>
                    <a:pt x="55062" y="34162"/>
                    <a:pt x="47536" y="40532"/>
                  </a:cubicBezTo>
                  <a:cubicBezTo>
                    <a:pt x="39896" y="46893"/>
                    <a:pt x="31735" y="50069"/>
                    <a:pt x="23037" y="50069"/>
                  </a:cubicBezTo>
                  <a:cubicBezTo>
                    <a:pt x="17946" y="50069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75" y="14761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6" name="자유형: 도형 595">
              <a:extLst>
                <a:ext uri="{FF2B5EF4-FFF2-40B4-BE49-F238E27FC236}">
                  <a16:creationId xmlns:a16="http://schemas.microsoft.com/office/drawing/2014/main" id="{445DDE4C-0539-4CC3-B98F-F0640B58AC95}"/>
                </a:ext>
              </a:extLst>
            </p:cNvPr>
            <p:cNvSpPr/>
            <p:nvPr/>
          </p:nvSpPr>
          <p:spPr>
            <a:xfrm>
              <a:off x="6337729" y="1750766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6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7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2"/>
                    <a:pt x="47536" y="40532"/>
                  </a:cubicBezTo>
                  <a:cubicBezTo>
                    <a:pt x="39896" y="46893"/>
                    <a:pt x="31727" y="50069"/>
                    <a:pt x="23036" y="50069"/>
                  </a:cubicBezTo>
                  <a:cubicBezTo>
                    <a:pt x="17946" y="50069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7" name="자유형: 도형 596">
              <a:extLst>
                <a:ext uri="{FF2B5EF4-FFF2-40B4-BE49-F238E27FC236}">
                  <a16:creationId xmlns:a16="http://schemas.microsoft.com/office/drawing/2014/main" id="{C39166EC-F3BB-4E30-926B-CBEC6D3512FC}"/>
                </a:ext>
              </a:extLst>
            </p:cNvPr>
            <p:cNvSpPr/>
            <p:nvPr/>
          </p:nvSpPr>
          <p:spPr>
            <a:xfrm>
              <a:off x="6010027" y="1832215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8" y="9190"/>
                  </a:cubicBezTo>
                  <a:cubicBezTo>
                    <a:pt x="57188" y="12057"/>
                    <a:pt x="58825" y="15657"/>
                    <a:pt x="58825" y="20007"/>
                  </a:cubicBezTo>
                  <a:cubicBezTo>
                    <a:pt x="58825" y="27329"/>
                    <a:pt x="55062" y="34162"/>
                    <a:pt x="47536" y="40532"/>
                  </a:cubicBezTo>
                  <a:cubicBezTo>
                    <a:pt x="39896" y="46893"/>
                    <a:pt x="31735" y="50069"/>
                    <a:pt x="23037" y="50069"/>
                  </a:cubicBezTo>
                  <a:cubicBezTo>
                    <a:pt x="17946" y="50069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75" y="14761"/>
                  </a:cubicBezTo>
                  <a:cubicBezTo>
                    <a:pt x="24096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8" name="자유형: 도형 597">
              <a:extLst>
                <a:ext uri="{FF2B5EF4-FFF2-40B4-BE49-F238E27FC236}">
                  <a16:creationId xmlns:a16="http://schemas.microsoft.com/office/drawing/2014/main" id="{6739592A-9A1C-4562-86C4-C6607649991B}"/>
                </a:ext>
              </a:extLst>
            </p:cNvPr>
            <p:cNvSpPr/>
            <p:nvPr/>
          </p:nvSpPr>
          <p:spPr>
            <a:xfrm>
              <a:off x="5752853" y="1791491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69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7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2"/>
                    <a:pt x="47528" y="40532"/>
                  </a:cubicBezTo>
                  <a:cubicBezTo>
                    <a:pt x="39896" y="46893"/>
                    <a:pt x="31727" y="50069"/>
                    <a:pt x="23028" y="50069"/>
                  </a:cubicBezTo>
                  <a:cubicBezTo>
                    <a:pt x="17938" y="50069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599" name="자유형: 도형 598">
              <a:extLst>
                <a:ext uri="{FF2B5EF4-FFF2-40B4-BE49-F238E27FC236}">
                  <a16:creationId xmlns:a16="http://schemas.microsoft.com/office/drawing/2014/main" id="{FDF25732-5D63-47B0-9BAF-57575ED682B8}"/>
                </a:ext>
              </a:extLst>
            </p:cNvPr>
            <p:cNvSpPr/>
            <p:nvPr/>
          </p:nvSpPr>
          <p:spPr>
            <a:xfrm>
              <a:off x="5339898" y="1811853"/>
              <a:ext cx="65159" cy="48869"/>
            </a:xfrm>
            <a:custGeom>
              <a:avLst/>
              <a:gdLst>
                <a:gd name="connsiteX0" fmla="*/ 56602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05 w 65159"/>
                <a:gd name="connsiteY3" fmla="*/ 19852 h 48869"/>
                <a:gd name="connsiteX4" fmla="*/ 12212 w 65159"/>
                <a:gd name="connsiteY4" fmla="*/ 33690 h 48869"/>
                <a:gd name="connsiteX5" fmla="*/ 10469 w 65159"/>
                <a:gd name="connsiteY5" fmla="*/ 38300 h 48869"/>
                <a:gd name="connsiteX6" fmla="*/ 12530 w 65159"/>
                <a:gd name="connsiteY6" fmla="*/ 42918 h 48869"/>
                <a:gd name="connsiteX7" fmla="*/ 17302 w 65159"/>
                <a:gd name="connsiteY7" fmla="*/ 44979 h 48869"/>
                <a:gd name="connsiteX8" fmla="*/ 36712 w 65159"/>
                <a:gd name="connsiteY8" fmla="*/ 35441 h 48869"/>
                <a:gd name="connsiteX9" fmla="*/ 54850 w 65159"/>
                <a:gd name="connsiteY9" fmla="*/ 21595 h 48869"/>
                <a:gd name="connsiteX10" fmla="*/ 56602 w 65159"/>
                <a:gd name="connsiteY10" fmla="*/ 16985 h 48869"/>
                <a:gd name="connsiteX11" fmla="*/ 48163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9 w 65159"/>
                <a:gd name="connsiteY15" fmla="*/ 50069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63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602" y="16985"/>
                  </a:moveTo>
                  <a:cubicBezTo>
                    <a:pt x="56602" y="15185"/>
                    <a:pt x="55909" y="13645"/>
                    <a:pt x="54533" y="12375"/>
                  </a:cubicBezTo>
                  <a:cubicBezTo>
                    <a:pt x="53148" y="10990"/>
                    <a:pt x="51560" y="10306"/>
                    <a:pt x="49760" y="10306"/>
                  </a:cubicBezTo>
                  <a:cubicBezTo>
                    <a:pt x="46575" y="10306"/>
                    <a:pt x="40157" y="13483"/>
                    <a:pt x="30505" y="19852"/>
                  </a:cubicBezTo>
                  <a:cubicBezTo>
                    <a:pt x="20544" y="26319"/>
                    <a:pt x="14444" y="30929"/>
                    <a:pt x="12212" y="33690"/>
                  </a:cubicBezTo>
                  <a:cubicBezTo>
                    <a:pt x="11047" y="35172"/>
                    <a:pt x="10469" y="36712"/>
                    <a:pt x="10469" y="38300"/>
                  </a:cubicBezTo>
                  <a:cubicBezTo>
                    <a:pt x="10469" y="40108"/>
                    <a:pt x="11153" y="41639"/>
                    <a:pt x="12530" y="42918"/>
                  </a:cubicBezTo>
                  <a:cubicBezTo>
                    <a:pt x="13808" y="44295"/>
                    <a:pt x="15397" y="44979"/>
                    <a:pt x="17302" y="44979"/>
                  </a:cubicBezTo>
                  <a:cubicBezTo>
                    <a:pt x="20381" y="44979"/>
                    <a:pt x="26848" y="41802"/>
                    <a:pt x="36712" y="35441"/>
                  </a:cubicBezTo>
                  <a:cubicBezTo>
                    <a:pt x="46469" y="29072"/>
                    <a:pt x="52513" y="24462"/>
                    <a:pt x="54850" y="21595"/>
                  </a:cubicBezTo>
                  <a:cubicBezTo>
                    <a:pt x="56015" y="20218"/>
                    <a:pt x="56602" y="18679"/>
                    <a:pt x="56602" y="16985"/>
                  </a:cubicBezTo>
                  <a:moveTo>
                    <a:pt x="48163" y="5215"/>
                  </a:moveTo>
                  <a:cubicBezTo>
                    <a:pt x="57286" y="5215"/>
                    <a:pt x="61847" y="9133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84" y="35335"/>
                    <a:pt x="53311" y="39147"/>
                    <a:pt x="49597" y="41802"/>
                  </a:cubicBezTo>
                  <a:cubicBezTo>
                    <a:pt x="41436" y="47316"/>
                    <a:pt x="31198" y="50069"/>
                    <a:pt x="18899" y="50069"/>
                  </a:cubicBezTo>
                  <a:cubicBezTo>
                    <a:pt x="9777" y="50069"/>
                    <a:pt x="5215" y="46152"/>
                    <a:pt x="5215" y="38300"/>
                  </a:cubicBezTo>
                  <a:cubicBezTo>
                    <a:pt x="5215" y="34798"/>
                    <a:pt x="6331" y="30399"/>
                    <a:pt x="8555" y="25097"/>
                  </a:cubicBezTo>
                  <a:cubicBezTo>
                    <a:pt x="10681" y="20007"/>
                    <a:pt x="13645" y="16138"/>
                    <a:pt x="17465" y="13483"/>
                  </a:cubicBezTo>
                  <a:cubicBezTo>
                    <a:pt x="25635" y="7968"/>
                    <a:pt x="35865" y="5215"/>
                    <a:pt x="4816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0" name="자유형: 도형 599">
              <a:extLst>
                <a:ext uri="{FF2B5EF4-FFF2-40B4-BE49-F238E27FC236}">
                  <a16:creationId xmlns:a16="http://schemas.microsoft.com/office/drawing/2014/main" id="{DA67F07A-73F4-4A6F-BE0D-5E843DD3AFBF}"/>
                </a:ext>
              </a:extLst>
            </p:cNvPr>
            <p:cNvSpPr/>
            <p:nvPr/>
          </p:nvSpPr>
          <p:spPr>
            <a:xfrm>
              <a:off x="5005933" y="1791491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37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8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62" y="34162"/>
                    <a:pt x="47528" y="40532"/>
                  </a:cubicBezTo>
                  <a:cubicBezTo>
                    <a:pt x="39896" y="46893"/>
                    <a:pt x="31727" y="50069"/>
                    <a:pt x="23037" y="50069"/>
                  </a:cubicBezTo>
                  <a:cubicBezTo>
                    <a:pt x="17946" y="50069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61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1" name="자유형: 도형 600">
              <a:extLst>
                <a:ext uri="{FF2B5EF4-FFF2-40B4-BE49-F238E27FC236}">
                  <a16:creationId xmlns:a16="http://schemas.microsoft.com/office/drawing/2014/main" id="{68235BD6-449E-4744-85C6-381B1AC599B1}"/>
                </a:ext>
              </a:extLst>
            </p:cNvPr>
            <p:cNvSpPr/>
            <p:nvPr/>
          </p:nvSpPr>
          <p:spPr>
            <a:xfrm>
              <a:off x="4741021" y="1771129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6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61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7" y="9190"/>
                  </a:cubicBezTo>
                  <a:cubicBezTo>
                    <a:pt x="57188" y="12057"/>
                    <a:pt x="58825" y="15657"/>
                    <a:pt x="58825" y="20007"/>
                  </a:cubicBezTo>
                  <a:cubicBezTo>
                    <a:pt x="58825" y="27329"/>
                    <a:pt x="55062" y="34162"/>
                    <a:pt x="47536" y="40532"/>
                  </a:cubicBezTo>
                  <a:cubicBezTo>
                    <a:pt x="39896" y="46893"/>
                    <a:pt x="31735" y="50069"/>
                    <a:pt x="23036" y="50069"/>
                  </a:cubicBezTo>
                  <a:cubicBezTo>
                    <a:pt x="17946" y="50069"/>
                    <a:pt x="13654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75" y="14761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2" name="자유형: 도형 601">
              <a:extLst>
                <a:ext uri="{FF2B5EF4-FFF2-40B4-BE49-F238E27FC236}">
                  <a16:creationId xmlns:a16="http://schemas.microsoft.com/office/drawing/2014/main" id="{4F438CC1-2422-453A-9A07-B5364E350841}"/>
                </a:ext>
              </a:extLst>
            </p:cNvPr>
            <p:cNvSpPr/>
            <p:nvPr/>
          </p:nvSpPr>
          <p:spPr>
            <a:xfrm>
              <a:off x="4575459" y="1750766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69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61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87" y="6535"/>
                    <a:pt x="53889" y="9190"/>
                  </a:cubicBezTo>
                  <a:cubicBezTo>
                    <a:pt x="57180" y="12057"/>
                    <a:pt x="58825" y="15657"/>
                    <a:pt x="58825" y="20007"/>
                  </a:cubicBezTo>
                  <a:cubicBezTo>
                    <a:pt x="58825" y="27329"/>
                    <a:pt x="55054" y="34162"/>
                    <a:pt x="47528" y="40532"/>
                  </a:cubicBezTo>
                  <a:cubicBezTo>
                    <a:pt x="39888" y="46893"/>
                    <a:pt x="31727" y="50069"/>
                    <a:pt x="23028" y="50069"/>
                  </a:cubicBezTo>
                  <a:cubicBezTo>
                    <a:pt x="17938" y="50069"/>
                    <a:pt x="13645" y="48750"/>
                    <a:pt x="10143" y="46095"/>
                  </a:cubicBezTo>
                  <a:cubicBezTo>
                    <a:pt x="6853" y="43236"/>
                    <a:pt x="5215" y="39628"/>
                    <a:pt x="5215" y="35278"/>
                  </a:cubicBezTo>
                  <a:cubicBezTo>
                    <a:pt x="5215" y="27964"/>
                    <a:pt x="9027" y="21122"/>
                    <a:pt x="16667" y="14761"/>
                  </a:cubicBezTo>
                  <a:cubicBezTo>
                    <a:pt x="24087" y="8392"/>
                    <a:pt x="32199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3" name="자유형: 도형 602">
              <a:extLst>
                <a:ext uri="{FF2B5EF4-FFF2-40B4-BE49-F238E27FC236}">
                  <a16:creationId xmlns:a16="http://schemas.microsoft.com/office/drawing/2014/main" id="{80599BA8-DFBE-4C59-A3A3-CEBAC06C735A}"/>
                </a:ext>
              </a:extLst>
            </p:cNvPr>
            <p:cNvSpPr/>
            <p:nvPr/>
          </p:nvSpPr>
          <p:spPr>
            <a:xfrm>
              <a:off x="4252434" y="1750766"/>
              <a:ext cx="57014" cy="48869"/>
            </a:xfrm>
            <a:custGeom>
              <a:avLst/>
              <a:gdLst>
                <a:gd name="connsiteX0" fmla="*/ 41009 w 57014"/>
                <a:gd name="connsiteY0" fmla="*/ 5215 h 48869"/>
                <a:gd name="connsiteX1" fmla="*/ 53894 w 57014"/>
                <a:gd name="connsiteY1" fmla="*/ 9190 h 48869"/>
                <a:gd name="connsiteX2" fmla="*/ 58826 w 57014"/>
                <a:gd name="connsiteY2" fmla="*/ 20007 h 48869"/>
                <a:gd name="connsiteX3" fmla="*/ 47531 w 57014"/>
                <a:gd name="connsiteY3" fmla="*/ 40532 h 48869"/>
                <a:gd name="connsiteX4" fmla="*/ 23032 w 57014"/>
                <a:gd name="connsiteY4" fmla="*/ 50069 h 48869"/>
                <a:gd name="connsiteX5" fmla="*/ 10147 w 57014"/>
                <a:gd name="connsiteY5" fmla="*/ 46095 h 48869"/>
                <a:gd name="connsiteX6" fmla="*/ 5215 w 57014"/>
                <a:gd name="connsiteY6" fmla="*/ 35278 h 48869"/>
                <a:gd name="connsiteX7" fmla="*/ 16670 w 57014"/>
                <a:gd name="connsiteY7" fmla="*/ 14761 h 48869"/>
                <a:gd name="connsiteX8" fmla="*/ 41009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9" y="5215"/>
                  </a:moveTo>
                  <a:cubicBezTo>
                    <a:pt x="46100" y="5215"/>
                    <a:pt x="50394" y="6535"/>
                    <a:pt x="53894" y="9190"/>
                  </a:cubicBezTo>
                  <a:cubicBezTo>
                    <a:pt x="57182" y="12057"/>
                    <a:pt x="58826" y="15657"/>
                    <a:pt x="58826" y="20007"/>
                  </a:cubicBezTo>
                  <a:cubicBezTo>
                    <a:pt x="58826" y="27329"/>
                    <a:pt x="55061" y="34162"/>
                    <a:pt x="47531" y="40532"/>
                  </a:cubicBezTo>
                  <a:cubicBezTo>
                    <a:pt x="39895" y="46893"/>
                    <a:pt x="31729" y="50069"/>
                    <a:pt x="23032" y="50069"/>
                  </a:cubicBezTo>
                  <a:cubicBezTo>
                    <a:pt x="17942" y="50069"/>
                    <a:pt x="13647" y="48750"/>
                    <a:pt x="10147" y="46095"/>
                  </a:cubicBezTo>
                  <a:cubicBezTo>
                    <a:pt x="6860" y="43236"/>
                    <a:pt x="5215" y="39628"/>
                    <a:pt x="5215" y="35278"/>
                  </a:cubicBezTo>
                  <a:cubicBezTo>
                    <a:pt x="5215" y="27964"/>
                    <a:pt x="9034" y="21122"/>
                    <a:pt x="16670" y="14761"/>
                  </a:cubicBezTo>
                  <a:cubicBezTo>
                    <a:pt x="24093" y="8392"/>
                    <a:pt x="32206" y="5215"/>
                    <a:pt x="41009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4" name="자유형: 도형 603">
              <a:extLst>
                <a:ext uri="{FF2B5EF4-FFF2-40B4-BE49-F238E27FC236}">
                  <a16:creationId xmlns:a16="http://schemas.microsoft.com/office/drawing/2014/main" id="{FD99B9BD-BAB6-42C1-BA8E-D816C1B579C6}"/>
                </a:ext>
              </a:extLst>
            </p:cNvPr>
            <p:cNvSpPr/>
            <p:nvPr/>
          </p:nvSpPr>
          <p:spPr>
            <a:xfrm>
              <a:off x="7463060" y="1017726"/>
              <a:ext cx="65159" cy="48869"/>
            </a:xfrm>
            <a:custGeom>
              <a:avLst/>
              <a:gdLst>
                <a:gd name="connsiteX0" fmla="*/ 56602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13 w 65159"/>
                <a:gd name="connsiteY3" fmla="*/ 19844 h 48869"/>
                <a:gd name="connsiteX4" fmla="*/ 12220 w 65159"/>
                <a:gd name="connsiteY4" fmla="*/ 33690 h 48869"/>
                <a:gd name="connsiteX5" fmla="*/ 10469 w 65159"/>
                <a:gd name="connsiteY5" fmla="*/ 38300 h 48869"/>
                <a:gd name="connsiteX6" fmla="*/ 12538 w 65159"/>
                <a:gd name="connsiteY6" fmla="*/ 42918 h 48869"/>
                <a:gd name="connsiteX7" fmla="*/ 17311 w 65159"/>
                <a:gd name="connsiteY7" fmla="*/ 44979 h 48869"/>
                <a:gd name="connsiteX8" fmla="*/ 36712 w 65159"/>
                <a:gd name="connsiteY8" fmla="*/ 35441 h 48869"/>
                <a:gd name="connsiteX9" fmla="*/ 54850 w 65159"/>
                <a:gd name="connsiteY9" fmla="*/ 21595 h 48869"/>
                <a:gd name="connsiteX10" fmla="*/ 56602 w 65159"/>
                <a:gd name="connsiteY10" fmla="*/ 16985 h 48869"/>
                <a:gd name="connsiteX11" fmla="*/ 48172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9 w 65159"/>
                <a:gd name="connsiteY15" fmla="*/ 50069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72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602" y="16985"/>
                  </a:moveTo>
                  <a:cubicBezTo>
                    <a:pt x="56602" y="15185"/>
                    <a:pt x="55909" y="13645"/>
                    <a:pt x="54533" y="12375"/>
                  </a:cubicBezTo>
                  <a:cubicBezTo>
                    <a:pt x="53156" y="10990"/>
                    <a:pt x="51560" y="10306"/>
                    <a:pt x="49760" y="10306"/>
                  </a:cubicBezTo>
                  <a:cubicBezTo>
                    <a:pt x="46575" y="10306"/>
                    <a:pt x="40165" y="13483"/>
                    <a:pt x="30513" y="19844"/>
                  </a:cubicBezTo>
                  <a:cubicBezTo>
                    <a:pt x="20544" y="26319"/>
                    <a:pt x="14444" y="30929"/>
                    <a:pt x="12220" y="33690"/>
                  </a:cubicBezTo>
                  <a:cubicBezTo>
                    <a:pt x="11047" y="35172"/>
                    <a:pt x="10469" y="36712"/>
                    <a:pt x="10469" y="38300"/>
                  </a:cubicBezTo>
                  <a:cubicBezTo>
                    <a:pt x="10469" y="40100"/>
                    <a:pt x="11153" y="41639"/>
                    <a:pt x="12538" y="42918"/>
                  </a:cubicBezTo>
                  <a:cubicBezTo>
                    <a:pt x="13808" y="44295"/>
                    <a:pt x="15397" y="44979"/>
                    <a:pt x="17311" y="44979"/>
                  </a:cubicBezTo>
                  <a:cubicBezTo>
                    <a:pt x="20381" y="44979"/>
                    <a:pt x="26848" y="41802"/>
                    <a:pt x="36712" y="35441"/>
                  </a:cubicBezTo>
                  <a:cubicBezTo>
                    <a:pt x="46469" y="29072"/>
                    <a:pt x="52513" y="24462"/>
                    <a:pt x="54850" y="21595"/>
                  </a:cubicBezTo>
                  <a:cubicBezTo>
                    <a:pt x="56015" y="20218"/>
                    <a:pt x="56602" y="18679"/>
                    <a:pt x="56602" y="16985"/>
                  </a:cubicBezTo>
                  <a:moveTo>
                    <a:pt x="48172" y="5215"/>
                  </a:moveTo>
                  <a:cubicBezTo>
                    <a:pt x="57286" y="5215"/>
                    <a:pt x="61847" y="9133"/>
                    <a:pt x="61847" y="16985"/>
                  </a:cubicBezTo>
                  <a:cubicBezTo>
                    <a:pt x="61847" y="20805"/>
                    <a:pt x="60739" y="25260"/>
                    <a:pt x="58507" y="30351"/>
                  </a:cubicBezTo>
                  <a:cubicBezTo>
                    <a:pt x="56284" y="35335"/>
                    <a:pt x="53311" y="39147"/>
                    <a:pt x="49597" y="41802"/>
                  </a:cubicBezTo>
                  <a:cubicBezTo>
                    <a:pt x="41436" y="47316"/>
                    <a:pt x="31198" y="50069"/>
                    <a:pt x="18899" y="50069"/>
                  </a:cubicBezTo>
                  <a:cubicBezTo>
                    <a:pt x="9777" y="50069"/>
                    <a:pt x="5215" y="46152"/>
                    <a:pt x="5215" y="38300"/>
                  </a:cubicBezTo>
                  <a:cubicBezTo>
                    <a:pt x="5215" y="34798"/>
                    <a:pt x="6331" y="30399"/>
                    <a:pt x="8555" y="25097"/>
                  </a:cubicBezTo>
                  <a:cubicBezTo>
                    <a:pt x="10681" y="20007"/>
                    <a:pt x="13645" y="16138"/>
                    <a:pt x="17465" y="13483"/>
                  </a:cubicBezTo>
                  <a:cubicBezTo>
                    <a:pt x="25635" y="7968"/>
                    <a:pt x="35865" y="5215"/>
                    <a:pt x="4817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5" name="자유형: 도형 604">
              <a:extLst>
                <a:ext uri="{FF2B5EF4-FFF2-40B4-BE49-F238E27FC236}">
                  <a16:creationId xmlns:a16="http://schemas.microsoft.com/office/drawing/2014/main" id="{0BFDDAF9-1466-4A53-BD7B-8F52358258FF}"/>
                </a:ext>
              </a:extLst>
            </p:cNvPr>
            <p:cNvSpPr/>
            <p:nvPr/>
          </p:nvSpPr>
          <p:spPr>
            <a:xfrm>
              <a:off x="7116544" y="1038088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69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53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35"/>
                    <a:pt x="53889" y="9190"/>
                  </a:cubicBezTo>
                  <a:cubicBezTo>
                    <a:pt x="57180" y="12049"/>
                    <a:pt x="58825" y="15657"/>
                    <a:pt x="58825" y="20007"/>
                  </a:cubicBezTo>
                  <a:cubicBezTo>
                    <a:pt x="58825" y="27321"/>
                    <a:pt x="55062" y="34162"/>
                    <a:pt x="47528" y="40532"/>
                  </a:cubicBezTo>
                  <a:cubicBezTo>
                    <a:pt x="39896" y="46893"/>
                    <a:pt x="31727" y="50069"/>
                    <a:pt x="23028" y="50069"/>
                  </a:cubicBezTo>
                  <a:cubicBezTo>
                    <a:pt x="17938" y="50069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53"/>
                  </a:cubicBezTo>
                  <a:cubicBezTo>
                    <a:pt x="24095" y="8392"/>
                    <a:pt x="32208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6" name="자유형: 도형 605">
              <a:extLst>
                <a:ext uri="{FF2B5EF4-FFF2-40B4-BE49-F238E27FC236}">
                  <a16:creationId xmlns:a16="http://schemas.microsoft.com/office/drawing/2014/main" id="{3526FF8B-87A1-4C23-A6A0-3B352A7156EE}"/>
                </a:ext>
              </a:extLst>
            </p:cNvPr>
            <p:cNvSpPr/>
            <p:nvPr/>
          </p:nvSpPr>
          <p:spPr>
            <a:xfrm>
              <a:off x="6839080" y="1058451"/>
              <a:ext cx="57014" cy="48869"/>
            </a:xfrm>
            <a:custGeom>
              <a:avLst/>
              <a:gdLst>
                <a:gd name="connsiteX0" fmla="*/ 41004 w 57014"/>
                <a:gd name="connsiteY0" fmla="*/ 5215 h 48869"/>
                <a:gd name="connsiteX1" fmla="*/ 53889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28 w 57014"/>
                <a:gd name="connsiteY4" fmla="*/ 50069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53 h 48869"/>
                <a:gd name="connsiteX8" fmla="*/ 41004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4" y="5215"/>
                  </a:moveTo>
                  <a:cubicBezTo>
                    <a:pt x="46095" y="5215"/>
                    <a:pt x="50395" y="6535"/>
                    <a:pt x="53889" y="9190"/>
                  </a:cubicBezTo>
                  <a:cubicBezTo>
                    <a:pt x="57180" y="12049"/>
                    <a:pt x="58825" y="15657"/>
                    <a:pt x="58825" y="20007"/>
                  </a:cubicBezTo>
                  <a:cubicBezTo>
                    <a:pt x="58825" y="27321"/>
                    <a:pt x="55054" y="34162"/>
                    <a:pt x="47528" y="40532"/>
                  </a:cubicBezTo>
                  <a:cubicBezTo>
                    <a:pt x="39888" y="46893"/>
                    <a:pt x="31727" y="50069"/>
                    <a:pt x="23028" y="50069"/>
                  </a:cubicBezTo>
                  <a:cubicBezTo>
                    <a:pt x="17938" y="50069"/>
                    <a:pt x="13645" y="48750"/>
                    <a:pt x="10143" y="46095"/>
                  </a:cubicBezTo>
                  <a:cubicBezTo>
                    <a:pt x="6853" y="43236"/>
                    <a:pt x="5215" y="39628"/>
                    <a:pt x="5215" y="35278"/>
                  </a:cubicBezTo>
                  <a:cubicBezTo>
                    <a:pt x="5215" y="27964"/>
                    <a:pt x="9027" y="21122"/>
                    <a:pt x="16667" y="14753"/>
                  </a:cubicBezTo>
                  <a:cubicBezTo>
                    <a:pt x="24087" y="8392"/>
                    <a:pt x="32200" y="5215"/>
                    <a:pt x="41004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7" name="자유형: 도형 606">
              <a:extLst>
                <a:ext uri="{FF2B5EF4-FFF2-40B4-BE49-F238E27FC236}">
                  <a16:creationId xmlns:a16="http://schemas.microsoft.com/office/drawing/2014/main" id="{474AE05A-714B-4839-98B6-C5D4C912CBD5}"/>
                </a:ext>
              </a:extLst>
            </p:cNvPr>
            <p:cNvSpPr/>
            <p:nvPr/>
          </p:nvSpPr>
          <p:spPr>
            <a:xfrm>
              <a:off x="6665659" y="1078813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53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8" y="9190"/>
                  </a:cubicBezTo>
                  <a:cubicBezTo>
                    <a:pt x="57180" y="12049"/>
                    <a:pt x="58825" y="15657"/>
                    <a:pt x="58825" y="20007"/>
                  </a:cubicBezTo>
                  <a:cubicBezTo>
                    <a:pt x="58825" y="27321"/>
                    <a:pt x="55062" y="34162"/>
                    <a:pt x="47536" y="40532"/>
                  </a:cubicBezTo>
                  <a:cubicBezTo>
                    <a:pt x="39896" y="46893"/>
                    <a:pt x="31727" y="50069"/>
                    <a:pt x="23037" y="50069"/>
                  </a:cubicBezTo>
                  <a:cubicBezTo>
                    <a:pt x="17946" y="50069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75" y="14753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8" name="자유형: 도형 607">
              <a:extLst>
                <a:ext uri="{FF2B5EF4-FFF2-40B4-BE49-F238E27FC236}">
                  <a16:creationId xmlns:a16="http://schemas.microsoft.com/office/drawing/2014/main" id="{7ACFD513-4FB9-4B4D-9EE5-0C74D01CB234}"/>
                </a:ext>
              </a:extLst>
            </p:cNvPr>
            <p:cNvSpPr/>
            <p:nvPr/>
          </p:nvSpPr>
          <p:spPr>
            <a:xfrm>
              <a:off x="6327328" y="1058451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8 w 57014"/>
                <a:gd name="connsiteY1" fmla="*/ 9190 h 48869"/>
                <a:gd name="connsiteX2" fmla="*/ 58825 w 57014"/>
                <a:gd name="connsiteY2" fmla="*/ 20007 h 48869"/>
                <a:gd name="connsiteX3" fmla="*/ 47536 w 57014"/>
                <a:gd name="connsiteY3" fmla="*/ 40532 h 48869"/>
                <a:gd name="connsiteX4" fmla="*/ 23037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75 w 57014"/>
                <a:gd name="connsiteY7" fmla="*/ 14753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8" y="9190"/>
                  </a:cubicBezTo>
                  <a:cubicBezTo>
                    <a:pt x="57180" y="12049"/>
                    <a:pt x="58825" y="15657"/>
                    <a:pt x="58825" y="20007"/>
                  </a:cubicBezTo>
                  <a:cubicBezTo>
                    <a:pt x="58825" y="27321"/>
                    <a:pt x="55062" y="34162"/>
                    <a:pt x="47536" y="40532"/>
                  </a:cubicBezTo>
                  <a:cubicBezTo>
                    <a:pt x="39896" y="46893"/>
                    <a:pt x="31727" y="50069"/>
                    <a:pt x="23037" y="50069"/>
                  </a:cubicBezTo>
                  <a:cubicBezTo>
                    <a:pt x="17946" y="50069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75" y="14753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09" name="자유형: 도형 608">
              <a:extLst>
                <a:ext uri="{FF2B5EF4-FFF2-40B4-BE49-F238E27FC236}">
                  <a16:creationId xmlns:a16="http://schemas.microsoft.com/office/drawing/2014/main" id="{08274A13-6E04-4774-9BF0-C5FD8160480E}"/>
                </a:ext>
              </a:extLst>
            </p:cNvPr>
            <p:cNvSpPr/>
            <p:nvPr/>
          </p:nvSpPr>
          <p:spPr>
            <a:xfrm>
              <a:off x="5998185" y="1038088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36 w 57014"/>
                <a:gd name="connsiteY4" fmla="*/ 50069 h 48869"/>
                <a:gd name="connsiteX5" fmla="*/ 10143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53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7" y="9190"/>
                  </a:cubicBezTo>
                  <a:cubicBezTo>
                    <a:pt x="57180" y="12049"/>
                    <a:pt x="58825" y="15657"/>
                    <a:pt x="58825" y="20007"/>
                  </a:cubicBezTo>
                  <a:cubicBezTo>
                    <a:pt x="58825" y="27321"/>
                    <a:pt x="55062" y="34162"/>
                    <a:pt x="47528" y="40532"/>
                  </a:cubicBezTo>
                  <a:cubicBezTo>
                    <a:pt x="39896" y="46893"/>
                    <a:pt x="31727" y="50069"/>
                    <a:pt x="23036" y="50069"/>
                  </a:cubicBezTo>
                  <a:cubicBezTo>
                    <a:pt x="17946" y="50069"/>
                    <a:pt x="13645" y="48750"/>
                    <a:pt x="10143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53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0" name="자유형: 도형 609">
              <a:extLst>
                <a:ext uri="{FF2B5EF4-FFF2-40B4-BE49-F238E27FC236}">
                  <a16:creationId xmlns:a16="http://schemas.microsoft.com/office/drawing/2014/main" id="{929D8509-7426-4426-A0D7-5F0525053D09}"/>
                </a:ext>
              </a:extLst>
            </p:cNvPr>
            <p:cNvSpPr/>
            <p:nvPr/>
          </p:nvSpPr>
          <p:spPr>
            <a:xfrm>
              <a:off x="5582917" y="1017726"/>
              <a:ext cx="65159" cy="48869"/>
            </a:xfrm>
            <a:custGeom>
              <a:avLst/>
              <a:gdLst>
                <a:gd name="connsiteX0" fmla="*/ 56602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14 w 65159"/>
                <a:gd name="connsiteY3" fmla="*/ 19844 h 48869"/>
                <a:gd name="connsiteX4" fmla="*/ 12220 w 65159"/>
                <a:gd name="connsiteY4" fmla="*/ 33690 h 48869"/>
                <a:gd name="connsiteX5" fmla="*/ 10469 w 65159"/>
                <a:gd name="connsiteY5" fmla="*/ 38300 h 48869"/>
                <a:gd name="connsiteX6" fmla="*/ 12538 w 65159"/>
                <a:gd name="connsiteY6" fmla="*/ 42918 h 48869"/>
                <a:gd name="connsiteX7" fmla="*/ 17311 w 65159"/>
                <a:gd name="connsiteY7" fmla="*/ 44979 h 48869"/>
                <a:gd name="connsiteX8" fmla="*/ 36712 w 65159"/>
                <a:gd name="connsiteY8" fmla="*/ 35441 h 48869"/>
                <a:gd name="connsiteX9" fmla="*/ 54851 w 65159"/>
                <a:gd name="connsiteY9" fmla="*/ 21595 h 48869"/>
                <a:gd name="connsiteX10" fmla="*/ 56602 w 65159"/>
                <a:gd name="connsiteY10" fmla="*/ 16985 h 48869"/>
                <a:gd name="connsiteX11" fmla="*/ 48172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9 w 65159"/>
                <a:gd name="connsiteY15" fmla="*/ 50069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72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602" y="16985"/>
                  </a:moveTo>
                  <a:cubicBezTo>
                    <a:pt x="56602" y="15185"/>
                    <a:pt x="55909" y="13645"/>
                    <a:pt x="54533" y="12375"/>
                  </a:cubicBezTo>
                  <a:cubicBezTo>
                    <a:pt x="53156" y="10990"/>
                    <a:pt x="51560" y="10306"/>
                    <a:pt x="49760" y="10306"/>
                  </a:cubicBezTo>
                  <a:cubicBezTo>
                    <a:pt x="46575" y="10306"/>
                    <a:pt x="40165" y="13483"/>
                    <a:pt x="30514" y="19844"/>
                  </a:cubicBezTo>
                  <a:cubicBezTo>
                    <a:pt x="20544" y="26319"/>
                    <a:pt x="14444" y="30929"/>
                    <a:pt x="12220" y="33690"/>
                  </a:cubicBezTo>
                  <a:cubicBezTo>
                    <a:pt x="11047" y="35172"/>
                    <a:pt x="10469" y="36712"/>
                    <a:pt x="10469" y="38300"/>
                  </a:cubicBezTo>
                  <a:cubicBezTo>
                    <a:pt x="10469" y="40100"/>
                    <a:pt x="11153" y="41639"/>
                    <a:pt x="12538" y="42918"/>
                  </a:cubicBezTo>
                  <a:cubicBezTo>
                    <a:pt x="13808" y="44295"/>
                    <a:pt x="15397" y="44979"/>
                    <a:pt x="17311" y="44979"/>
                  </a:cubicBezTo>
                  <a:cubicBezTo>
                    <a:pt x="20381" y="44979"/>
                    <a:pt x="26856" y="41802"/>
                    <a:pt x="36712" y="35441"/>
                  </a:cubicBezTo>
                  <a:cubicBezTo>
                    <a:pt x="46469" y="29072"/>
                    <a:pt x="52521" y="24462"/>
                    <a:pt x="54851" y="21595"/>
                  </a:cubicBezTo>
                  <a:cubicBezTo>
                    <a:pt x="56015" y="20218"/>
                    <a:pt x="56602" y="18679"/>
                    <a:pt x="56602" y="16985"/>
                  </a:cubicBezTo>
                  <a:moveTo>
                    <a:pt x="48172" y="5215"/>
                  </a:moveTo>
                  <a:cubicBezTo>
                    <a:pt x="57286" y="5215"/>
                    <a:pt x="61847" y="9133"/>
                    <a:pt x="61847" y="16985"/>
                  </a:cubicBezTo>
                  <a:cubicBezTo>
                    <a:pt x="61847" y="20805"/>
                    <a:pt x="60739" y="25260"/>
                    <a:pt x="58507" y="30351"/>
                  </a:cubicBezTo>
                  <a:cubicBezTo>
                    <a:pt x="56284" y="35335"/>
                    <a:pt x="53311" y="39147"/>
                    <a:pt x="49597" y="41802"/>
                  </a:cubicBezTo>
                  <a:cubicBezTo>
                    <a:pt x="41436" y="47316"/>
                    <a:pt x="31198" y="50069"/>
                    <a:pt x="18899" y="50069"/>
                  </a:cubicBezTo>
                  <a:cubicBezTo>
                    <a:pt x="9777" y="50069"/>
                    <a:pt x="5215" y="46152"/>
                    <a:pt x="5215" y="38300"/>
                  </a:cubicBezTo>
                  <a:cubicBezTo>
                    <a:pt x="5215" y="34798"/>
                    <a:pt x="6331" y="30399"/>
                    <a:pt x="8555" y="25097"/>
                  </a:cubicBezTo>
                  <a:cubicBezTo>
                    <a:pt x="10681" y="20007"/>
                    <a:pt x="13645" y="16138"/>
                    <a:pt x="17465" y="13483"/>
                  </a:cubicBezTo>
                  <a:cubicBezTo>
                    <a:pt x="25635" y="7968"/>
                    <a:pt x="35865" y="5215"/>
                    <a:pt x="4817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1" name="자유형: 도형 610">
              <a:extLst>
                <a:ext uri="{FF2B5EF4-FFF2-40B4-BE49-F238E27FC236}">
                  <a16:creationId xmlns:a16="http://schemas.microsoft.com/office/drawing/2014/main" id="{3FA0A7C0-11C6-4EAF-AED9-9E9F42E8C690}"/>
                </a:ext>
              </a:extLst>
            </p:cNvPr>
            <p:cNvSpPr/>
            <p:nvPr/>
          </p:nvSpPr>
          <p:spPr>
            <a:xfrm>
              <a:off x="5325767" y="997364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36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53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7" y="9190"/>
                  </a:cubicBezTo>
                  <a:cubicBezTo>
                    <a:pt x="57180" y="12049"/>
                    <a:pt x="58825" y="15657"/>
                    <a:pt x="58825" y="20007"/>
                  </a:cubicBezTo>
                  <a:cubicBezTo>
                    <a:pt x="58825" y="27321"/>
                    <a:pt x="55062" y="34162"/>
                    <a:pt x="47528" y="40532"/>
                  </a:cubicBezTo>
                  <a:cubicBezTo>
                    <a:pt x="39896" y="46893"/>
                    <a:pt x="31727" y="50069"/>
                    <a:pt x="23036" y="50069"/>
                  </a:cubicBezTo>
                  <a:cubicBezTo>
                    <a:pt x="17946" y="50069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53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2" name="자유형: 도형 611">
              <a:extLst>
                <a:ext uri="{FF2B5EF4-FFF2-40B4-BE49-F238E27FC236}">
                  <a16:creationId xmlns:a16="http://schemas.microsoft.com/office/drawing/2014/main" id="{FBF2BDA4-0F26-49EE-AFB0-6362F8798437}"/>
                </a:ext>
              </a:extLst>
            </p:cNvPr>
            <p:cNvSpPr/>
            <p:nvPr/>
          </p:nvSpPr>
          <p:spPr>
            <a:xfrm>
              <a:off x="5001918" y="1017726"/>
              <a:ext cx="57014" cy="48869"/>
            </a:xfrm>
            <a:custGeom>
              <a:avLst/>
              <a:gdLst>
                <a:gd name="connsiteX0" fmla="*/ 41012 w 57014"/>
                <a:gd name="connsiteY0" fmla="*/ 5215 h 48869"/>
                <a:gd name="connsiteX1" fmla="*/ 53897 w 57014"/>
                <a:gd name="connsiteY1" fmla="*/ 9190 h 48869"/>
                <a:gd name="connsiteX2" fmla="*/ 58825 w 57014"/>
                <a:gd name="connsiteY2" fmla="*/ 20007 h 48869"/>
                <a:gd name="connsiteX3" fmla="*/ 47528 w 57014"/>
                <a:gd name="connsiteY3" fmla="*/ 40532 h 48869"/>
                <a:gd name="connsiteX4" fmla="*/ 23037 w 57014"/>
                <a:gd name="connsiteY4" fmla="*/ 50069 h 48869"/>
                <a:gd name="connsiteX5" fmla="*/ 10151 w 57014"/>
                <a:gd name="connsiteY5" fmla="*/ 46095 h 48869"/>
                <a:gd name="connsiteX6" fmla="*/ 5215 w 57014"/>
                <a:gd name="connsiteY6" fmla="*/ 35278 h 48869"/>
                <a:gd name="connsiteX7" fmla="*/ 16667 w 57014"/>
                <a:gd name="connsiteY7" fmla="*/ 14753 h 48869"/>
                <a:gd name="connsiteX8" fmla="*/ 41012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12" y="5215"/>
                  </a:moveTo>
                  <a:cubicBezTo>
                    <a:pt x="46103" y="5215"/>
                    <a:pt x="50395" y="6535"/>
                    <a:pt x="53897" y="9190"/>
                  </a:cubicBezTo>
                  <a:cubicBezTo>
                    <a:pt x="57180" y="12049"/>
                    <a:pt x="58825" y="15657"/>
                    <a:pt x="58825" y="20007"/>
                  </a:cubicBezTo>
                  <a:cubicBezTo>
                    <a:pt x="58825" y="27321"/>
                    <a:pt x="55062" y="34162"/>
                    <a:pt x="47528" y="40532"/>
                  </a:cubicBezTo>
                  <a:cubicBezTo>
                    <a:pt x="39896" y="46893"/>
                    <a:pt x="31727" y="50069"/>
                    <a:pt x="23037" y="50069"/>
                  </a:cubicBezTo>
                  <a:cubicBezTo>
                    <a:pt x="17946" y="50069"/>
                    <a:pt x="13645" y="48750"/>
                    <a:pt x="10151" y="46095"/>
                  </a:cubicBezTo>
                  <a:cubicBezTo>
                    <a:pt x="6861" y="43236"/>
                    <a:pt x="5215" y="39628"/>
                    <a:pt x="5215" y="35278"/>
                  </a:cubicBezTo>
                  <a:cubicBezTo>
                    <a:pt x="5215" y="27964"/>
                    <a:pt x="9035" y="21122"/>
                    <a:pt x="16667" y="14753"/>
                  </a:cubicBezTo>
                  <a:cubicBezTo>
                    <a:pt x="24095" y="8392"/>
                    <a:pt x="32208" y="5215"/>
                    <a:pt x="4101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3" name="자유형: 도형 612">
              <a:extLst>
                <a:ext uri="{FF2B5EF4-FFF2-40B4-BE49-F238E27FC236}">
                  <a16:creationId xmlns:a16="http://schemas.microsoft.com/office/drawing/2014/main" id="{3E249D5A-315F-4853-98AF-FE91122ACE36}"/>
                </a:ext>
              </a:extLst>
            </p:cNvPr>
            <p:cNvSpPr/>
            <p:nvPr/>
          </p:nvSpPr>
          <p:spPr>
            <a:xfrm>
              <a:off x="4595129" y="1017726"/>
              <a:ext cx="65159" cy="48869"/>
            </a:xfrm>
            <a:custGeom>
              <a:avLst/>
              <a:gdLst>
                <a:gd name="connsiteX0" fmla="*/ 56602 w 65159"/>
                <a:gd name="connsiteY0" fmla="*/ 16985 h 48869"/>
                <a:gd name="connsiteX1" fmla="*/ 54533 w 65159"/>
                <a:gd name="connsiteY1" fmla="*/ 12375 h 48869"/>
                <a:gd name="connsiteX2" fmla="*/ 49760 w 65159"/>
                <a:gd name="connsiteY2" fmla="*/ 10306 h 48869"/>
                <a:gd name="connsiteX3" fmla="*/ 30513 w 65159"/>
                <a:gd name="connsiteY3" fmla="*/ 19844 h 48869"/>
                <a:gd name="connsiteX4" fmla="*/ 12212 w 65159"/>
                <a:gd name="connsiteY4" fmla="*/ 33690 h 48869"/>
                <a:gd name="connsiteX5" fmla="*/ 10469 w 65159"/>
                <a:gd name="connsiteY5" fmla="*/ 38300 h 48869"/>
                <a:gd name="connsiteX6" fmla="*/ 12538 w 65159"/>
                <a:gd name="connsiteY6" fmla="*/ 42918 h 48869"/>
                <a:gd name="connsiteX7" fmla="*/ 17302 w 65159"/>
                <a:gd name="connsiteY7" fmla="*/ 44979 h 48869"/>
                <a:gd name="connsiteX8" fmla="*/ 36712 w 65159"/>
                <a:gd name="connsiteY8" fmla="*/ 35441 h 48869"/>
                <a:gd name="connsiteX9" fmla="*/ 54850 w 65159"/>
                <a:gd name="connsiteY9" fmla="*/ 21595 h 48869"/>
                <a:gd name="connsiteX10" fmla="*/ 56602 w 65159"/>
                <a:gd name="connsiteY10" fmla="*/ 16985 h 48869"/>
                <a:gd name="connsiteX11" fmla="*/ 48172 w 65159"/>
                <a:gd name="connsiteY11" fmla="*/ 5215 h 48869"/>
                <a:gd name="connsiteX12" fmla="*/ 61847 w 65159"/>
                <a:gd name="connsiteY12" fmla="*/ 16985 h 48869"/>
                <a:gd name="connsiteX13" fmla="*/ 58507 w 65159"/>
                <a:gd name="connsiteY13" fmla="*/ 30351 h 48869"/>
                <a:gd name="connsiteX14" fmla="*/ 49597 w 65159"/>
                <a:gd name="connsiteY14" fmla="*/ 41802 h 48869"/>
                <a:gd name="connsiteX15" fmla="*/ 18899 w 65159"/>
                <a:gd name="connsiteY15" fmla="*/ 50069 h 48869"/>
                <a:gd name="connsiteX16" fmla="*/ 5215 w 65159"/>
                <a:gd name="connsiteY16" fmla="*/ 38300 h 48869"/>
                <a:gd name="connsiteX17" fmla="*/ 8555 w 65159"/>
                <a:gd name="connsiteY17" fmla="*/ 25097 h 48869"/>
                <a:gd name="connsiteX18" fmla="*/ 17465 w 65159"/>
                <a:gd name="connsiteY18" fmla="*/ 13483 h 48869"/>
                <a:gd name="connsiteX19" fmla="*/ 48172 w 65159"/>
                <a:gd name="connsiteY19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</a:cxnLst>
              <a:rect l="l" t="t" r="r" b="b"/>
              <a:pathLst>
                <a:path w="65159" h="48869">
                  <a:moveTo>
                    <a:pt x="56602" y="16985"/>
                  </a:moveTo>
                  <a:cubicBezTo>
                    <a:pt x="56602" y="15185"/>
                    <a:pt x="55909" y="13645"/>
                    <a:pt x="54533" y="12375"/>
                  </a:cubicBezTo>
                  <a:cubicBezTo>
                    <a:pt x="53148" y="10990"/>
                    <a:pt x="51560" y="10306"/>
                    <a:pt x="49760" y="10306"/>
                  </a:cubicBezTo>
                  <a:cubicBezTo>
                    <a:pt x="46575" y="10306"/>
                    <a:pt x="40157" y="13483"/>
                    <a:pt x="30513" y="19844"/>
                  </a:cubicBezTo>
                  <a:cubicBezTo>
                    <a:pt x="20544" y="26319"/>
                    <a:pt x="14444" y="30929"/>
                    <a:pt x="12212" y="33690"/>
                  </a:cubicBezTo>
                  <a:cubicBezTo>
                    <a:pt x="11047" y="35172"/>
                    <a:pt x="10469" y="36712"/>
                    <a:pt x="10469" y="38300"/>
                  </a:cubicBezTo>
                  <a:cubicBezTo>
                    <a:pt x="10469" y="40100"/>
                    <a:pt x="11153" y="41639"/>
                    <a:pt x="12538" y="42918"/>
                  </a:cubicBezTo>
                  <a:cubicBezTo>
                    <a:pt x="13808" y="44295"/>
                    <a:pt x="15397" y="44979"/>
                    <a:pt x="17302" y="44979"/>
                  </a:cubicBezTo>
                  <a:cubicBezTo>
                    <a:pt x="20381" y="44979"/>
                    <a:pt x="26848" y="41802"/>
                    <a:pt x="36712" y="35441"/>
                  </a:cubicBezTo>
                  <a:cubicBezTo>
                    <a:pt x="46469" y="29072"/>
                    <a:pt x="52513" y="24462"/>
                    <a:pt x="54850" y="21595"/>
                  </a:cubicBezTo>
                  <a:cubicBezTo>
                    <a:pt x="56015" y="20218"/>
                    <a:pt x="56602" y="18679"/>
                    <a:pt x="56602" y="16985"/>
                  </a:cubicBezTo>
                  <a:moveTo>
                    <a:pt x="48172" y="5215"/>
                  </a:moveTo>
                  <a:cubicBezTo>
                    <a:pt x="57286" y="5215"/>
                    <a:pt x="61847" y="9133"/>
                    <a:pt x="61847" y="16985"/>
                  </a:cubicBezTo>
                  <a:cubicBezTo>
                    <a:pt x="61847" y="20805"/>
                    <a:pt x="60731" y="25260"/>
                    <a:pt x="58507" y="30351"/>
                  </a:cubicBezTo>
                  <a:cubicBezTo>
                    <a:pt x="56284" y="35335"/>
                    <a:pt x="53311" y="39147"/>
                    <a:pt x="49597" y="41802"/>
                  </a:cubicBezTo>
                  <a:cubicBezTo>
                    <a:pt x="41436" y="47316"/>
                    <a:pt x="31198" y="50069"/>
                    <a:pt x="18899" y="50069"/>
                  </a:cubicBezTo>
                  <a:cubicBezTo>
                    <a:pt x="9777" y="50069"/>
                    <a:pt x="5215" y="46152"/>
                    <a:pt x="5215" y="38300"/>
                  </a:cubicBezTo>
                  <a:cubicBezTo>
                    <a:pt x="5215" y="34798"/>
                    <a:pt x="6331" y="30399"/>
                    <a:pt x="8555" y="25097"/>
                  </a:cubicBezTo>
                  <a:cubicBezTo>
                    <a:pt x="10681" y="20007"/>
                    <a:pt x="13645" y="16138"/>
                    <a:pt x="17465" y="13483"/>
                  </a:cubicBezTo>
                  <a:cubicBezTo>
                    <a:pt x="25635" y="7968"/>
                    <a:pt x="35865" y="5215"/>
                    <a:pt x="48172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4" name="자유형: 도형 613">
              <a:extLst>
                <a:ext uri="{FF2B5EF4-FFF2-40B4-BE49-F238E27FC236}">
                  <a16:creationId xmlns:a16="http://schemas.microsoft.com/office/drawing/2014/main" id="{D6B97FB2-7346-4808-B8E0-D24D06B6F632}"/>
                </a:ext>
              </a:extLst>
            </p:cNvPr>
            <p:cNvSpPr/>
            <p:nvPr/>
          </p:nvSpPr>
          <p:spPr>
            <a:xfrm>
              <a:off x="4343275" y="1119537"/>
              <a:ext cx="57014" cy="48869"/>
            </a:xfrm>
            <a:custGeom>
              <a:avLst/>
              <a:gdLst>
                <a:gd name="connsiteX0" fmla="*/ 41008 w 57014"/>
                <a:gd name="connsiteY0" fmla="*/ 5215 h 48869"/>
                <a:gd name="connsiteX1" fmla="*/ 53893 w 57014"/>
                <a:gd name="connsiteY1" fmla="*/ 9190 h 48869"/>
                <a:gd name="connsiteX2" fmla="*/ 58825 w 57014"/>
                <a:gd name="connsiteY2" fmla="*/ 20007 h 48869"/>
                <a:gd name="connsiteX3" fmla="*/ 47531 w 57014"/>
                <a:gd name="connsiteY3" fmla="*/ 40532 h 48869"/>
                <a:gd name="connsiteX4" fmla="*/ 23032 w 57014"/>
                <a:gd name="connsiteY4" fmla="*/ 50069 h 48869"/>
                <a:gd name="connsiteX5" fmla="*/ 10146 w 57014"/>
                <a:gd name="connsiteY5" fmla="*/ 46095 h 48869"/>
                <a:gd name="connsiteX6" fmla="*/ 5215 w 57014"/>
                <a:gd name="connsiteY6" fmla="*/ 35278 h 48869"/>
                <a:gd name="connsiteX7" fmla="*/ 16669 w 57014"/>
                <a:gd name="connsiteY7" fmla="*/ 14753 h 48869"/>
                <a:gd name="connsiteX8" fmla="*/ 41008 w 57014"/>
                <a:gd name="connsiteY8" fmla="*/ 5215 h 4886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57014" h="48869">
                  <a:moveTo>
                    <a:pt x="41008" y="5215"/>
                  </a:moveTo>
                  <a:cubicBezTo>
                    <a:pt x="46099" y="5215"/>
                    <a:pt x="50394" y="6535"/>
                    <a:pt x="53893" y="9190"/>
                  </a:cubicBezTo>
                  <a:cubicBezTo>
                    <a:pt x="57181" y="12049"/>
                    <a:pt x="58825" y="15657"/>
                    <a:pt x="58825" y="20007"/>
                  </a:cubicBezTo>
                  <a:cubicBezTo>
                    <a:pt x="58825" y="27321"/>
                    <a:pt x="55061" y="34162"/>
                    <a:pt x="47531" y="40532"/>
                  </a:cubicBezTo>
                  <a:cubicBezTo>
                    <a:pt x="39895" y="46893"/>
                    <a:pt x="31729" y="50069"/>
                    <a:pt x="23032" y="50069"/>
                  </a:cubicBezTo>
                  <a:cubicBezTo>
                    <a:pt x="17942" y="50069"/>
                    <a:pt x="13646" y="48750"/>
                    <a:pt x="10146" y="46095"/>
                  </a:cubicBezTo>
                  <a:cubicBezTo>
                    <a:pt x="6859" y="43236"/>
                    <a:pt x="5215" y="39628"/>
                    <a:pt x="5215" y="35278"/>
                  </a:cubicBezTo>
                  <a:cubicBezTo>
                    <a:pt x="5215" y="27964"/>
                    <a:pt x="9033" y="21122"/>
                    <a:pt x="16669" y="14753"/>
                  </a:cubicBezTo>
                  <a:cubicBezTo>
                    <a:pt x="24093" y="8392"/>
                    <a:pt x="32206" y="5215"/>
                    <a:pt x="41008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5" name="자유형: 도형 614">
              <a:extLst>
                <a:ext uri="{FF2B5EF4-FFF2-40B4-BE49-F238E27FC236}">
                  <a16:creationId xmlns:a16="http://schemas.microsoft.com/office/drawing/2014/main" id="{6C85AC7F-14B2-49C3-B70A-1BE0E538BF20}"/>
                </a:ext>
              </a:extLst>
            </p:cNvPr>
            <p:cNvSpPr/>
            <p:nvPr/>
          </p:nvSpPr>
          <p:spPr>
            <a:xfrm>
              <a:off x="3924939" y="5492807"/>
              <a:ext cx="105884" cy="301361"/>
            </a:xfrm>
            <a:custGeom>
              <a:avLst/>
              <a:gdLst>
                <a:gd name="connsiteX0" fmla="*/ 64711 w 105883"/>
                <a:gd name="connsiteY0" fmla="*/ 153477 h 301361"/>
                <a:gd name="connsiteX1" fmla="*/ 65666 w 105883"/>
                <a:gd name="connsiteY1" fmla="*/ 153477 h 301361"/>
                <a:gd name="connsiteX2" fmla="*/ 66779 w 105883"/>
                <a:gd name="connsiteY2" fmla="*/ 153314 h 301361"/>
                <a:gd name="connsiteX3" fmla="*/ 96051 w 105883"/>
                <a:gd name="connsiteY3" fmla="*/ 165882 h 301361"/>
                <a:gd name="connsiteX4" fmla="*/ 107504 w 105883"/>
                <a:gd name="connsiteY4" fmla="*/ 194837 h 301361"/>
                <a:gd name="connsiteX5" fmla="*/ 90483 w 105883"/>
                <a:gd name="connsiteY5" fmla="*/ 228239 h 301361"/>
                <a:gd name="connsiteX6" fmla="*/ 78870 w 105883"/>
                <a:gd name="connsiteY6" fmla="*/ 233965 h 301361"/>
                <a:gd name="connsiteX7" fmla="*/ 79665 w 105883"/>
                <a:gd name="connsiteY7" fmla="*/ 250670 h 301361"/>
                <a:gd name="connsiteX8" fmla="*/ 79347 w 105883"/>
                <a:gd name="connsiteY8" fmla="*/ 259898 h 301361"/>
                <a:gd name="connsiteX9" fmla="*/ 69166 w 105883"/>
                <a:gd name="connsiteY9" fmla="*/ 285514 h 301361"/>
                <a:gd name="connsiteX10" fmla="*/ 46258 w 105883"/>
                <a:gd name="connsiteY10" fmla="*/ 296168 h 301361"/>
                <a:gd name="connsiteX11" fmla="*/ 24305 w 105883"/>
                <a:gd name="connsiteY11" fmla="*/ 287102 h 301361"/>
                <a:gd name="connsiteX12" fmla="*/ 15238 w 105883"/>
                <a:gd name="connsiteY12" fmla="*/ 264834 h 301361"/>
                <a:gd name="connsiteX13" fmla="*/ 20487 w 105883"/>
                <a:gd name="connsiteY13" fmla="*/ 253220 h 301361"/>
                <a:gd name="connsiteX14" fmla="*/ 33055 w 105883"/>
                <a:gd name="connsiteY14" fmla="*/ 248447 h 301361"/>
                <a:gd name="connsiteX15" fmla="*/ 43713 w 105883"/>
                <a:gd name="connsiteY15" fmla="*/ 253374 h 301361"/>
                <a:gd name="connsiteX16" fmla="*/ 48168 w 105883"/>
                <a:gd name="connsiteY16" fmla="*/ 264834 h 301361"/>
                <a:gd name="connsiteX17" fmla="*/ 43713 w 105883"/>
                <a:gd name="connsiteY17" fmla="*/ 275488 h 301361"/>
                <a:gd name="connsiteX18" fmla="*/ 33055 w 105883"/>
                <a:gd name="connsiteY18" fmla="*/ 279943 h 301361"/>
                <a:gd name="connsiteX19" fmla="*/ 28123 w 105883"/>
                <a:gd name="connsiteY19" fmla="*/ 278990 h 301361"/>
                <a:gd name="connsiteX20" fmla="*/ 46736 w 105883"/>
                <a:gd name="connsiteY20" fmla="*/ 289326 h 301361"/>
                <a:gd name="connsiteX21" fmla="*/ 64711 w 105883"/>
                <a:gd name="connsiteY21" fmla="*/ 280423 h 301361"/>
                <a:gd name="connsiteX22" fmla="*/ 72666 w 105883"/>
                <a:gd name="connsiteY22" fmla="*/ 258946 h 301361"/>
                <a:gd name="connsiteX23" fmla="*/ 72983 w 105883"/>
                <a:gd name="connsiteY23" fmla="*/ 250198 h 301361"/>
                <a:gd name="connsiteX24" fmla="*/ 72347 w 105883"/>
                <a:gd name="connsiteY24" fmla="*/ 235561 h 301361"/>
                <a:gd name="connsiteX25" fmla="*/ 58189 w 105883"/>
                <a:gd name="connsiteY25" fmla="*/ 236832 h 301361"/>
                <a:gd name="connsiteX26" fmla="*/ 20487 w 105883"/>
                <a:gd name="connsiteY26" fmla="*/ 219337 h 301361"/>
                <a:gd name="connsiteX27" fmla="*/ 5215 w 105883"/>
                <a:gd name="connsiteY27" fmla="*/ 177334 h 301361"/>
                <a:gd name="connsiteX28" fmla="*/ 6170 w 105883"/>
                <a:gd name="connsiteY28" fmla="*/ 166998 h 301361"/>
                <a:gd name="connsiteX29" fmla="*/ 8557 w 105883"/>
                <a:gd name="connsiteY29" fmla="*/ 157607 h 301361"/>
                <a:gd name="connsiteX30" fmla="*/ 12851 w 105883"/>
                <a:gd name="connsiteY30" fmla="*/ 148386 h 301361"/>
                <a:gd name="connsiteX31" fmla="*/ 15715 w 105883"/>
                <a:gd name="connsiteY31" fmla="*/ 143614 h 301361"/>
                <a:gd name="connsiteX32" fmla="*/ 17942 w 105883"/>
                <a:gd name="connsiteY32" fmla="*/ 139794 h 301361"/>
                <a:gd name="connsiteX33" fmla="*/ 24146 w 105883"/>
                <a:gd name="connsiteY33" fmla="*/ 131201 h 301361"/>
                <a:gd name="connsiteX34" fmla="*/ 26771 w 105883"/>
                <a:gd name="connsiteY34" fmla="*/ 128024 h 301361"/>
                <a:gd name="connsiteX35" fmla="*/ 29078 w 105883"/>
                <a:gd name="connsiteY35" fmla="*/ 125157 h 301361"/>
                <a:gd name="connsiteX36" fmla="*/ 30509 w 105883"/>
                <a:gd name="connsiteY36" fmla="*/ 123406 h 301361"/>
                <a:gd name="connsiteX37" fmla="*/ 37668 w 105883"/>
                <a:gd name="connsiteY37" fmla="*/ 114976 h 301361"/>
                <a:gd name="connsiteX38" fmla="*/ 40770 w 105883"/>
                <a:gd name="connsiteY38" fmla="*/ 111555 h 301361"/>
                <a:gd name="connsiteX39" fmla="*/ 43236 w 105883"/>
                <a:gd name="connsiteY39" fmla="*/ 108696 h 301361"/>
                <a:gd name="connsiteX40" fmla="*/ 44668 w 105883"/>
                <a:gd name="connsiteY40" fmla="*/ 107182 h 301361"/>
                <a:gd name="connsiteX41" fmla="*/ 37509 w 105883"/>
                <a:gd name="connsiteY41" fmla="*/ 76956 h 301361"/>
                <a:gd name="connsiteX42" fmla="*/ 36395 w 105883"/>
                <a:gd name="connsiteY42" fmla="*/ 52139 h 301361"/>
                <a:gd name="connsiteX43" fmla="*/ 42759 w 105883"/>
                <a:gd name="connsiteY43" fmla="*/ 26213 h 301361"/>
                <a:gd name="connsiteX44" fmla="*/ 60098 w 105883"/>
                <a:gd name="connsiteY44" fmla="*/ 5688 h 301361"/>
                <a:gd name="connsiteX45" fmla="*/ 61689 w 105883"/>
                <a:gd name="connsiteY45" fmla="*/ 5215 h 301361"/>
                <a:gd name="connsiteX46" fmla="*/ 63280 w 105883"/>
                <a:gd name="connsiteY46" fmla="*/ 5688 h 301361"/>
                <a:gd name="connsiteX47" fmla="*/ 78074 w 105883"/>
                <a:gd name="connsiteY47" fmla="*/ 32574 h 301361"/>
                <a:gd name="connsiteX48" fmla="*/ 84438 w 105883"/>
                <a:gd name="connsiteY48" fmla="*/ 62637 h 301361"/>
                <a:gd name="connsiteX49" fmla="*/ 77119 w 105883"/>
                <a:gd name="connsiteY49" fmla="*/ 91275 h 301361"/>
                <a:gd name="connsiteX50" fmla="*/ 55803 w 105883"/>
                <a:gd name="connsiteY50" fmla="*/ 120547 h 301361"/>
                <a:gd name="connsiteX51" fmla="*/ 64711 w 105883"/>
                <a:gd name="connsiteY51" fmla="*/ 153477 h 301361"/>
                <a:gd name="connsiteX52" fmla="*/ 78234 w 105883"/>
                <a:gd name="connsiteY52" fmla="*/ 227449 h 301361"/>
                <a:gd name="connsiteX53" fmla="*/ 91119 w 105883"/>
                <a:gd name="connsiteY53" fmla="*/ 217105 h 301361"/>
                <a:gd name="connsiteX54" fmla="*/ 96209 w 105883"/>
                <a:gd name="connsiteY54" fmla="*/ 201361 h 301361"/>
                <a:gd name="connsiteX55" fmla="*/ 88574 w 105883"/>
                <a:gd name="connsiteY55" fmla="*/ 181316 h 301361"/>
                <a:gd name="connsiteX56" fmla="*/ 68689 w 105883"/>
                <a:gd name="connsiteY56" fmla="*/ 171135 h 301361"/>
                <a:gd name="connsiteX57" fmla="*/ 78234 w 105883"/>
                <a:gd name="connsiteY57" fmla="*/ 227449 h 301361"/>
                <a:gd name="connsiteX58" fmla="*/ 16670 w 105883"/>
                <a:gd name="connsiteY58" fmla="*/ 190699 h 301361"/>
                <a:gd name="connsiteX59" fmla="*/ 29396 w 105883"/>
                <a:gd name="connsiteY59" fmla="*/ 218376 h 301361"/>
                <a:gd name="connsiteX60" fmla="*/ 58666 w 105883"/>
                <a:gd name="connsiteY60" fmla="*/ 229990 h 301361"/>
                <a:gd name="connsiteX61" fmla="*/ 71711 w 105883"/>
                <a:gd name="connsiteY61" fmla="*/ 229037 h 301361"/>
                <a:gd name="connsiteX62" fmla="*/ 61689 w 105883"/>
                <a:gd name="connsiteY62" fmla="*/ 171135 h 301361"/>
                <a:gd name="connsiteX63" fmla="*/ 47213 w 105883"/>
                <a:gd name="connsiteY63" fmla="*/ 177497 h 301361"/>
                <a:gd name="connsiteX64" fmla="*/ 41963 w 105883"/>
                <a:gd name="connsiteY64" fmla="*/ 190064 h 301361"/>
                <a:gd name="connsiteX65" fmla="*/ 54849 w 105883"/>
                <a:gd name="connsiteY65" fmla="*/ 209628 h 301361"/>
                <a:gd name="connsiteX66" fmla="*/ 55962 w 105883"/>
                <a:gd name="connsiteY66" fmla="*/ 212014 h 301361"/>
                <a:gd name="connsiteX67" fmla="*/ 54849 w 105883"/>
                <a:gd name="connsiteY67" fmla="*/ 214401 h 301361"/>
                <a:gd name="connsiteX68" fmla="*/ 52462 w 105883"/>
                <a:gd name="connsiteY68" fmla="*/ 215517 h 301361"/>
                <a:gd name="connsiteX69" fmla="*/ 51030 w 105883"/>
                <a:gd name="connsiteY69" fmla="*/ 215199 h 301361"/>
                <a:gd name="connsiteX70" fmla="*/ 37032 w 105883"/>
                <a:gd name="connsiteY70" fmla="*/ 202469 h 301361"/>
                <a:gd name="connsiteX71" fmla="*/ 32419 w 105883"/>
                <a:gd name="connsiteY71" fmla="*/ 185772 h 301361"/>
                <a:gd name="connsiteX72" fmla="*/ 39259 w 105883"/>
                <a:gd name="connsiteY72" fmla="*/ 165882 h 301361"/>
                <a:gd name="connsiteX73" fmla="*/ 57871 w 105883"/>
                <a:gd name="connsiteY73" fmla="*/ 154430 h 301361"/>
                <a:gd name="connsiteX74" fmla="*/ 50553 w 105883"/>
                <a:gd name="connsiteY74" fmla="*/ 126591 h 301361"/>
                <a:gd name="connsiteX75" fmla="*/ 44429 w 105883"/>
                <a:gd name="connsiteY75" fmla="*/ 133514 h 301361"/>
                <a:gd name="connsiteX76" fmla="*/ 40213 w 105883"/>
                <a:gd name="connsiteY76" fmla="*/ 138360 h 301361"/>
                <a:gd name="connsiteX77" fmla="*/ 31464 w 105883"/>
                <a:gd name="connsiteY77" fmla="*/ 149975 h 301361"/>
                <a:gd name="connsiteX78" fmla="*/ 23510 w 105883"/>
                <a:gd name="connsiteY78" fmla="*/ 162860 h 301361"/>
                <a:gd name="connsiteX79" fmla="*/ 18738 w 105883"/>
                <a:gd name="connsiteY79" fmla="*/ 176063 h 301361"/>
                <a:gd name="connsiteX80" fmla="*/ 16670 w 105883"/>
                <a:gd name="connsiteY80" fmla="*/ 190699 h 301361"/>
                <a:gd name="connsiteX81" fmla="*/ 69802 w 105883"/>
                <a:gd name="connsiteY81" fmla="*/ 28917 h 301361"/>
                <a:gd name="connsiteX82" fmla="*/ 51030 w 105883"/>
                <a:gd name="connsiteY82" fmla="*/ 45777 h 301361"/>
                <a:gd name="connsiteX83" fmla="*/ 44031 w 105883"/>
                <a:gd name="connsiteY83" fmla="*/ 70114 h 301361"/>
                <a:gd name="connsiteX84" fmla="*/ 49758 w 105883"/>
                <a:gd name="connsiteY84" fmla="*/ 100975 h 301361"/>
                <a:gd name="connsiteX85" fmla="*/ 66938 w 105883"/>
                <a:gd name="connsiteY85" fmla="*/ 75368 h 301361"/>
                <a:gd name="connsiteX86" fmla="*/ 72983 w 105883"/>
                <a:gd name="connsiteY86" fmla="*/ 49434 h 301361"/>
                <a:gd name="connsiteX87" fmla="*/ 69802 w 105883"/>
                <a:gd name="connsiteY87" fmla="*/ 28917 h 30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105883" h="301361">
                  <a:moveTo>
                    <a:pt x="64711" y="153477"/>
                  </a:moveTo>
                  <a:cubicBezTo>
                    <a:pt x="64711" y="153477"/>
                    <a:pt x="65030" y="153477"/>
                    <a:pt x="65666" y="153477"/>
                  </a:cubicBezTo>
                  <a:cubicBezTo>
                    <a:pt x="66090" y="153371"/>
                    <a:pt x="66461" y="153314"/>
                    <a:pt x="66779" y="153314"/>
                  </a:cubicBezTo>
                  <a:cubicBezTo>
                    <a:pt x="78657" y="153314"/>
                    <a:pt x="88415" y="157501"/>
                    <a:pt x="96051" y="165882"/>
                  </a:cubicBezTo>
                  <a:cubicBezTo>
                    <a:pt x="103686" y="174157"/>
                    <a:pt x="107504" y="183809"/>
                    <a:pt x="107504" y="194837"/>
                  </a:cubicBezTo>
                  <a:cubicBezTo>
                    <a:pt x="107504" y="208512"/>
                    <a:pt x="101830" y="219654"/>
                    <a:pt x="90483" y="228239"/>
                  </a:cubicBezTo>
                  <a:cubicBezTo>
                    <a:pt x="87513" y="230577"/>
                    <a:pt x="83642" y="232483"/>
                    <a:pt x="78870" y="233965"/>
                  </a:cubicBezTo>
                  <a:cubicBezTo>
                    <a:pt x="79400" y="240864"/>
                    <a:pt x="79665" y="246427"/>
                    <a:pt x="79665" y="250670"/>
                  </a:cubicBezTo>
                  <a:cubicBezTo>
                    <a:pt x="79665" y="251517"/>
                    <a:pt x="79559" y="254596"/>
                    <a:pt x="79347" y="259898"/>
                  </a:cubicBezTo>
                  <a:cubicBezTo>
                    <a:pt x="78923" y="269762"/>
                    <a:pt x="75529" y="278298"/>
                    <a:pt x="69166" y="285514"/>
                  </a:cubicBezTo>
                  <a:cubicBezTo>
                    <a:pt x="63015" y="292616"/>
                    <a:pt x="55379" y="296168"/>
                    <a:pt x="46258" y="296168"/>
                  </a:cubicBezTo>
                  <a:cubicBezTo>
                    <a:pt x="37668" y="296168"/>
                    <a:pt x="30351" y="293146"/>
                    <a:pt x="24305" y="287102"/>
                  </a:cubicBezTo>
                  <a:cubicBezTo>
                    <a:pt x="18260" y="280953"/>
                    <a:pt x="15238" y="273525"/>
                    <a:pt x="15238" y="264834"/>
                  </a:cubicBezTo>
                  <a:cubicBezTo>
                    <a:pt x="15238" y="260273"/>
                    <a:pt x="16987" y="256396"/>
                    <a:pt x="20487" y="253220"/>
                  </a:cubicBezTo>
                  <a:cubicBezTo>
                    <a:pt x="24093" y="250035"/>
                    <a:pt x="28282" y="248447"/>
                    <a:pt x="33055" y="248447"/>
                  </a:cubicBezTo>
                  <a:cubicBezTo>
                    <a:pt x="37297" y="248447"/>
                    <a:pt x="40849" y="250092"/>
                    <a:pt x="43713" y="253374"/>
                  </a:cubicBezTo>
                  <a:cubicBezTo>
                    <a:pt x="46683" y="256453"/>
                    <a:pt x="48168" y="260273"/>
                    <a:pt x="48168" y="264834"/>
                  </a:cubicBezTo>
                  <a:cubicBezTo>
                    <a:pt x="48168" y="268964"/>
                    <a:pt x="46683" y="272523"/>
                    <a:pt x="43713" y="275488"/>
                  </a:cubicBezTo>
                  <a:cubicBezTo>
                    <a:pt x="40743" y="278461"/>
                    <a:pt x="37191" y="279943"/>
                    <a:pt x="33055" y="279943"/>
                  </a:cubicBezTo>
                  <a:cubicBezTo>
                    <a:pt x="31357" y="279943"/>
                    <a:pt x="29714" y="279625"/>
                    <a:pt x="28123" y="278990"/>
                  </a:cubicBezTo>
                  <a:cubicBezTo>
                    <a:pt x="32789" y="285881"/>
                    <a:pt x="38993" y="289326"/>
                    <a:pt x="46736" y="289326"/>
                  </a:cubicBezTo>
                  <a:cubicBezTo>
                    <a:pt x="54053" y="289326"/>
                    <a:pt x="60045" y="286361"/>
                    <a:pt x="64711" y="280423"/>
                  </a:cubicBezTo>
                  <a:cubicBezTo>
                    <a:pt x="69590" y="274266"/>
                    <a:pt x="72241" y="267115"/>
                    <a:pt x="72666" y="258946"/>
                  </a:cubicBezTo>
                  <a:cubicBezTo>
                    <a:pt x="72878" y="253855"/>
                    <a:pt x="72983" y="250939"/>
                    <a:pt x="72983" y="250198"/>
                  </a:cubicBezTo>
                  <a:cubicBezTo>
                    <a:pt x="72983" y="244260"/>
                    <a:pt x="72772" y="239381"/>
                    <a:pt x="72347" y="235561"/>
                  </a:cubicBezTo>
                  <a:cubicBezTo>
                    <a:pt x="67045" y="236408"/>
                    <a:pt x="62325" y="236832"/>
                    <a:pt x="58189" y="236832"/>
                  </a:cubicBezTo>
                  <a:cubicBezTo>
                    <a:pt x="43448" y="236832"/>
                    <a:pt x="30881" y="231000"/>
                    <a:pt x="20487" y="219337"/>
                  </a:cubicBezTo>
                  <a:cubicBezTo>
                    <a:pt x="10306" y="207559"/>
                    <a:pt x="5215" y="193566"/>
                    <a:pt x="5215" y="177334"/>
                  </a:cubicBezTo>
                  <a:cubicBezTo>
                    <a:pt x="5215" y="173945"/>
                    <a:pt x="5534" y="170500"/>
                    <a:pt x="6170" y="166998"/>
                  </a:cubicBezTo>
                  <a:cubicBezTo>
                    <a:pt x="6806" y="164131"/>
                    <a:pt x="7602" y="161003"/>
                    <a:pt x="8557" y="157607"/>
                  </a:cubicBezTo>
                  <a:cubicBezTo>
                    <a:pt x="9087" y="155701"/>
                    <a:pt x="10519" y="152630"/>
                    <a:pt x="12851" y="148386"/>
                  </a:cubicBezTo>
                  <a:cubicBezTo>
                    <a:pt x="13700" y="147108"/>
                    <a:pt x="14655" y="145520"/>
                    <a:pt x="15715" y="143614"/>
                  </a:cubicBezTo>
                  <a:cubicBezTo>
                    <a:pt x="16776" y="141700"/>
                    <a:pt x="17518" y="140429"/>
                    <a:pt x="17942" y="139794"/>
                  </a:cubicBezTo>
                  <a:cubicBezTo>
                    <a:pt x="19002" y="137676"/>
                    <a:pt x="21070" y="134809"/>
                    <a:pt x="24146" y="131201"/>
                  </a:cubicBezTo>
                  <a:cubicBezTo>
                    <a:pt x="24995" y="130248"/>
                    <a:pt x="25869" y="129189"/>
                    <a:pt x="26771" y="128024"/>
                  </a:cubicBezTo>
                  <a:cubicBezTo>
                    <a:pt x="27673" y="126851"/>
                    <a:pt x="28441" y="125898"/>
                    <a:pt x="29078" y="125157"/>
                  </a:cubicBezTo>
                  <a:cubicBezTo>
                    <a:pt x="29714" y="124416"/>
                    <a:pt x="30191" y="123830"/>
                    <a:pt x="30509" y="123406"/>
                  </a:cubicBezTo>
                  <a:cubicBezTo>
                    <a:pt x="30827" y="122983"/>
                    <a:pt x="33214" y="120173"/>
                    <a:pt x="37668" y="114976"/>
                  </a:cubicBezTo>
                  <a:cubicBezTo>
                    <a:pt x="38728" y="113917"/>
                    <a:pt x="39763" y="112777"/>
                    <a:pt x="40770" y="111555"/>
                  </a:cubicBezTo>
                  <a:cubicBezTo>
                    <a:pt x="41777" y="110334"/>
                    <a:pt x="42600" y="109381"/>
                    <a:pt x="43236" y="108696"/>
                  </a:cubicBezTo>
                  <a:cubicBezTo>
                    <a:pt x="43872" y="108004"/>
                    <a:pt x="44349" y="107499"/>
                    <a:pt x="44668" y="107182"/>
                  </a:cubicBezTo>
                  <a:cubicBezTo>
                    <a:pt x="40849" y="94565"/>
                    <a:pt x="38463" y="84490"/>
                    <a:pt x="37509" y="76956"/>
                  </a:cubicBezTo>
                  <a:cubicBezTo>
                    <a:pt x="36766" y="70913"/>
                    <a:pt x="36395" y="62637"/>
                    <a:pt x="36395" y="52139"/>
                  </a:cubicBezTo>
                  <a:cubicBezTo>
                    <a:pt x="36395" y="42910"/>
                    <a:pt x="38517" y="34268"/>
                    <a:pt x="42759" y="26213"/>
                  </a:cubicBezTo>
                  <a:cubicBezTo>
                    <a:pt x="46895" y="17832"/>
                    <a:pt x="52674" y="10991"/>
                    <a:pt x="60098" y="5688"/>
                  </a:cubicBezTo>
                  <a:cubicBezTo>
                    <a:pt x="60628" y="5371"/>
                    <a:pt x="61159" y="5215"/>
                    <a:pt x="61689" y="5215"/>
                  </a:cubicBezTo>
                  <a:cubicBezTo>
                    <a:pt x="62432" y="5215"/>
                    <a:pt x="62962" y="5371"/>
                    <a:pt x="63280" y="5688"/>
                  </a:cubicBezTo>
                  <a:cubicBezTo>
                    <a:pt x="69006" y="12587"/>
                    <a:pt x="73938" y="21546"/>
                    <a:pt x="78074" y="32574"/>
                  </a:cubicBezTo>
                  <a:cubicBezTo>
                    <a:pt x="82317" y="43602"/>
                    <a:pt x="84438" y="53629"/>
                    <a:pt x="84438" y="62637"/>
                  </a:cubicBezTo>
                  <a:cubicBezTo>
                    <a:pt x="84438" y="72818"/>
                    <a:pt x="81998" y="82364"/>
                    <a:pt x="77119" y="91275"/>
                  </a:cubicBezTo>
                  <a:cubicBezTo>
                    <a:pt x="71605" y="100715"/>
                    <a:pt x="64500" y="110472"/>
                    <a:pt x="55803" y="120547"/>
                  </a:cubicBezTo>
                  <a:cubicBezTo>
                    <a:pt x="58030" y="127544"/>
                    <a:pt x="61000" y="138523"/>
                    <a:pt x="64711" y="153477"/>
                  </a:cubicBezTo>
                  <a:moveTo>
                    <a:pt x="78234" y="227449"/>
                  </a:moveTo>
                  <a:cubicBezTo>
                    <a:pt x="83748" y="225429"/>
                    <a:pt x="88043" y="221984"/>
                    <a:pt x="91119" y="217105"/>
                  </a:cubicBezTo>
                  <a:cubicBezTo>
                    <a:pt x="94513" y="212438"/>
                    <a:pt x="96209" y="207193"/>
                    <a:pt x="96209" y="201361"/>
                  </a:cubicBezTo>
                  <a:cubicBezTo>
                    <a:pt x="96209" y="193827"/>
                    <a:pt x="93664" y="187148"/>
                    <a:pt x="88574" y="181316"/>
                  </a:cubicBezTo>
                  <a:cubicBezTo>
                    <a:pt x="83377" y="175265"/>
                    <a:pt x="76749" y="171877"/>
                    <a:pt x="68689" y="171135"/>
                  </a:cubicBezTo>
                  <a:cubicBezTo>
                    <a:pt x="73249" y="193509"/>
                    <a:pt x="76430" y="212283"/>
                    <a:pt x="78234" y="227449"/>
                  </a:cubicBezTo>
                  <a:moveTo>
                    <a:pt x="16670" y="190699"/>
                  </a:moveTo>
                  <a:cubicBezTo>
                    <a:pt x="16670" y="201198"/>
                    <a:pt x="20911" y="210426"/>
                    <a:pt x="29396" y="218376"/>
                  </a:cubicBezTo>
                  <a:cubicBezTo>
                    <a:pt x="38092" y="226121"/>
                    <a:pt x="47849" y="229990"/>
                    <a:pt x="58666" y="229990"/>
                  </a:cubicBezTo>
                  <a:cubicBezTo>
                    <a:pt x="63121" y="229990"/>
                    <a:pt x="67468" y="229673"/>
                    <a:pt x="71711" y="229037"/>
                  </a:cubicBezTo>
                  <a:cubicBezTo>
                    <a:pt x="70014" y="212919"/>
                    <a:pt x="66674" y="193615"/>
                    <a:pt x="61689" y="171135"/>
                  </a:cubicBezTo>
                  <a:cubicBezTo>
                    <a:pt x="55644" y="171771"/>
                    <a:pt x="50819" y="173888"/>
                    <a:pt x="47213" y="177497"/>
                  </a:cubicBezTo>
                  <a:cubicBezTo>
                    <a:pt x="43713" y="181211"/>
                    <a:pt x="41963" y="185397"/>
                    <a:pt x="41963" y="190064"/>
                  </a:cubicBezTo>
                  <a:cubicBezTo>
                    <a:pt x="41963" y="198119"/>
                    <a:pt x="46258" y="204644"/>
                    <a:pt x="54849" y="209628"/>
                  </a:cubicBezTo>
                  <a:cubicBezTo>
                    <a:pt x="55591" y="210369"/>
                    <a:pt x="55962" y="211167"/>
                    <a:pt x="55962" y="212014"/>
                  </a:cubicBezTo>
                  <a:cubicBezTo>
                    <a:pt x="55962" y="212862"/>
                    <a:pt x="55591" y="213660"/>
                    <a:pt x="54849" y="214401"/>
                  </a:cubicBezTo>
                  <a:cubicBezTo>
                    <a:pt x="54212" y="215142"/>
                    <a:pt x="53417" y="215517"/>
                    <a:pt x="52462" y="215517"/>
                  </a:cubicBezTo>
                  <a:cubicBezTo>
                    <a:pt x="52356" y="215517"/>
                    <a:pt x="51879" y="215411"/>
                    <a:pt x="51030" y="215199"/>
                  </a:cubicBezTo>
                  <a:cubicBezTo>
                    <a:pt x="44985" y="211909"/>
                    <a:pt x="40319" y="207665"/>
                    <a:pt x="37032" y="202469"/>
                  </a:cubicBezTo>
                  <a:cubicBezTo>
                    <a:pt x="33956" y="196955"/>
                    <a:pt x="32419" y="191392"/>
                    <a:pt x="32419" y="185772"/>
                  </a:cubicBezTo>
                  <a:cubicBezTo>
                    <a:pt x="32419" y="178450"/>
                    <a:pt x="34698" y="171819"/>
                    <a:pt x="39259" y="165882"/>
                  </a:cubicBezTo>
                  <a:cubicBezTo>
                    <a:pt x="44031" y="159944"/>
                    <a:pt x="50236" y="156124"/>
                    <a:pt x="57871" y="154430"/>
                  </a:cubicBezTo>
                  <a:cubicBezTo>
                    <a:pt x="54902" y="142555"/>
                    <a:pt x="52462" y="133270"/>
                    <a:pt x="50553" y="126591"/>
                  </a:cubicBezTo>
                  <a:cubicBezTo>
                    <a:pt x="48857" y="128497"/>
                    <a:pt x="46815" y="130802"/>
                    <a:pt x="44429" y="133514"/>
                  </a:cubicBezTo>
                  <a:cubicBezTo>
                    <a:pt x="42043" y="136218"/>
                    <a:pt x="40638" y="137831"/>
                    <a:pt x="40213" y="138360"/>
                  </a:cubicBezTo>
                  <a:cubicBezTo>
                    <a:pt x="36395" y="143345"/>
                    <a:pt x="33479" y="147214"/>
                    <a:pt x="31464" y="149975"/>
                  </a:cubicBezTo>
                  <a:cubicBezTo>
                    <a:pt x="27858" y="154959"/>
                    <a:pt x="25206" y="159252"/>
                    <a:pt x="23510" y="162860"/>
                  </a:cubicBezTo>
                  <a:cubicBezTo>
                    <a:pt x="21707" y="166892"/>
                    <a:pt x="20116" y="171290"/>
                    <a:pt x="18738" y="176063"/>
                  </a:cubicBezTo>
                  <a:cubicBezTo>
                    <a:pt x="17359" y="180624"/>
                    <a:pt x="16670" y="185503"/>
                    <a:pt x="16670" y="190699"/>
                  </a:cubicBezTo>
                  <a:moveTo>
                    <a:pt x="69802" y="28917"/>
                  </a:moveTo>
                  <a:cubicBezTo>
                    <a:pt x="61848" y="32835"/>
                    <a:pt x="55591" y="38463"/>
                    <a:pt x="51030" y="45777"/>
                  </a:cubicBezTo>
                  <a:cubicBezTo>
                    <a:pt x="46364" y="53311"/>
                    <a:pt x="44031" y="61423"/>
                    <a:pt x="44031" y="70114"/>
                  </a:cubicBezTo>
                  <a:cubicBezTo>
                    <a:pt x="44031" y="77754"/>
                    <a:pt x="45940" y="88041"/>
                    <a:pt x="49758" y="100975"/>
                  </a:cubicBezTo>
                  <a:cubicBezTo>
                    <a:pt x="57394" y="91755"/>
                    <a:pt x="63121" y="83211"/>
                    <a:pt x="66938" y="75368"/>
                  </a:cubicBezTo>
                  <a:cubicBezTo>
                    <a:pt x="70968" y="67093"/>
                    <a:pt x="72983" y="58451"/>
                    <a:pt x="72983" y="49434"/>
                  </a:cubicBezTo>
                  <a:cubicBezTo>
                    <a:pt x="72983" y="42649"/>
                    <a:pt x="71923" y="35808"/>
                    <a:pt x="69802" y="28917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6" name="자유형: 도형 615">
              <a:extLst>
                <a:ext uri="{FF2B5EF4-FFF2-40B4-BE49-F238E27FC236}">
                  <a16:creationId xmlns:a16="http://schemas.microsoft.com/office/drawing/2014/main" id="{4B670632-C659-4517-B387-233449BC5B23}"/>
                </a:ext>
              </a:extLst>
            </p:cNvPr>
            <p:cNvSpPr/>
            <p:nvPr/>
          </p:nvSpPr>
          <p:spPr>
            <a:xfrm>
              <a:off x="3924939" y="4719034"/>
              <a:ext cx="105884" cy="301361"/>
            </a:xfrm>
            <a:custGeom>
              <a:avLst/>
              <a:gdLst>
                <a:gd name="connsiteX0" fmla="*/ 64711 w 105883"/>
                <a:gd name="connsiteY0" fmla="*/ 153485 h 301361"/>
                <a:gd name="connsiteX1" fmla="*/ 65666 w 105883"/>
                <a:gd name="connsiteY1" fmla="*/ 153485 h 301361"/>
                <a:gd name="connsiteX2" fmla="*/ 66779 w 105883"/>
                <a:gd name="connsiteY2" fmla="*/ 153322 h 301361"/>
                <a:gd name="connsiteX3" fmla="*/ 96051 w 105883"/>
                <a:gd name="connsiteY3" fmla="*/ 165890 h 301361"/>
                <a:gd name="connsiteX4" fmla="*/ 107504 w 105883"/>
                <a:gd name="connsiteY4" fmla="*/ 194845 h 301361"/>
                <a:gd name="connsiteX5" fmla="*/ 90483 w 105883"/>
                <a:gd name="connsiteY5" fmla="*/ 228247 h 301361"/>
                <a:gd name="connsiteX6" fmla="*/ 78870 w 105883"/>
                <a:gd name="connsiteY6" fmla="*/ 233973 h 301361"/>
                <a:gd name="connsiteX7" fmla="*/ 79665 w 105883"/>
                <a:gd name="connsiteY7" fmla="*/ 250678 h 301361"/>
                <a:gd name="connsiteX8" fmla="*/ 79347 w 105883"/>
                <a:gd name="connsiteY8" fmla="*/ 259906 h 301361"/>
                <a:gd name="connsiteX9" fmla="*/ 69166 w 105883"/>
                <a:gd name="connsiteY9" fmla="*/ 285522 h 301361"/>
                <a:gd name="connsiteX10" fmla="*/ 46258 w 105883"/>
                <a:gd name="connsiteY10" fmla="*/ 296176 h 301361"/>
                <a:gd name="connsiteX11" fmla="*/ 24305 w 105883"/>
                <a:gd name="connsiteY11" fmla="*/ 287110 h 301361"/>
                <a:gd name="connsiteX12" fmla="*/ 15238 w 105883"/>
                <a:gd name="connsiteY12" fmla="*/ 264834 h 301361"/>
                <a:gd name="connsiteX13" fmla="*/ 20487 w 105883"/>
                <a:gd name="connsiteY13" fmla="*/ 253228 h 301361"/>
                <a:gd name="connsiteX14" fmla="*/ 33055 w 105883"/>
                <a:gd name="connsiteY14" fmla="*/ 248455 h 301361"/>
                <a:gd name="connsiteX15" fmla="*/ 43713 w 105883"/>
                <a:gd name="connsiteY15" fmla="*/ 253382 h 301361"/>
                <a:gd name="connsiteX16" fmla="*/ 48168 w 105883"/>
                <a:gd name="connsiteY16" fmla="*/ 264834 h 301361"/>
                <a:gd name="connsiteX17" fmla="*/ 43713 w 105883"/>
                <a:gd name="connsiteY17" fmla="*/ 275496 h 301361"/>
                <a:gd name="connsiteX18" fmla="*/ 33055 w 105883"/>
                <a:gd name="connsiteY18" fmla="*/ 279951 h 301361"/>
                <a:gd name="connsiteX19" fmla="*/ 28123 w 105883"/>
                <a:gd name="connsiteY19" fmla="*/ 278998 h 301361"/>
                <a:gd name="connsiteX20" fmla="*/ 46736 w 105883"/>
                <a:gd name="connsiteY20" fmla="*/ 289334 h 301361"/>
                <a:gd name="connsiteX21" fmla="*/ 64711 w 105883"/>
                <a:gd name="connsiteY21" fmla="*/ 280431 h 301361"/>
                <a:gd name="connsiteX22" fmla="*/ 72666 w 105883"/>
                <a:gd name="connsiteY22" fmla="*/ 258953 h 301361"/>
                <a:gd name="connsiteX23" fmla="*/ 72983 w 105883"/>
                <a:gd name="connsiteY23" fmla="*/ 250206 h 301361"/>
                <a:gd name="connsiteX24" fmla="*/ 72347 w 105883"/>
                <a:gd name="connsiteY24" fmla="*/ 235569 h 301361"/>
                <a:gd name="connsiteX25" fmla="*/ 58189 w 105883"/>
                <a:gd name="connsiteY25" fmla="*/ 236840 h 301361"/>
                <a:gd name="connsiteX26" fmla="*/ 20487 w 105883"/>
                <a:gd name="connsiteY26" fmla="*/ 219345 h 301361"/>
                <a:gd name="connsiteX27" fmla="*/ 5215 w 105883"/>
                <a:gd name="connsiteY27" fmla="*/ 177341 h 301361"/>
                <a:gd name="connsiteX28" fmla="*/ 6170 w 105883"/>
                <a:gd name="connsiteY28" fmla="*/ 167006 h 301361"/>
                <a:gd name="connsiteX29" fmla="*/ 8557 w 105883"/>
                <a:gd name="connsiteY29" fmla="*/ 157615 h 301361"/>
                <a:gd name="connsiteX30" fmla="*/ 12851 w 105883"/>
                <a:gd name="connsiteY30" fmla="*/ 148394 h 301361"/>
                <a:gd name="connsiteX31" fmla="*/ 15715 w 105883"/>
                <a:gd name="connsiteY31" fmla="*/ 143621 h 301361"/>
                <a:gd name="connsiteX32" fmla="*/ 17942 w 105883"/>
                <a:gd name="connsiteY32" fmla="*/ 139802 h 301361"/>
                <a:gd name="connsiteX33" fmla="*/ 24146 w 105883"/>
                <a:gd name="connsiteY33" fmla="*/ 131209 h 301361"/>
                <a:gd name="connsiteX34" fmla="*/ 26771 w 105883"/>
                <a:gd name="connsiteY34" fmla="*/ 128032 h 301361"/>
                <a:gd name="connsiteX35" fmla="*/ 29078 w 105883"/>
                <a:gd name="connsiteY35" fmla="*/ 125165 h 301361"/>
                <a:gd name="connsiteX36" fmla="*/ 30509 w 105883"/>
                <a:gd name="connsiteY36" fmla="*/ 123414 h 301361"/>
                <a:gd name="connsiteX37" fmla="*/ 37668 w 105883"/>
                <a:gd name="connsiteY37" fmla="*/ 114984 h 301361"/>
                <a:gd name="connsiteX38" fmla="*/ 40770 w 105883"/>
                <a:gd name="connsiteY38" fmla="*/ 111563 h 301361"/>
                <a:gd name="connsiteX39" fmla="*/ 43236 w 105883"/>
                <a:gd name="connsiteY39" fmla="*/ 108704 h 301361"/>
                <a:gd name="connsiteX40" fmla="*/ 44668 w 105883"/>
                <a:gd name="connsiteY40" fmla="*/ 107190 h 301361"/>
                <a:gd name="connsiteX41" fmla="*/ 37509 w 105883"/>
                <a:gd name="connsiteY41" fmla="*/ 76964 h 301361"/>
                <a:gd name="connsiteX42" fmla="*/ 36395 w 105883"/>
                <a:gd name="connsiteY42" fmla="*/ 52147 h 301361"/>
                <a:gd name="connsiteX43" fmla="*/ 42759 w 105883"/>
                <a:gd name="connsiteY43" fmla="*/ 26221 h 301361"/>
                <a:gd name="connsiteX44" fmla="*/ 60098 w 105883"/>
                <a:gd name="connsiteY44" fmla="*/ 5696 h 301361"/>
                <a:gd name="connsiteX45" fmla="*/ 61689 w 105883"/>
                <a:gd name="connsiteY45" fmla="*/ 5215 h 301361"/>
                <a:gd name="connsiteX46" fmla="*/ 63280 w 105883"/>
                <a:gd name="connsiteY46" fmla="*/ 5696 h 301361"/>
                <a:gd name="connsiteX47" fmla="*/ 78074 w 105883"/>
                <a:gd name="connsiteY47" fmla="*/ 32582 h 301361"/>
                <a:gd name="connsiteX48" fmla="*/ 84438 w 105883"/>
                <a:gd name="connsiteY48" fmla="*/ 62645 h 301361"/>
                <a:gd name="connsiteX49" fmla="*/ 77119 w 105883"/>
                <a:gd name="connsiteY49" fmla="*/ 91283 h 301361"/>
                <a:gd name="connsiteX50" fmla="*/ 55803 w 105883"/>
                <a:gd name="connsiteY50" fmla="*/ 120555 h 301361"/>
                <a:gd name="connsiteX51" fmla="*/ 64711 w 105883"/>
                <a:gd name="connsiteY51" fmla="*/ 153485 h 301361"/>
                <a:gd name="connsiteX52" fmla="*/ 78234 w 105883"/>
                <a:gd name="connsiteY52" fmla="*/ 227457 h 301361"/>
                <a:gd name="connsiteX53" fmla="*/ 91119 w 105883"/>
                <a:gd name="connsiteY53" fmla="*/ 217113 h 301361"/>
                <a:gd name="connsiteX54" fmla="*/ 96209 w 105883"/>
                <a:gd name="connsiteY54" fmla="*/ 201369 h 301361"/>
                <a:gd name="connsiteX55" fmla="*/ 88574 w 105883"/>
                <a:gd name="connsiteY55" fmla="*/ 181324 h 301361"/>
                <a:gd name="connsiteX56" fmla="*/ 68689 w 105883"/>
                <a:gd name="connsiteY56" fmla="*/ 171143 h 301361"/>
                <a:gd name="connsiteX57" fmla="*/ 78234 w 105883"/>
                <a:gd name="connsiteY57" fmla="*/ 227457 h 301361"/>
                <a:gd name="connsiteX58" fmla="*/ 16670 w 105883"/>
                <a:gd name="connsiteY58" fmla="*/ 190707 h 301361"/>
                <a:gd name="connsiteX59" fmla="*/ 29396 w 105883"/>
                <a:gd name="connsiteY59" fmla="*/ 218384 h 301361"/>
                <a:gd name="connsiteX60" fmla="*/ 58666 w 105883"/>
                <a:gd name="connsiteY60" fmla="*/ 229998 h 301361"/>
                <a:gd name="connsiteX61" fmla="*/ 71711 w 105883"/>
                <a:gd name="connsiteY61" fmla="*/ 229045 h 301361"/>
                <a:gd name="connsiteX62" fmla="*/ 61689 w 105883"/>
                <a:gd name="connsiteY62" fmla="*/ 171143 h 301361"/>
                <a:gd name="connsiteX63" fmla="*/ 47213 w 105883"/>
                <a:gd name="connsiteY63" fmla="*/ 177505 h 301361"/>
                <a:gd name="connsiteX64" fmla="*/ 41963 w 105883"/>
                <a:gd name="connsiteY64" fmla="*/ 190072 h 301361"/>
                <a:gd name="connsiteX65" fmla="*/ 54849 w 105883"/>
                <a:gd name="connsiteY65" fmla="*/ 209636 h 301361"/>
                <a:gd name="connsiteX66" fmla="*/ 55962 w 105883"/>
                <a:gd name="connsiteY66" fmla="*/ 212022 h 301361"/>
                <a:gd name="connsiteX67" fmla="*/ 54849 w 105883"/>
                <a:gd name="connsiteY67" fmla="*/ 214409 h 301361"/>
                <a:gd name="connsiteX68" fmla="*/ 52462 w 105883"/>
                <a:gd name="connsiteY68" fmla="*/ 215525 h 301361"/>
                <a:gd name="connsiteX69" fmla="*/ 51030 w 105883"/>
                <a:gd name="connsiteY69" fmla="*/ 215207 h 301361"/>
                <a:gd name="connsiteX70" fmla="*/ 37032 w 105883"/>
                <a:gd name="connsiteY70" fmla="*/ 202477 h 301361"/>
                <a:gd name="connsiteX71" fmla="*/ 32419 w 105883"/>
                <a:gd name="connsiteY71" fmla="*/ 185771 h 301361"/>
                <a:gd name="connsiteX72" fmla="*/ 39259 w 105883"/>
                <a:gd name="connsiteY72" fmla="*/ 165890 h 301361"/>
                <a:gd name="connsiteX73" fmla="*/ 57871 w 105883"/>
                <a:gd name="connsiteY73" fmla="*/ 154438 h 301361"/>
                <a:gd name="connsiteX74" fmla="*/ 50553 w 105883"/>
                <a:gd name="connsiteY74" fmla="*/ 126599 h 301361"/>
                <a:gd name="connsiteX75" fmla="*/ 44429 w 105883"/>
                <a:gd name="connsiteY75" fmla="*/ 133514 h 301361"/>
                <a:gd name="connsiteX76" fmla="*/ 40213 w 105883"/>
                <a:gd name="connsiteY76" fmla="*/ 138368 h 301361"/>
                <a:gd name="connsiteX77" fmla="*/ 31464 w 105883"/>
                <a:gd name="connsiteY77" fmla="*/ 149983 h 301361"/>
                <a:gd name="connsiteX78" fmla="*/ 23510 w 105883"/>
                <a:gd name="connsiteY78" fmla="*/ 162868 h 301361"/>
                <a:gd name="connsiteX79" fmla="*/ 18738 w 105883"/>
                <a:gd name="connsiteY79" fmla="*/ 176071 h 301361"/>
                <a:gd name="connsiteX80" fmla="*/ 16670 w 105883"/>
                <a:gd name="connsiteY80" fmla="*/ 190707 h 301361"/>
                <a:gd name="connsiteX81" fmla="*/ 69802 w 105883"/>
                <a:gd name="connsiteY81" fmla="*/ 28925 h 301361"/>
                <a:gd name="connsiteX82" fmla="*/ 51030 w 105883"/>
                <a:gd name="connsiteY82" fmla="*/ 45785 h 301361"/>
                <a:gd name="connsiteX83" fmla="*/ 44031 w 105883"/>
                <a:gd name="connsiteY83" fmla="*/ 70122 h 301361"/>
                <a:gd name="connsiteX84" fmla="*/ 49758 w 105883"/>
                <a:gd name="connsiteY84" fmla="*/ 100983 h 301361"/>
                <a:gd name="connsiteX85" fmla="*/ 66938 w 105883"/>
                <a:gd name="connsiteY85" fmla="*/ 75376 h 301361"/>
                <a:gd name="connsiteX86" fmla="*/ 72983 w 105883"/>
                <a:gd name="connsiteY86" fmla="*/ 49442 h 301361"/>
                <a:gd name="connsiteX87" fmla="*/ 69802 w 105883"/>
                <a:gd name="connsiteY87" fmla="*/ 28925 h 30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105883" h="301361">
                  <a:moveTo>
                    <a:pt x="64711" y="153485"/>
                  </a:moveTo>
                  <a:cubicBezTo>
                    <a:pt x="64711" y="153485"/>
                    <a:pt x="65030" y="153485"/>
                    <a:pt x="65666" y="153485"/>
                  </a:cubicBezTo>
                  <a:cubicBezTo>
                    <a:pt x="66090" y="153379"/>
                    <a:pt x="66461" y="153322"/>
                    <a:pt x="66779" y="153322"/>
                  </a:cubicBezTo>
                  <a:cubicBezTo>
                    <a:pt x="78657" y="153322"/>
                    <a:pt x="88415" y="157509"/>
                    <a:pt x="96051" y="165890"/>
                  </a:cubicBezTo>
                  <a:cubicBezTo>
                    <a:pt x="103686" y="174165"/>
                    <a:pt x="107504" y="183817"/>
                    <a:pt x="107504" y="194845"/>
                  </a:cubicBezTo>
                  <a:cubicBezTo>
                    <a:pt x="107504" y="208520"/>
                    <a:pt x="101830" y="219662"/>
                    <a:pt x="90483" y="228247"/>
                  </a:cubicBezTo>
                  <a:cubicBezTo>
                    <a:pt x="87513" y="230585"/>
                    <a:pt x="83642" y="232491"/>
                    <a:pt x="78870" y="233973"/>
                  </a:cubicBezTo>
                  <a:cubicBezTo>
                    <a:pt x="79400" y="240872"/>
                    <a:pt x="79665" y="246435"/>
                    <a:pt x="79665" y="250678"/>
                  </a:cubicBezTo>
                  <a:cubicBezTo>
                    <a:pt x="79665" y="251525"/>
                    <a:pt x="79559" y="254604"/>
                    <a:pt x="79347" y="259906"/>
                  </a:cubicBezTo>
                  <a:cubicBezTo>
                    <a:pt x="78923" y="269770"/>
                    <a:pt x="75529" y="278306"/>
                    <a:pt x="69166" y="285522"/>
                  </a:cubicBezTo>
                  <a:cubicBezTo>
                    <a:pt x="63015" y="292624"/>
                    <a:pt x="55379" y="296176"/>
                    <a:pt x="46258" y="296176"/>
                  </a:cubicBezTo>
                  <a:cubicBezTo>
                    <a:pt x="37668" y="296176"/>
                    <a:pt x="30351" y="293154"/>
                    <a:pt x="24305" y="287110"/>
                  </a:cubicBezTo>
                  <a:cubicBezTo>
                    <a:pt x="18260" y="280961"/>
                    <a:pt x="15238" y="273533"/>
                    <a:pt x="15238" y="264834"/>
                  </a:cubicBezTo>
                  <a:cubicBezTo>
                    <a:pt x="15238" y="260281"/>
                    <a:pt x="16987" y="256404"/>
                    <a:pt x="20487" y="253228"/>
                  </a:cubicBezTo>
                  <a:cubicBezTo>
                    <a:pt x="24093" y="250043"/>
                    <a:pt x="28282" y="248455"/>
                    <a:pt x="33055" y="248455"/>
                  </a:cubicBezTo>
                  <a:cubicBezTo>
                    <a:pt x="37297" y="248455"/>
                    <a:pt x="40849" y="250100"/>
                    <a:pt x="43713" y="253382"/>
                  </a:cubicBezTo>
                  <a:cubicBezTo>
                    <a:pt x="46683" y="256461"/>
                    <a:pt x="48168" y="260281"/>
                    <a:pt x="48168" y="264834"/>
                  </a:cubicBezTo>
                  <a:cubicBezTo>
                    <a:pt x="48168" y="268972"/>
                    <a:pt x="46683" y="272531"/>
                    <a:pt x="43713" y="275496"/>
                  </a:cubicBezTo>
                  <a:cubicBezTo>
                    <a:pt x="40743" y="278469"/>
                    <a:pt x="37191" y="279951"/>
                    <a:pt x="33055" y="279951"/>
                  </a:cubicBezTo>
                  <a:cubicBezTo>
                    <a:pt x="31357" y="279951"/>
                    <a:pt x="29714" y="279633"/>
                    <a:pt x="28123" y="278998"/>
                  </a:cubicBezTo>
                  <a:cubicBezTo>
                    <a:pt x="32789" y="285889"/>
                    <a:pt x="38993" y="289334"/>
                    <a:pt x="46736" y="289334"/>
                  </a:cubicBezTo>
                  <a:cubicBezTo>
                    <a:pt x="54053" y="289334"/>
                    <a:pt x="60045" y="286369"/>
                    <a:pt x="64711" y="280431"/>
                  </a:cubicBezTo>
                  <a:cubicBezTo>
                    <a:pt x="69590" y="274274"/>
                    <a:pt x="72241" y="267115"/>
                    <a:pt x="72666" y="258953"/>
                  </a:cubicBezTo>
                  <a:cubicBezTo>
                    <a:pt x="72878" y="253863"/>
                    <a:pt x="72983" y="250947"/>
                    <a:pt x="72983" y="250206"/>
                  </a:cubicBezTo>
                  <a:cubicBezTo>
                    <a:pt x="72983" y="244260"/>
                    <a:pt x="72772" y="239381"/>
                    <a:pt x="72347" y="235569"/>
                  </a:cubicBezTo>
                  <a:cubicBezTo>
                    <a:pt x="67045" y="236416"/>
                    <a:pt x="62325" y="236840"/>
                    <a:pt x="58189" y="236840"/>
                  </a:cubicBezTo>
                  <a:cubicBezTo>
                    <a:pt x="43448" y="236840"/>
                    <a:pt x="30881" y="231008"/>
                    <a:pt x="20487" y="219345"/>
                  </a:cubicBezTo>
                  <a:cubicBezTo>
                    <a:pt x="10306" y="207567"/>
                    <a:pt x="5215" y="193566"/>
                    <a:pt x="5215" y="177341"/>
                  </a:cubicBezTo>
                  <a:cubicBezTo>
                    <a:pt x="5215" y="173953"/>
                    <a:pt x="5534" y="170500"/>
                    <a:pt x="6170" y="167006"/>
                  </a:cubicBezTo>
                  <a:cubicBezTo>
                    <a:pt x="6806" y="164139"/>
                    <a:pt x="7602" y="161011"/>
                    <a:pt x="8557" y="157615"/>
                  </a:cubicBezTo>
                  <a:cubicBezTo>
                    <a:pt x="9087" y="155709"/>
                    <a:pt x="10519" y="152630"/>
                    <a:pt x="12851" y="148394"/>
                  </a:cubicBezTo>
                  <a:cubicBezTo>
                    <a:pt x="13700" y="147116"/>
                    <a:pt x="14655" y="145527"/>
                    <a:pt x="15715" y="143621"/>
                  </a:cubicBezTo>
                  <a:cubicBezTo>
                    <a:pt x="16776" y="141708"/>
                    <a:pt x="17518" y="140437"/>
                    <a:pt x="17942" y="139802"/>
                  </a:cubicBezTo>
                  <a:cubicBezTo>
                    <a:pt x="19002" y="137684"/>
                    <a:pt x="21070" y="134817"/>
                    <a:pt x="24146" y="131209"/>
                  </a:cubicBezTo>
                  <a:cubicBezTo>
                    <a:pt x="24995" y="130256"/>
                    <a:pt x="25869" y="129197"/>
                    <a:pt x="26771" y="128032"/>
                  </a:cubicBezTo>
                  <a:cubicBezTo>
                    <a:pt x="27673" y="126859"/>
                    <a:pt x="28441" y="125906"/>
                    <a:pt x="29078" y="125165"/>
                  </a:cubicBezTo>
                  <a:cubicBezTo>
                    <a:pt x="29714" y="124424"/>
                    <a:pt x="30191" y="123838"/>
                    <a:pt x="30509" y="123414"/>
                  </a:cubicBezTo>
                  <a:cubicBezTo>
                    <a:pt x="30827" y="122991"/>
                    <a:pt x="33214" y="120181"/>
                    <a:pt x="37668" y="114984"/>
                  </a:cubicBezTo>
                  <a:cubicBezTo>
                    <a:pt x="38728" y="113925"/>
                    <a:pt x="39763" y="112785"/>
                    <a:pt x="40770" y="111563"/>
                  </a:cubicBezTo>
                  <a:cubicBezTo>
                    <a:pt x="41777" y="110341"/>
                    <a:pt x="42600" y="109388"/>
                    <a:pt x="43236" y="108704"/>
                  </a:cubicBezTo>
                  <a:cubicBezTo>
                    <a:pt x="43872" y="108012"/>
                    <a:pt x="44349" y="107507"/>
                    <a:pt x="44668" y="107190"/>
                  </a:cubicBezTo>
                  <a:cubicBezTo>
                    <a:pt x="40849" y="94573"/>
                    <a:pt x="38463" y="84498"/>
                    <a:pt x="37509" y="76964"/>
                  </a:cubicBezTo>
                  <a:cubicBezTo>
                    <a:pt x="36766" y="70920"/>
                    <a:pt x="36395" y="62645"/>
                    <a:pt x="36395" y="52147"/>
                  </a:cubicBezTo>
                  <a:cubicBezTo>
                    <a:pt x="36395" y="42918"/>
                    <a:pt x="38517" y="34276"/>
                    <a:pt x="42759" y="26221"/>
                  </a:cubicBezTo>
                  <a:cubicBezTo>
                    <a:pt x="46895" y="17840"/>
                    <a:pt x="52674" y="10999"/>
                    <a:pt x="60098" y="5696"/>
                  </a:cubicBezTo>
                  <a:cubicBezTo>
                    <a:pt x="60628" y="5379"/>
                    <a:pt x="61159" y="5215"/>
                    <a:pt x="61689" y="5215"/>
                  </a:cubicBezTo>
                  <a:cubicBezTo>
                    <a:pt x="62432" y="5215"/>
                    <a:pt x="62962" y="5379"/>
                    <a:pt x="63280" y="5696"/>
                  </a:cubicBezTo>
                  <a:cubicBezTo>
                    <a:pt x="69006" y="12587"/>
                    <a:pt x="73938" y="21554"/>
                    <a:pt x="78074" y="32582"/>
                  </a:cubicBezTo>
                  <a:cubicBezTo>
                    <a:pt x="82317" y="43610"/>
                    <a:pt x="84438" y="53637"/>
                    <a:pt x="84438" y="62645"/>
                  </a:cubicBezTo>
                  <a:cubicBezTo>
                    <a:pt x="84438" y="72826"/>
                    <a:pt x="81998" y="82372"/>
                    <a:pt x="77119" y="91283"/>
                  </a:cubicBezTo>
                  <a:cubicBezTo>
                    <a:pt x="71605" y="100723"/>
                    <a:pt x="64500" y="110480"/>
                    <a:pt x="55803" y="120555"/>
                  </a:cubicBezTo>
                  <a:cubicBezTo>
                    <a:pt x="58030" y="127552"/>
                    <a:pt x="61000" y="138531"/>
                    <a:pt x="64711" y="153485"/>
                  </a:cubicBezTo>
                  <a:moveTo>
                    <a:pt x="78234" y="227457"/>
                  </a:moveTo>
                  <a:cubicBezTo>
                    <a:pt x="83748" y="225437"/>
                    <a:pt x="88043" y="221992"/>
                    <a:pt x="91119" y="217113"/>
                  </a:cubicBezTo>
                  <a:cubicBezTo>
                    <a:pt x="94513" y="212446"/>
                    <a:pt x="96209" y="207201"/>
                    <a:pt x="96209" y="201369"/>
                  </a:cubicBezTo>
                  <a:cubicBezTo>
                    <a:pt x="96209" y="193835"/>
                    <a:pt x="93664" y="187156"/>
                    <a:pt x="88574" y="181324"/>
                  </a:cubicBezTo>
                  <a:cubicBezTo>
                    <a:pt x="83377" y="175273"/>
                    <a:pt x="76749" y="171885"/>
                    <a:pt x="68689" y="171143"/>
                  </a:cubicBezTo>
                  <a:cubicBezTo>
                    <a:pt x="73249" y="193517"/>
                    <a:pt x="76430" y="212291"/>
                    <a:pt x="78234" y="227457"/>
                  </a:cubicBezTo>
                  <a:moveTo>
                    <a:pt x="16670" y="190707"/>
                  </a:moveTo>
                  <a:cubicBezTo>
                    <a:pt x="16670" y="201206"/>
                    <a:pt x="20911" y="210434"/>
                    <a:pt x="29396" y="218384"/>
                  </a:cubicBezTo>
                  <a:cubicBezTo>
                    <a:pt x="38092" y="226129"/>
                    <a:pt x="47849" y="229998"/>
                    <a:pt x="58666" y="229998"/>
                  </a:cubicBezTo>
                  <a:cubicBezTo>
                    <a:pt x="63121" y="229998"/>
                    <a:pt x="67468" y="229681"/>
                    <a:pt x="71711" y="229045"/>
                  </a:cubicBezTo>
                  <a:cubicBezTo>
                    <a:pt x="70014" y="212927"/>
                    <a:pt x="66674" y="193623"/>
                    <a:pt x="61689" y="171143"/>
                  </a:cubicBezTo>
                  <a:cubicBezTo>
                    <a:pt x="55644" y="171779"/>
                    <a:pt x="50819" y="173896"/>
                    <a:pt x="47213" y="177505"/>
                  </a:cubicBezTo>
                  <a:cubicBezTo>
                    <a:pt x="43713" y="181219"/>
                    <a:pt x="41963" y="185405"/>
                    <a:pt x="41963" y="190072"/>
                  </a:cubicBezTo>
                  <a:cubicBezTo>
                    <a:pt x="41963" y="198127"/>
                    <a:pt x="46258" y="204652"/>
                    <a:pt x="54849" y="209636"/>
                  </a:cubicBezTo>
                  <a:cubicBezTo>
                    <a:pt x="55591" y="210377"/>
                    <a:pt x="55962" y="211175"/>
                    <a:pt x="55962" y="212022"/>
                  </a:cubicBezTo>
                  <a:cubicBezTo>
                    <a:pt x="55962" y="212869"/>
                    <a:pt x="55591" y="213668"/>
                    <a:pt x="54849" y="214409"/>
                  </a:cubicBezTo>
                  <a:cubicBezTo>
                    <a:pt x="54212" y="215150"/>
                    <a:pt x="53417" y="215525"/>
                    <a:pt x="52462" y="215525"/>
                  </a:cubicBezTo>
                  <a:cubicBezTo>
                    <a:pt x="52356" y="215525"/>
                    <a:pt x="51879" y="215419"/>
                    <a:pt x="51030" y="215207"/>
                  </a:cubicBezTo>
                  <a:cubicBezTo>
                    <a:pt x="44985" y="211916"/>
                    <a:pt x="40319" y="207673"/>
                    <a:pt x="37032" y="202477"/>
                  </a:cubicBezTo>
                  <a:cubicBezTo>
                    <a:pt x="33956" y="196962"/>
                    <a:pt x="32419" y="191400"/>
                    <a:pt x="32419" y="185771"/>
                  </a:cubicBezTo>
                  <a:cubicBezTo>
                    <a:pt x="32419" y="178458"/>
                    <a:pt x="34698" y="171827"/>
                    <a:pt x="39259" y="165890"/>
                  </a:cubicBezTo>
                  <a:cubicBezTo>
                    <a:pt x="44031" y="159952"/>
                    <a:pt x="50236" y="156132"/>
                    <a:pt x="57871" y="154438"/>
                  </a:cubicBezTo>
                  <a:cubicBezTo>
                    <a:pt x="54902" y="142555"/>
                    <a:pt x="52462" y="133278"/>
                    <a:pt x="50553" y="126599"/>
                  </a:cubicBezTo>
                  <a:cubicBezTo>
                    <a:pt x="48857" y="128505"/>
                    <a:pt x="46815" y="130810"/>
                    <a:pt x="44429" y="133514"/>
                  </a:cubicBezTo>
                  <a:cubicBezTo>
                    <a:pt x="42043" y="136218"/>
                    <a:pt x="40638" y="137839"/>
                    <a:pt x="40213" y="138368"/>
                  </a:cubicBezTo>
                  <a:cubicBezTo>
                    <a:pt x="36395" y="143353"/>
                    <a:pt x="33479" y="147222"/>
                    <a:pt x="31464" y="149983"/>
                  </a:cubicBezTo>
                  <a:cubicBezTo>
                    <a:pt x="27858" y="154967"/>
                    <a:pt x="25206" y="159260"/>
                    <a:pt x="23510" y="162868"/>
                  </a:cubicBezTo>
                  <a:cubicBezTo>
                    <a:pt x="21707" y="166900"/>
                    <a:pt x="20116" y="171298"/>
                    <a:pt x="18738" y="176071"/>
                  </a:cubicBezTo>
                  <a:cubicBezTo>
                    <a:pt x="17359" y="180632"/>
                    <a:pt x="16670" y="185511"/>
                    <a:pt x="16670" y="190707"/>
                  </a:cubicBezTo>
                  <a:moveTo>
                    <a:pt x="69802" y="28925"/>
                  </a:moveTo>
                  <a:cubicBezTo>
                    <a:pt x="61848" y="32843"/>
                    <a:pt x="55591" y="38471"/>
                    <a:pt x="51030" y="45785"/>
                  </a:cubicBezTo>
                  <a:cubicBezTo>
                    <a:pt x="46364" y="53311"/>
                    <a:pt x="44031" y="61431"/>
                    <a:pt x="44031" y="70122"/>
                  </a:cubicBezTo>
                  <a:cubicBezTo>
                    <a:pt x="44031" y="77762"/>
                    <a:pt x="45940" y="88049"/>
                    <a:pt x="49758" y="100983"/>
                  </a:cubicBezTo>
                  <a:cubicBezTo>
                    <a:pt x="57394" y="91755"/>
                    <a:pt x="63121" y="83219"/>
                    <a:pt x="66938" y="75376"/>
                  </a:cubicBezTo>
                  <a:cubicBezTo>
                    <a:pt x="70968" y="67101"/>
                    <a:pt x="72983" y="58459"/>
                    <a:pt x="72983" y="49442"/>
                  </a:cubicBezTo>
                  <a:cubicBezTo>
                    <a:pt x="72983" y="42657"/>
                    <a:pt x="71923" y="35816"/>
                    <a:pt x="69802" y="2892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7" name="자유형: 도형 616">
              <a:extLst>
                <a:ext uri="{FF2B5EF4-FFF2-40B4-BE49-F238E27FC236}">
                  <a16:creationId xmlns:a16="http://schemas.microsoft.com/office/drawing/2014/main" id="{2512DCE1-C7F8-4444-804D-139F347A46AF}"/>
                </a:ext>
              </a:extLst>
            </p:cNvPr>
            <p:cNvSpPr/>
            <p:nvPr/>
          </p:nvSpPr>
          <p:spPr>
            <a:xfrm>
              <a:off x="3924939" y="3945269"/>
              <a:ext cx="105884" cy="301361"/>
            </a:xfrm>
            <a:custGeom>
              <a:avLst/>
              <a:gdLst>
                <a:gd name="connsiteX0" fmla="*/ 64711 w 105883"/>
                <a:gd name="connsiteY0" fmla="*/ 153485 h 301361"/>
                <a:gd name="connsiteX1" fmla="*/ 65666 w 105883"/>
                <a:gd name="connsiteY1" fmla="*/ 153485 h 301361"/>
                <a:gd name="connsiteX2" fmla="*/ 66779 w 105883"/>
                <a:gd name="connsiteY2" fmla="*/ 153322 h 301361"/>
                <a:gd name="connsiteX3" fmla="*/ 96051 w 105883"/>
                <a:gd name="connsiteY3" fmla="*/ 165890 h 301361"/>
                <a:gd name="connsiteX4" fmla="*/ 107504 w 105883"/>
                <a:gd name="connsiteY4" fmla="*/ 194845 h 301361"/>
                <a:gd name="connsiteX5" fmla="*/ 90483 w 105883"/>
                <a:gd name="connsiteY5" fmla="*/ 228247 h 301361"/>
                <a:gd name="connsiteX6" fmla="*/ 78870 w 105883"/>
                <a:gd name="connsiteY6" fmla="*/ 233973 h 301361"/>
                <a:gd name="connsiteX7" fmla="*/ 79665 w 105883"/>
                <a:gd name="connsiteY7" fmla="*/ 250678 h 301361"/>
                <a:gd name="connsiteX8" fmla="*/ 79347 w 105883"/>
                <a:gd name="connsiteY8" fmla="*/ 259906 h 301361"/>
                <a:gd name="connsiteX9" fmla="*/ 69166 w 105883"/>
                <a:gd name="connsiteY9" fmla="*/ 285522 h 301361"/>
                <a:gd name="connsiteX10" fmla="*/ 46258 w 105883"/>
                <a:gd name="connsiteY10" fmla="*/ 296176 h 301361"/>
                <a:gd name="connsiteX11" fmla="*/ 24305 w 105883"/>
                <a:gd name="connsiteY11" fmla="*/ 287110 h 301361"/>
                <a:gd name="connsiteX12" fmla="*/ 15238 w 105883"/>
                <a:gd name="connsiteY12" fmla="*/ 264834 h 301361"/>
                <a:gd name="connsiteX13" fmla="*/ 20487 w 105883"/>
                <a:gd name="connsiteY13" fmla="*/ 253228 h 301361"/>
                <a:gd name="connsiteX14" fmla="*/ 33055 w 105883"/>
                <a:gd name="connsiteY14" fmla="*/ 248455 h 301361"/>
                <a:gd name="connsiteX15" fmla="*/ 43713 w 105883"/>
                <a:gd name="connsiteY15" fmla="*/ 253382 h 301361"/>
                <a:gd name="connsiteX16" fmla="*/ 48168 w 105883"/>
                <a:gd name="connsiteY16" fmla="*/ 264834 h 301361"/>
                <a:gd name="connsiteX17" fmla="*/ 43713 w 105883"/>
                <a:gd name="connsiteY17" fmla="*/ 275496 h 301361"/>
                <a:gd name="connsiteX18" fmla="*/ 33055 w 105883"/>
                <a:gd name="connsiteY18" fmla="*/ 279951 h 301361"/>
                <a:gd name="connsiteX19" fmla="*/ 28123 w 105883"/>
                <a:gd name="connsiteY19" fmla="*/ 278998 h 301361"/>
                <a:gd name="connsiteX20" fmla="*/ 46736 w 105883"/>
                <a:gd name="connsiteY20" fmla="*/ 289334 h 301361"/>
                <a:gd name="connsiteX21" fmla="*/ 64711 w 105883"/>
                <a:gd name="connsiteY21" fmla="*/ 280431 h 301361"/>
                <a:gd name="connsiteX22" fmla="*/ 72666 w 105883"/>
                <a:gd name="connsiteY22" fmla="*/ 258953 h 301361"/>
                <a:gd name="connsiteX23" fmla="*/ 72983 w 105883"/>
                <a:gd name="connsiteY23" fmla="*/ 250206 h 301361"/>
                <a:gd name="connsiteX24" fmla="*/ 72347 w 105883"/>
                <a:gd name="connsiteY24" fmla="*/ 235569 h 301361"/>
                <a:gd name="connsiteX25" fmla="*/ 58189 w 105883"/>
                <a:gd name="connsiteY25" fmla="*/ 236840 h 301361"/>
                <a:gd name="connsiteX26" fmla="*/ 20487 w 105883"/>
                <a:gd name="connsiteY26" fmla="*/ 219345 h 301361"/>
                <a:gd name="connsiteX27" fmla="*/ 5215 w 105883"/>
                <a:gd name="connsiteY27" fmla="*/ 177341 h 301361"/>
                <a:gd name="connsiteX28" fmla="*/ 6170 w 105883"/>
                <a:gd name="connsiteY28" fmla="*/ 167006 h 301361"/>
                <a:gd name="connsiteX29" fmla="*/ 8557 w 105883"/>
                <a:gd name="connsiteY29" fmla="*/ 157615 h 301361"/>
                <a:gd name="connsiteX30" fmla="*/ 12851 w 105883"/>
                <a:gd name="connsiteY30" fmla="*/ 148395 h 301361"/>
                <a:gd name="connsiteX31" fmla="*/ 15715 w 105883"/>
                <a:gd name="connsiteY31" fmla="*/ 143622 h 301361"/>
                <a:gd name="connsiteX32" fmla="*/ 17942 w 105883"/>
                <a:gd name="connsiteY32" fmla="*/ 139802 h 301361"/>
                <a:gd name="connsiteX33" fmla="*/ 24146 w 105883"/>
                <a:gd name="connsiteY33" fmla="*/ 131209 h 301361"/>
                <a:gd name="connsiteX34" fmla="*/ 26771 w 105883"/>
                <a:gd name="connsiteY34" fmla="*/ 128032 h 301361"/>
                <a:gd name="connsiteX35" fmla="*/ 29078 w 105883"/>
                <a:gd name="connsiteY35" fmla="*/ 125165 h 301361"/>
                <a:gd name="connsiteX36" fmla="*/ 30509 w 105883"/>
                <a:gd name="connsiteY36" fmla="*/ 123414 h 301361"/>
                <a:gd name="connsiteX37" fmla="*/ 37668 w 105883"/>
                <a:gd name="connsiteY37" fmla="*/ 114984 h 301361"/>
                <a:gd name="connsiteX38" fmla="*/ 40770 w 105883"/>
                <a:gd name="connsiteY38" fmla="*/ 111563 h 301361"/>
                <a:gd name="connsiteX39" fmla="*/ 43236 w 105883"/>
                <a:gd name="connsiteY39" fmla="*/ 108704 h 301361"/>
                <a:gd name="connsiteX40" fmla="*/ 44668 w 105883"/>
                <a:gd name="connsiteY40" fmla="*/ 107189 h 301361"/>
                <a:gd name="connsiteX41" fmla="*/ 37509 w 105883"/>
                <a:gd name="connsiteY41" fmla="*/ 76964 h 301361"/>
                <a:gd name="connsiteX42" fmla="*/ 36395 w 105883"/>
                <a:gd name="connsiteY42" fmla="*/ 52146 h 301361"/>
                <a:gd name="connsiteX43" fmla="*/ 42759 w 105883"/>
                <a:gd name="connsiteY43" fmla="*/ 26221 h 301361"/>
                <a:gd name="connsiteX44" fmla="*/ 60098 w 105883"/>
                <a:gd name="connsiteY44" fmla="*/ 5696 h 301361"/>
                <a:gd name="connsiteX45" fmla="*/ 61689 w 105883"/>
                <a:gd name="connsiteY45" fmla="*/ 5215 h 301361"/>
                <a:gd name="connsiteX46" fmla="*/ 63280 w 105883"/>
                <a:gd name="connsiteY46" fmla="*/ 5696 h 301361"/>
                <a:gd name="connsiteX47" fmla="*/ 78074 w 105883"/>
                <a:gd name="connsiteY47" fmla="*/ 32582 h 301361"/>
                <a:gd name="connsiteX48" fmla="*/ 84438 w 105883"/>
                <a:gd name="connsiteY48" fmla="*/ 62645 h 301361"/>
                <a:gd name="connsiteX49" fmla="*/ 77119 w 105883"/>
                <a:gd name="connsiteY49" fmla="*/ 91282 h 301361"/>
                <a:gd name="connsiteX50" fmla="*/ 55803 w 105883"/>
                <a:gd name="connsiteY50" fmla="*/ 120555 h 301361"/>
                <a:gd name="connsiteX51" fmla="*/ 64711 w 105883"/>
                <a:gd name="connsiteY51" fmla="*/ 153485 h 301361"/>
                <a:gd name="connsiteX52" fmla="*/ 78234 w 105883"/>
                <a:gd name="connsiteY52" fmla="*/ 227457 h 301361"/>
                <a:gd name="connsiteX53" fmla="*/ 91119 w 105883"/>
                <a:gd name="connsiteY53" fmla="*/ 217113 h 301361"/>
                <a:gd name="connsiteX54" fmla="*/ 96209 w 105883"/>
                <a:gd name="connsiteY54" fmla="*/ 201361 h 301361"/>
                <a:gd name="connsiteX55" fmla="*/ 88574 w 105883"/>
                <a:gd name="connsiteY55" fmla="*/ 181324 h 301361"/>
                <a:gd name="connsiteX56" fmla="*/ 68689 w 105883"/>
                <a:gd name="connsiteY56" fmla="*/ 171143 h 301361"/>
                <a:gd name="connsiteX57" fmla="*/ 78234 w 105883"/>
                <a:gd name="connsiteY57" fmla="*/ 227457 h 301361"/>
                <a:gd name="connsiteX58" fmla="*/ 16670 w 105883"/>
                <a:gd name="connsiteY58" fmla="*/ 190707 h 301361"/>
                <a:gd name="connsiteX59" fmla="*/ 29396 w 105883"/>
                <a:gd name="connsiteY59" fmla="*/ 218384 h 301361"/>
                <a:gd name="connsiteX60" fmla="*/ 58666 w 105883"/>
                <a:gd name="connsiteY60" fmla="*/ 229998 h 301361"/>
                <a:gd name="connsiteX61" fmla="*/ 71711 w 105883"/>
                <a:gd name="connsiteY61" fmla="*/ 229045 h 301361"/>
                <a:gd name="connsiteX62" fmla="*/ 61689 w 105883"/>
                <a:gd name="connsiteY62" fmla="*/ 171143 h 301361"/>
                <a:gd name="connsiteX63" fmla="*/ 47213 w 105883"/>
                <a:gd name="connsiteY63" fmla="*/ 177504 h 301361"/>
                <a:gd name="connsiteX64" fmla="*/ 41963 w 105883"/>
                <a:gd name="connsiteY64" fmla="*/ 190072 h 301361"/>
                <a:gd name="connsiteX65" fmla="*/ 54849 w 105883"/>
                <a:gd name="connsiteY65" fmla="*/ 209636 h 301361"/>
                <a:gd name="connsiteX66" fmla="*/ 55962 w 105883"/>
                <a:gd name="connsiteY66" fmla="*/ 212022 h 301361"/>
                <a:gd name="connsiteX67" fmla="*/ 54849 w 105883"/>
                <a:gd name="connsiteY67" fmla="*/ 214409 h 301361"/>
                <a:gd name="connsiteX68" fmla="*/ 52462 w 105883"/>
                <a:gd name="connsiteY68" fmla="*/ 215525 h 301361"/>
                <a:gd name="connsiteX69" fmla="*/ 51030 w 105883"/>
                <a:gd name="connsiteY69" fmla="*/ 215207 h 301361"/>
                <a:gd name="connsiteX70" fmla="*/ 37032 w 105883"/>
                <a:gd name="connsiteY70" fmla="*/ 202477 h 301361"/>
                <a:gd name="connsiteX71" fmla="*/ 32419 w 105883"/>
                <a:gd name="connsiteY71" fmla="*/ 185771 h 301361"/>
                <a:gd name="connsiteX72" fmla="*/ 39259 w 105883"/>
                <a:gd name="connsiteY72" fmla="*/ 165890 h 301361"/>
                <a:gd name="connsiteX73" fmla="*/ 57871 w 105883"/>
                <a:gd name="connsiteY73" fmla="*/ 154438 h 301361"/>
                <a:gd name="connsiteX74" fmla="*/ 50553 w 105883"/>
                <a:gd name="connsiteY74" fmla="*/ 126599 h 301361"/>
                <a:gd name="connsiteX75" fmla="*/ 44429 w 105883"/>
                <a:gd name="connsiteY75" fmla="*/ 133514 h 301361"/>
                <a:gd name="connsiteX76" fmla="*/ 40213 w 105883"/>
                <a:gd name="connsiteY76" fmla="*/ 138368 h 301361"/>
                <a:gd name="connsiteX77" fmla="*/ 31464 w 105883"/>
                <a:gd name="connsiteY77" fmla="*/ 149983 h 301361"/>
                <a:gd name="connsiteX78" fmla="*/ 23510 w 105883"/>
                <a:gd name="connsiteY78" fmla="*/ 162868 h 301361"/>
                <a:gd name="connsiteX79" fmla="*/ 18738 w 105883"/>
                <a:gd name="connsiteY79" fmla="*/ 176071 h 301361"/>
                <a:gd name="connsiteX80" fmla="*/ 16670 w 105883"/>
                <a:gd name="connsiteY80" fmla="*/ 190707 h 301361"/>
                <a:gd name="connsiteX81" fmla="*/ 69802 w 105883"/>
                <a:gd name="connsiteY81" fmla="*/ 28925 h 301361"/>
                <a:gd name="connsiteX82" fmla="*/ 51030 w 105883"/>
                <a:gd name="connsiteY82" fmla="*/ 45785 h 301361"/>
                <a:gd name="connsiteX83" fmla="*/ 44031 w 105883"/>
                <a:gd name="connsiteY83" fmla="*/ 70122 h 301361"/>
                <a:gd name="connsiteX84" fmla="*/ 49758 w 105883"/>
                <a:gd name="connsiteY84" fmla="*/ 100983 h 301361"/>
                <a:gd name="connsiteX85" fmla="*/ 66938 w 105883"/>
                <a:gd name="connsiteY85" fmla="*/ 75376 h 301361"/>
                <a:gd name="connsiteX86" fmla="*/ 72983 w 105883"/>
                <a:gd name="connsiteY86" fmla="*/ 49442 h 301361"/>
                <a:gd name="connsiteX87" fmla="*/ 69802 w 105883"/>
                <a:gd name="connsiteY87" fmla="*/ 28925 h 30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105883" h="301361">
                  <a:moveTo>
                    <a:pt x="64711" y="153485"/>
                  </a:moveTo>
                  <a:cubicBezTo>
                    <a:pt x="64711" y="153485"/>
                    <a:pt x="65030" y="153485"/>
                    <a:pt x="65666" y="153485"/>
                  </a:cubicBezTo>
                  <a:cubicBezTo>
                    <a:pt x="66090" y="153379"/>
                    <a:pt x="66461" y="153322"/>
                    <a:pt x="66779" y="153322"/>
                  </a:cubicBezTo>
                  <a:cubicBezTo>
                    <a:pt x="78657" y="153322"/>
                    <a:pt x="88415" y="157509"/>
                    <a:pt x="96051" y="165890"/>
                  </a:cubicBezTo>
                  <a:cubicBezTo>
                    <a:pt x="103686" y="174165"/>
                    <a:pt x="107504" y="183817"/>
                    <a:pt x="107504" y="194845"/>
                  </a:cubicBezTo>
                  <a:cubicBezTo>
                    <a:pt x="107504" y="208520"/>
                    <a:pt x="101830" y="219662"/>
                    <a:pt x="90483" y="228247"/>
                  </a:cubicBezTo>
                  <a:cubicBezTo>
                    <a:pt x="87513" y="230585"/>
                    <a:pt x="83642" y="232491"/>
                    <a:pt x="78870" y="233973"/>
                  </a:cubicBezTo>
                  <a:cubicBezTo>
                    <a:pt x="79400" y="240872"/>
                    <a:pt x="79665" y="246435"/>
                    <a:pt x="79665" y="250678"/>
                  </a:cubicBezTo>
                  <a:cubicBezTo>
                    <a:pt x="79665" y="251525"/>
                    <a:pt x="79559" y="254604"/>
                    <a:pt x="79347" y="259906"/>
                  </a:cubicBezTo>
                  <a:cubicBezTo>
                    <a:pt x="78923" y="269770"/>
                    <a:pt x="75529" y="278306"/>
                    <a:pt x="69166" y="285522"/>
                  </a:cubicBezTo>
                  <a:cubicBezTo>
                    <a:pt x="63015" y="292624"/>
                    <a:pt x="55379" y="296176"/>
                    <a:pt x="46258" y="296176"/>
                  </a:cubicBezTo>
                  <a:cubicBezTo>
                    <a:pt x="37668" y="296176"/>
                    <a:pt x="30351" y="293154"/>
                    <a:pt x="24305" y="287110"/>
                  </a:cubicBezTo>
                  <a:cubicBezTo>
                    <a:pt x="18260" y="280961"/>
                    <a:pt x="15238" y="273533"/>
                    <a:pt x="15238" y="264834"/>
                  </a:cubicBezTo>
                  <a:cubicBezTo>
                    <a:pt x="15238" y="260281"/>
                    <a:pt x="16987" y="256404"/>
                    <a:pt x="20487" y="253228"/>
                  </a:cubicBezTo>
                  <a:cubicBezTo>
                    <a:pt x="24093" y="250043"/>
                    <a:pt x="28282" y="248455"/>
                    <a:pt x="33055" y="248455"/>
                  </a:cubicBezTo>
                  <a:cubicBezTo>
                    <a:pt x="37297" y="248455"/>
                    <a:pt x="40849" y="250100"/>
                    <a:pt x="43713" y="253382"/>
                  </a:cubicBezTo>
                  <a:cubicBezTo>
                    <a:pt x="46683" y="256461"/>
                    <a:pt x="48168" y="260281"/>
                    <a:pt x="48168" y="264834"/>
                  </a:cubicBezTo>
                  <a:cubicBezTo>
                    <a:pt x="48168" y="268972"/>
                    <a:pt x="46683" y="272522"/>
                    <a:pt x="43713" y="275496"/>
                  </a:cubicBezTo>
                  <a:cubicBezTo>
                    <a:pt x="40743" y="278469"/>
                    <a:pt x="37191" y="279951"/>
                    <a:pt x="33055" y="279951"/>
                  </a:cubicBezTo>
                  <a:cubicBezTo>
                    <a:pt x="31357" y="279951"/>
                    <a:pt x="29714" y="279633"/>
                    <a:pt x="28123" y="278998"/>
                  </a:cubicBezTo>
                  <a:cubicBezTo>
                    <a:pt x="32789" y="285889"/>
                    <a:pt x="38993" y="289334"/>
                    <a:pt x="46736" y="289334"/>
                  </a:cubicBezTo>
                  <a:cubicBezTo>
                    <a:pt x="54053" y="289334"/>
                    <a:pt x="60045" y="286369"/>
                    <a:pt x="64711" y="280431"/>
                  </a:cubicBezTo>
                  <a:cubicBezTo>
                    <a:pt x="69590" y="274274"/>
                    <a:pt x="72241" y="267115"/>
                    <a:pt x="72666" y="258953"/>
                  </a:cubicBezTo>
                  <a:cubicBezTo>
                    <a:pt x="72878" y="253863"/>
                    <a:pt x="72983" y="250947"/>
                    <a:pt x="72983" y="250206"/>
                  </a:cubicBezTo>
                  <a:cubicBezTo>
                    <a:pt x="72983" y="244260"/>
                    <a:pt x="72772" y="239381"/>
                    <a:pt x="72347" y="235569"/>
                  </a:cubicBezTo>
                  <a:cubicBezTo>
                    <a:pt x="67045" y="236416"/>
                    <a:pt x="62325" y="236840"/>
                    <a:pt x="58189" y="236840"/>
                  </a:cubicBezTo>
                  <a:cubicBezTo>
                    <a:pt x="43448" y="236840"/>
                    <a:pt x="30881" y="231008"/>
                    <a:pt x="20487" y="219345"/>
                  </a:cubicBezTo>
                  <a:cubicBezTo>
                    <a:pt x="10306" y="207567"/>
                    <a:pt x="5215" y="193566"/>
                    <a:pt x="5215" y="177341"/>
                  </a:cubicBezTo>
                  <a:cubicBezTo>
                    <a:pt x="5215" y="173953"/>
                    <a:pt x="5534" y="170500"/>
                    <a:pt x="6170" y="167006"/>
                  </a:cubicBezTo>
                  <a:cubicBezTo>
                    <a:pt x="6806" y="164139"/>
                    <a:pt x="7602" y="161011"/>
                    <a:pt x="8557" y="157615"/>
                  </a:cubicBezTo>
                  <a:cubicBezTo>
                    <a:pt x="9087" y="155709"/>
                    <a:pt x="10519" y="152630"/>
                    <a:pt x="12851" y="148395"/>
                  </a:cubicBezTo>
                  <a:cubicBezTo>
                    <a:pt x="13700" y="147116"/>
                    <a:pt x="14655" y="145527"/>
                    <a:pt x="15715" y="143622"/>
                  </a:cubicBezTo>
                  <a:cubicBezTo>
                    <a:pt x="16776" y="141708"/>
                    <a:pt x="17518" y="140437"/>
                    <a:pt x="17942" y="139802"/>
                  </a:cubicBezTo>
                  <a:cubicBezTo>
                    <a:pt x="19002" y="137676"/>
                    <a:pt x="21070" y="134817"/>
                    <a:pt x="24146" y="131209"/>
                  </a:cubicBezTo>
                  <a:cubicBezTo>
                    <a:pt x="24995" y="130256"/>
                    <a:pt x="25869" y="129197"/>
                    <a:pt x="26771" y="128032"/>
                  </a:cubicBezTo>
                  <a:cubicBezTo>
                    <a:pt x="27673" y="126859"/>
                    <a:pt x="28441" y="125906"/>
                    <a:pt x="29078" y="125165"/>
                  </a:cubicBezTo>
                  <a:cubicBezTo>
                    <a:pt x="29714" y="124424"/>
                    <a:pt x="30191" y="123838"/>
                    <a:pt x="30509" y="123414"/>
                  </a:cubicBezTo>
                  <a:cubicBezTo>
                    <a:pt x="30827" y="122991"/>
                    <a:pt x="33214" y="120181"/>
                    <a:pt x="37668" y="114984"/>
                  </a:cubicBezTo>
                  <a:cubicBezTo>
                    <a:pt x="38728" y="113925"/>
                    <a:pt x="39763" y="112785"/>
                    <a:pt x="40770" y="111563"/>
                  </a:cubicBezTo>
                  <a:cubicBezTo>
                    <a:pt x="41777" y="110342"/>
                    <a:pt x="42600" y="109389"/>
                    <a:pt x="43236" y="108704"/>
                  </a:cubicBezTo>
                  <a:cubicBezTo>
                    <a:pt x="43872" y="108012"/>
                    <a:pt x="44349" y="107507"/>
                    <a:pt x="44668" y="107189"/>
                  </a:cubicBezTo>
                  <a:cubicBezTo>
                    <a:pt x="40849" y="94565"/>
                    <a:pt x="38463" y="84498"/>
                    <a:pt x="37509" y="76964"/>
                  </a:cubicBezTo>
                  <a:cubicBezTo>
                    <a:pt x="36766" y="70920"/>
                    <a:pt x="36395" y="62645"/>
                    <a:pt x="36395" y="52146"/>
                  </a:cubicBezTo>
                  <a:cubicBezTo>
                    <a:pt x="36395" y="42918"/>
                    <a:pt x="38517" y="34276"/>
                    <a:pt x="42759" y="26221"/>
                  </a:cubicBezTo>
                  <a:cubicBezTo>
                    <a:pt x="46895" y="17840"/>
                    <a:pt x="52674" y="10998"/>
                    <a:pt x="60098" y="5696"/>
                  </a:cubicBezTo>
                  <a:cubicBezTo>
                    <a:pt x="60628" y="5378"/>
                    <a:pt x="61159" y="5215"/>
                    <a:pt x="61689" y="5215"/>
                  </a:cubicBezTo>
                  <a:cubicBezTo>
                    <a:pt x="62432" y="5215"/>
                    <a:pt x="62962" y="5378"/>
                    <a:pt x="63280" y="5696"/>
                  </a:cubicBezTo>
                  <a:cubicBezTo>
                    <a:pt x="69006" y="12587"/>
                    <a:pt x="73938" y="21554"/>
                    <a:pt x="78074" y="32582"/>
                  </a:cubicBezTo>
                  <a:cubicBezTo>
                    <a:pt x="82317" y="43610"/>
                    <a:pt x="84438" y="53629"/>
                    <a:pt x="84438" y="62645"/>
                  </a:cubicBezTo>
                  <a:cubicBezTo>
                    <a:pt x="84438" y="72826"/>
                    <a:pt x="81998" y="82372"/>
                    <a:pt x="77119" y="91282"/>
                  </a:cubicBezTo>
                  <a:cubicBezTo>
                    <a:pt x="71605" y="100723"/>
                    <a:pt x="64500" y="110480"/>
                    <a:pt x="55803" y="120555"/>
                  </a:cubicBezTo>
                  <a:cubicBezTo>
                    <a:pt x="58030" y="127552"/>
                    <a:pt x="61000" y="138531"/>
                    <a:pt x="64711" y="153485"/>
                  </a:cubicBezTo>
                  <a:moveTo>
                    <a:pt x="78234" y="227457"/>
                  </a:moveTo>
                  <a:cubicBezTo>
                    <a:pt x="83748" y="225437"/>
                    <a:pt x="88043" y="221992"/>
                    <a:pt x="91119" y="217113"/>
                  </a:cubicBezTo>
                  <a:cubicBezTo>
                    <a:pt x="94513" y="212446"/>
                    <a:pt x="96209" y="207201"/>
                    <a:pt x="96209" y="201361"/>
                  </a:cubicBezTo>
                  <a:cubicBezTo>
                    <a:pt x="96209" y="193835"/>
                    <a:pt x="93664" y="187156"/>
                    <a:pt x="88574" y="181324"/>
                  </a:cubicBezTo>
                  <a:cubicBezTo>
                    <a:pt x="83377" y="175273"/>
                    <a:pt x="76749" y="171885"/>
                    <a:pt x="68689" y="171143"/>
                  </a:cubicBezTo>
                  <a:cubicBezTo>
                    <a:pt x="73249" y="193517"/>
                    <a:pt x="76430" y="212291"/>
                    <a:pt x="78234" y="227457"/>
                  </a:cubicBezTo>
                  <a:moveTo>
                    <a:pt x="16670" y="190707"/>
                  </a:moveTo>
                  <a:cubicBezTo>
                    <a:pt x="16670" y="201206"/>
                    <a:pt x="20911" y="210434"/>
                    <a:pt x="29396" y="218384"/>
                  </a:cubicBezTo>
                  <a:cubicBezTo>
                    <a:pt x="38092" y="226129"/>
                    <a:pt x="47849" y="229998"/>
                    <a:pt x="58666" y="229998"/>
                  </a:cubicBezTo>
                  <a:cubicBezTo>
                    <a:pt x="63121" y="229998"/>
                    <a:pt x="67468" y="229681"/>
                    <a:pt x="71711" y="229045"/>
                  </a:cubicBezTo>
                  <a:cubicBezTo>
                    <a:pt x="70014" y="212927"/>
                    <a:pt x="66674" y="193623"/>
                    <a:pt x="61689" y="171143"/>
                  </a:cubicBezTo>
                  <a:cubicBezTo>
                    <a:pt x="55644" y="171779"/>
                    <a:pt x="50819" y="173896"/>
                    <a:pt x="47213" y="177504"/>
                  </a:cubicBezTo>
                  <a:cubicBezTo>
                    <a:pt x="43713" y="181219"/>
                    <a:pt x="41963" y="185405"/>
                    <a:pt x="41963" y="190072"/>
                  </a:cubicBezTo>
                  <a:cubicBezTo>
                    <a:pt x="41963" y="198127"/>
                    <a:pt x="46258" y="204651"/>
                    <a:pt x="54849" y="209636"/>
                  </a:cubicBezTo>
                  <a:cubicBezTo>
                    <a:pt x="55591" y="210377"/>
                    <a:pt x="55962" y="211175"/>
                    <a:pt x="55962" y="212022"/>
                  </a:cubicBezTo>
                  <a:cubicBezTo>
                    <a:pt x="55962" y="212869"/>
                    <a:pt x="55591" y="213668"/>
                    <a:pt x="54849" y="214409"/>
                  </a:cubicBezTo>
                  <a:cubicBezTo>
                    <a:pt x="54212" y="215150"/>
                    <a:pt x="53417" y="215525"/>
                    <a:pt x="52462" y="215525"/>
                  </a:cubicBezTo>
                  <a:cubicBezTo>
                    <a:pt x="52356" y="215525"/>
                    <a:pt x="51879" y="215419"/>
                    <a:pt x="51030" y="215207"/>
                  </a:cubicBezTo>
                  <a:cubicBezTo>
                    <a:pt x="44985" y="211916"/>
                    <a:pt x="40319" y="207673"/>
                    <a:pt x="37032" y="202477"/>
                  </a:cubicBezTo>
                  <a:cubicBezTo>
                    <a:pt x="33956" y="196962"/>
                    <a:pt x="32419" y="191400"/>
                    <a:pt x="32419" y="185771"/>
                  </a:cubicBezTo>
                  <a:cubicBezTo>
                    <a:pt x="32419" y="178457"/>
                    <a:pt x="34698" y="171827"/>
                    <a:pt x="39259" y="165890"/>
                  </a:cubicBezTo>
                  <a:cubicBezTo>
                    <a:pt x="44031" y="159952"/>
                    <a:pt x="50236" y="156132"/>
                    <a:pt x="57871" y="154438"/>
                  </a:cubicBezTo>
                  <a:cubicBezTo>
                    <a:pt x="54902" y="142555"/>
                    <a:pt x="52462" y="133278"/>
                    <a:pt x="50553" y="126599"/>
                  </a:cubicBezTo>
                  <a:cubicBezTo>
                    <a:pt x="48857" y="128505"/>
                    <a:pt x="46815" y="130810"/>
                    <a:pt x="44429" y="133514"/>
                  </a:cubicBezTo>
                  <a:cubicBezTo>
                    <a:pt x="42043" y="136218"/>
                    <a:pt x="40638" y="137839"/>
                    <a:pt x="40213" y="138368"/>
                  </a:cubicBezTo>
                  <a:cubicBezTo>
                    <a:pt x="36395" y="143353"/>
                    <a:pt x="33479" y="147222"/>
                    <a:pt x="31464" y="149983"/>
                  </a:cubicBezTo>
                  <a:cubicBezTo>
                    <a:pt x="27858" y="154967"/>
                    <a:pt x="25206" y="159260"/>
                    <a:pt x="23510" y="162868"/>
                  </a:cubicBezTo>
                  <a:cubicBezTo>
                    <a:pt x="21707" y="166900"/>
                    <a:pt x="20116" y="171298"/>
                    <a:pt x="18738" y="176071"/>
                  </a:cubicBezTo>
                  <a:cubicBezTo>
                    <a:pt x="17359" y="180632"/>
                    <a:pt x="16670" y="185511"/>
                    <a:pt x="16670" y="190707"/>
                  </a:cubicBezTo>
                  <a:moveTo>
                    <a:pt x="69802" y="28925"/>
                  </a:moveTo>
                  <a:cubicBezTo>
                    <a:pt x="61848" y="32843"/>
                    <a:pt x="55591" y="38463"/>
                    <a:pt x="51030" y="45785"/>
                  </a:cubicBezTo>
                  <a:cubicBezTo>
                    <a:pt x="46364" y="53311"/>
                    <a:pt x="44031" y="61423"/>
                    <a:pt x="44031" y="70122"/>
                  </a:cubicBezTo>
                  <a:cubicBezTo>
                    <a:pt x="44031" y="77762"/>
                    <a:pt x="45940" y="88049"/>
                    <a:pt x="49758" y="100983"/>
                  </a:cubicBezTo>
                  <a:cubicBezTo>
                    <a:pt x="57394" y="91755"/>
                    <a:pt x="63121" y="83219"/>
                    <a:pt x="66938" y="75376"/>
                  </a:cubicBezTo>
                  <a:cubicBezTo>
                    <a:pt x="70968" y="67100"/>
                    <a:pt x="72983" y="58459"/>
                    <a:pt x="72983" y="49442"/>
                  </a:cubicBezTo>
                  <a:cubicBezTo>
                    <a:pt x="72983" y="42657"/>
                    <a:pt x="71923" y="35816"/>
                    <a:pt x="69802" y="2892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8" name="자유형: 도형 617">
              <a:extLst>
                <a:ext uri="{FF2B5EF4-FFF2-40B4-BE49-F238E27FC236}">
                  <a16:creationId xmlns:a16="http://schemas.microsoft.com/office/drawing/2014/main" id="{E3C1F313-9708-4DC1-98BA-B93F3E5D23E7}"/>
                </a:ext>
              </a:extLst>
            </p:cNvPr>
            <p:cNvSpPr/>
            <p:nvPr/>
          </p:nvSpPr>
          <p:spPr>
            <a:xfrm>
              <a:off x="3924939" y="3171505"/>
              <a:ext cx="105884" cy="301361"/>
            </a:xfrm>
            <a:custGeom>
              <a:avLst/>
              <a:gdLst>
                <a:gd name="connsiteX0" fmla="*/ 64711 w 105883"/>
                <a:gd name="connsiteY0" fmla="*/ 153485 h 301361"/>
                <a:gd name="connsiteX1" fmla="*/ 65666 w 105883"/>
                <a:gd name="connsiteY1" fmla="*/ 153485 h 301361"/>
                <a:gd name="connsiteX2" fmla="*/ 66779 w 105883"/>
                <a:gd name="connsiteY2" fmla="*/ 153322 h 301361"/>
                <a:gd name="connsiteX3" fmla="*/ 96051 w 105883"/>
                <a:gd name="connsiteY3" fmla="*/ 165890 h 301361"/>
                <a:gd name="connsiteX4" fmla="*/ 107504 w 105883"/>
                <a:gd name="connsiteY4" fmla="*/ 194845 h 301361"/>
                <a:gd name="connsiteX5" fmla="*/ 90483 w 105883"/>
                <a:gd name="connsiteY5" fmla="*/ 228247 h 301361"/>
                <a:gd name="connsiteX6" fmla="*/ 78870 w 105883"/>
                <a:gd name="connsiteY6" fmla="*/ 233973 h 301361"/>
                <a:gd name="connsiteX7" fmla="*/ 79665 w 105883"/>
                <a:gd name="connsiteY7" fmla="*/ 250678 h 301361"/>
                <a:gd name="connsiteX8" fmla="*/ 79347 w 105883"/>
                <a:gd name="connsiteY8" fmla="*/ 259906 h 301361"/>
                <a:gd name="connsiteX9" fmla="*/ 69166 w 105883"/>
                <a:gd name="connsiteY9" fmla="*/ 285514 h 301361"/>
                <a:gd name="connsiteX10" fmla="*/ 46258 w 105883"/>
                <a:gd name="connsiteY10" fmla="*/ 296175 h 301361"/>
                <a:gd name="connsiteX11" fmla="*/ 24305 w 105883"/>
                <a:gd name="connsiteY11" fmla="*/ 287110 h 301361"/>
                <a:gd name="connsiteX12" fmla="*/ 15238 w 105883"/>
                <a:gd name="connsiteY12" fmla="*/ 264834 h 301361"/>
                <a:gd name="connsiteX13" fmla="*/ 20487 w 105883"/>
                <a:gd name="connsiteY13" fmla="*/ 253228 h 301361"/>
                <a:gd name="connsiteX14" fmla="*/ 33055 w 105883"/>
                <a:gd name="connsiteY14" fmla="*/ 248455 h 301361"/>
                <a:gd name="connsiteX15" fmla="*/ 43713 w 105883"/>
                <a:gd name="connsiteY15" fmla="*/ 253382 h 301361"/>
                <a:gd name="connsiteX16" fmla="*/ 48168 w 105883"/>
                <a:gd name="connsiteY16" fmla="*/ 264834 h 301361"/>
                <a:gd name="connsiteX17" fmla="*/ 43713 w 105883"/>
                <a:gd name="connsiteY17" fmla="*/ 275496 h 301361"/>
                <a:gd name="connsiteX18" fmla="*/ 33055 w 105883"/>
                <a:gd name="connsiteY18" fmla="*/ 279951 h 301361"/>
                <a:gd name="connsiteX19" fmla="*/ 28123 w 105883"/>
                <a:gd name="connsiteY19" fmla="*/ 278998 h 301361"/>
                <a:gd name="connsiteX20" fmla="*/ 46736 w 105883"/>
                <a:gd name="connsiteY20" fmla="*/ 289334 h 301361"/>
                <a:gd name="connsiteX21" fmla="*/ 64711 w 105883"/>
                <a:gd name="connsiteY21" fmla="*/ 280423 h 301361"/>
                <a:gd name="connsiteX22" fmla="*/ 72666 w 105883"/>
                <a:gd name="connsiteY22" fmla="*/ 258953 h 301361"/>
                <a:gd name="connsiteX23" fmla="*/ 72983 w 105883"/>
                <a:gd name="connsiteY23" fmla="*/ 250206 h 301361"/>
                <a:gd name="connsiteX24" fmla="*/ 72347 w 105883"/>
                <a:gd name="connsiteY24" fmla="*/ 235569 h 301361"/>
                <a:gd name="connsiteX25" fmla="*/ 58189 w 105883"/>
                <a:gd name="connsiteY25" fmla="*/ 236840 h 301361"/>
                <a:gd name="connsiteX26" fmla="*/ 20487 w 105883"/>
                <a:gd name="connsiteY26" fmla="*/ 219337 h 301361"/>
                <a:gd name="connsiteX27" fmla="*/ 5215 w 105883"/>
                <a:gd name="connsiteY27" fmla="*/ 177341 h 301361"/>
                <a:gd name="connsiteX28" fmla="*/ 6170 w 105883"/>
                <a:gd name="connsiteY28" fmla="*/ 167006 h 301361"/>
                <a:gd name="connsiteX29" fmla="*/ 8557 w 105883"/>
                <a:gd name="connsiteY29" fmla="*/ 157615 h 301361"/>
                <a:gd name="connsiteX30" fmla="*/ 12851 w 105883"/>
                <a:gd name="connsiteY30" fmla="*/ 148395 h 301361"/>
                <a:gd name="connsiteX31" fmla="*/ 15715 w 105883"/>
                <a:gd name="connsiteY31" fmla="*/ 143622 h 301361"/>
                <a:gd name="connsiteX32" fmla="*/ 17942 w 105883"/>
                <a:gd name="connsiteY32" fmla="*/ 139802 h 301361"/>
                <a:gd name="connsiteX33" fmla="*/ 24146 w 105883"/>
                <a:gd name="connsiteY33" fmla="*/ 131209 h 301361"/>
                <a:gd name="connsiteX34" fmla="*/ 26771 w 105883"/>
                <a:gd name="connsiteY34" fmla="*/ 128032 h 301361"/>
                <a:gd name="connsiteX35" fmla="*/ 29078 w 105883"/>
                <a:gd name="connsiteY35" fmla="*/ 125165 h 301361"/>
                <a:gd name="connsiteX36" fmla="*/ 30509 w 105883"/>
                <a:gd name="connsiteY36" fmla="*/ 123414 h 301361"/>
                <a:gd name="connsiteX37" fmla="*/ 37668 w 105883"/>
                <a:gd name="connsiteY37" fmla="*/ 114984 h 301361"/>
                <a:gd name="connsiteX38" fmla="*/ 40770 w 105883"/>
                <a:gd name="connsiteY38" fmla="*/ 111563 h 301361"/>
                <a:gd name="connsiteX39" fmla="*/ 43236 w 105883"/>
                <a:gd name="connsiteY39" fmla="*/ 108696 h 301361"/>
                <a:gd name="connsiteX40" fmla="*/ 44668 w 105883"/>
                <a:gd name="connsiteY40" fmla="*/ 107189 h 301361"/>
                <a:gd name="connsiteX41" fmla="*/ 37509 w 105883"/>
                <a:gd name="connsiteY41" fmla="*/ 76964 h 301361"/>
                <a:gd name="connsiteX42" fmla="*/ 36395 w 105883"/>
                <a:gd name="connsiteY42" fmla="*/ 52146 h 301361"/>
                <a:gd name="connsiteX43" fmla="*/ 42759 w 105883"/>
                <a:gd name="connsiteY43" fmla="*/ 26221 h 301361"/>
                <a:gd name="connsiteX44" fmla="*/ 60098 w 105883"/>
                <a:gd name="connsiteY44" fmla="*/ 5696 h 301361"/>
                <a:gd name="connsiteX45" fmla="*/ 61689 w 105883"/>
                <a:gd name="connsiteY45" fmla="*/ 5215 h 301361"/>
                <a:gd name="connsiteX46" fmla="*/ 63280 w 105883"/>
                <a:gd name="connsiteY46" fmla="*/ 5696 h 301361"/>
                <a:gd name="connsiteX47" fmla="*/ 78074 w 105883"/>
                <a:gd name="connsiteY47" fmla="*/ 32582 h 301361"/>
                <a:gd name="connsiteX48" fmla="*/ 84438 w 105883"/>
                <a:gd name="connsiteY48" fmla="*/ 62645 h 301361"/>
                <a:gd name="connsiteX49" fmla="*/ 77119 w 105883"/>
                <a:gd name="connsiteY49" fmla="*/ 91282 h 301361"/>
                <a:gd name="connsiteX50" fmla="*/ 55803 w 105883"/>
                <a:gd name="connsiteY50" fmla="*/ 120555 h 301361"/>
                <a:gd name="connsiteX51" fmla="*/ 64711 w 105883"/>
                <a:gd name="connsiteY51" fmla="*/ 153485 h 301361"/>
                <a:gd name="connsiteX52" fmla="*/ 78234 w 105883"/>
                <a:gd name="connsiteY52" fmla="*/ 227457 h 301361"/>
                <a:gd name="connsiteX53" fmla="*/ 91119 w 105883"/>
                <a:gd name="connsiteY53" fmla="*/ 217113 h 301361"/>
                <a:gd name="connsiteX54" fmla="*/ 96209 w 105883"/>
                <a:gd name="connsiteY54" fmla="*/ 201361 h 301361"/>
                <a:gd name="connsiteX55" fmla="*/ 88574 w 105883"/>
                <a:gd name="connsiteY55" fmla="*/ 181316 h 301361"/>
                <a:gd name="connsiteX56" fmla="*/ 68689 w 105883"/>
                <a:gd name="connsiteY56" fmla="*/ 171135 h 301361"/>
                <a:gd name="connsiteX57" fmla="*/ 78234 w 105883"/>
                <a:gd name="connsiteY57" fmla="*/ 227457 h 301361"/>
                <a:gd name="connsiteX58" fmla="*/ 16670 w 105883"/>
                <a:gd name="connsiteY58" fmla="*/ 190707 h 301361"/>
                <a:gd name="connsiteX59" fmla="*/ 29396 w 105883"/>
                <a:gd name="connsiteY59" fmla="*/ 218384 h 301361"/>
                <a:gd name="connsiteX60" fmla="*/ 58666 w 105883"/>
                <a:gd name="connsiteY60" fmla="*/ 229998 h 301361"/>
                <a:gd name="connsiteX61" fmla="*/ 71711 w 105883"/>
                <a:gd name="connsiteY61" fmla="*/ 229045 h 301361"/>
                <a:gd name="connsiteX62" fmla="*/ 61689 w 105883"/>
                <a:gd name="connsiteY62" fmla="*/ 171135 h 301361"/>
                <a:gd name="connsiteX63" fmla="*/ 47213 w 105883"/>
                <a:gd name="connsiteY63" fmla="*/ 177504 h 301361"/>
                <a:gd name="connsiteX64" fmla="*/ 41963 w 105883"/>
                <a:gd name="connsiteY64" fmla="*/ 190072 h 301361"/>
                <a:gd name="connsiteX65" fmla="*/ 54849 w 105883"/>
                <a:gd name="connsiteY65" fmla="*/ 209636 h 301361"/>
                <a:gd name="connsiteX66" fmla="*/ 55962 w 105883"/>
                <a:gd name="connsiteY66" fmla="*/ 212022 h 301361"/>
                <a:gd name="connsiteX67" fmla="*/ 54849 w 105883"/>
                <a:gd name="connsiteY67" fmla="*/ 214409 h 301361"/>
                <a:gd name="connsiteX68" fmla="*/ 52462 w 105883"/>
                <a:gd name="connsiteY68" fmla="*/ 215525 h 301361"/>
                <a:gd name="connsiteX69" fmla="*/ 51030 w 105883"/>
                <a:gd name="connsiteY69" fmla="*/ 215207 h 301361"/>
                <a:gd name="connsiteX70" fmla="*/ 37032 w 105883"/>
                <a:gd name="connsiteY70" fmla="*/ 202477 h 301361"/>
                <a:gd name="connsiteX71" fmla="*/ 32419 w 105883"/>
                <a:gd name="connsiteY71" fmla="*/ 185771 h 301361"/>
                <a:gd name="connsiteX72" fmla="*/ 39259 w 105883"/>
                <a:gd name="connsiteY72" fmla="*/ 165890 h 301361"/>
                <a:gd name="connsiteX73" fmla="*/ 57871 w 105883"/>
                <a:gd name="connsiteY73" fmla="*/ 154438 h 301361"/>
                <a:gd name="connsiteX74" fmla="*/ 50553 w 105883"/>
                <a:gd name="connsiteY74" fmla="*/ 126599 h 301361"/>
                <a:gd name="connsiteX75" fmla="*/ 44429 w 105883"/>
                <a:gd name="connsiteY75" fmla="*/ 133514 h 301361"/>
                <a:gd name="connsiteX76" fmla="*/ 40213 w 105883"/>
                <a:gd name="connsiteY76" fmla="*/ 138368 h 301361"/>
                <a:gd name="connsiteX77" fmla="*/ 31464 w 105883"/>
                <a:gd name="connsiteY77" fmla="*/ 149983 h 301361"/>
                <a:gd name="connsiteX78" fmla="*/ 23510 w 105883"/>
                <a:gd name="connsiteY78" fmla="*/ 162868 h 301361"/>
                <a:gd name="connsiteX79" fmla="*/ 18738 w 105883"/>
                <a:gd name="connsiteY79" fmla="*/ 176071 h 301361"/>
                <a:gd name="connsiteX80" fmla="*/ 16670 w 105883"/>
                <a:gd name="connsiteY80" fmla="*/ 190707 h 301361"/>
                <a:gd name="connsiteX81" fmla="*/ 69802 w 105883"/>
                <a:gd name="connsiteY81" fmla="*/ 28925 h 301361"/>
                <a:gd name="connsiteX82" fmla="*/ 51030 w 105883"/>
                <a:gd name="connsiteY82" fmla="*/ 45785 h 301361"/>
                <a:gd name="connsiteX83" fmla="*/ 44031 w 105883"/>
                <a:gd name="connsiteY83" fmla="*/ 70122 h 301361"/>
                <a:gd name="connsiteX84" fmla="*/ 49758 w 105883"/>
                <a:gd name="connsiteY84" fmla="*/ 100983 h 301361"/>
                <a:gd name="connsiteX85" fmla="*/ 66938 w 105883"/>
                <a:gd name="connsiteY85" fmla="*/ 75376 h 301361"/>
                <a:gd name="connsiteX86" fmla="*/ 72983 w 105883"/>
                <a:gd name="connsiteY86" fmla="*/ 49442 h 301361"/>
                <a:gd name="connsiteX87" fmla="*/ 69802 w 105883"/>
                <a:gd name="connsiteY87" fmla="*/ 28925 h 30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105883" h="301361">
                  <a:moveTo>
                    <a:pt x="64711" y="153485"/>
                  </a:moveTo>
                  <a:cubicBezTo>
                    <a:pt x="64711" y="153485"/>
                    <a:pt x="65030" y="153485"/>
                    <a:pt x="65666" y="153485"/>
                  </a:cubicBezTo>
                  <a:cubicBezTo>
                    <a:pt x="66090" y="153371"/>
                    <a:pt x="66461" y="153322"/>
                    <a:pt x="66779" y="153322"/>
                  </a:cubicBezTo>
                  <a:cubicBezTo>
                    <a:pt x="78657" y="153322"/>
                    <a:pt x="88415" y="157509"/>
                    <a:pt x="96051" y="165890"/>
                  </a:cubicBezTo>
                  <a:cubicBezTo>
                    <a:pt x="103686" y="174165"/>
                    <a:pt x="107504" y="183809"/>
                    <a:pt x="107504" y="194845"/>
                  </a:cubicBezTo>
                  <a:cubicBezTo>
                    <a:pt x="107504" y="208520"/>
                    <a:pt x="101830" y="219662"/>
                    <a:pt x="90483" y="228247"/>
                  </a:cubicBezTo>
                  <a:cubicBezTo>
                    <a:pt x="87513" y="230585"/>
                    <a:pt x="83642" y="232491"/>
                    <a:pt x="78870" y="233973"/>
                  </a:cubicBezTo>
                  <a:cubicBezTo>
                    <a:pt x="79400" y="240872"/>
                    <a:pt x="79665" y="246435"/>
                    <a:pt x="79665" y="250678"/>
                  </a:cubicBezTo>
                  <a:cubicBezTo>
                    <a:pt x="79665" y="251525"/>
                    <a:pt x="79559" y="254604"/>
                    <a:pt x="79347" y="259906"/>
                  </a:cubicBezTo>
                  <a:cubicBezTo>
                    <a:pt x="78923" y="269770"/>
                    <a:pt x="75529" y="278306"/>
                    <a:pt x="69166" y="285514"/>
                  </a:cubicBezTo>
                  <a:cubicBezTo>
                    <a:pt x="63015" y="292624"/>
                    <a:pt x="55379" y="296175"/>
                    <a:pt x="46258" y="296175"/>
                  </a:cubicBezTo>
                  <a:cubicBezTo>
                    <a:pt x="37668" y="296175"/>
                    <a:pt x="30351" y="293154"/>
                    <a:pt x="24305" y="287110"/>
                  </a:cubicBezTo>
                  <a:cubicBezTo>
                    <a:pt x="18260" y="280961"/>
                    <a:pt x="15238" y="273533"/>
                    <a:pt x="15238" y="264834"/>
                  </a:cubicBezTo>
                  <a:cubicBezTo>
                    <a:pt x="15238" y="260273"/>
                    <a:pt x="16987" y="256404"/>
                    <a:pt x="20487" y="253228"/>
                  </a:cubicBezTo>
                  <a:cubicBezTo>
                    <a:pt x="24093" y="250043"/>
                    <a:pt x="28282" y="248455"/>
                    <a:pt x="33055" y="248455"/>
                  </a:cubicBezTo>
                  <a:cubicBezTo>
                    <a:pt x="37297" y="248455"/>
                    <a:pt x="40849" y="250092"/>
                    <a:pt x="43713" y="253382"/>
                  </a:cubicBezTo>
                  <a:cubicBezTo>
                    <a:pt x="46683" y="256461"/>
                    <a:pt x="48168" y="260273"/>
                    <a:pt x="48168" y="264834"/>
                  </a:cubicBezTo>
                  <a:cubicBezTo>
                    <a:pt x="48168" y="268972"/>
                    <a:pt x="46683" y="272523"/>
                    <a:pt x="43713" y="275496"/>
                  </a:cubicBezTo>
                  <a:cubicBezTo>
                    <a:pt x="40743" y="278469"/>
                    <a:pt x="37191" y="279951"/>
                    <a:pt x="33055" y="279951"/>
                  </a:cubicBezTo>
                  <a:cubicBezTo>
                    <a:pt x="31357" y="279951"/>
                    <a:pt x="29714" y="279633"/>
                    <a:pt x="28123" y="278998"/>
                  </a:cubicBezTo>
                  <a:cubicBezTo>
                    <a:pt x="32789" y="285888"/>
                    <a:pt x="38993" y="289334"/>
                    <a:pt x="46736" y="289334"/>
                  </a:cubicBezTo>
                  <a:cubicBezTo>
                    <a:pt x="54053" y="289334"/>
                    <a:pt x="60045" y="286369"/>
                    <a:pt x="64711" y="280423"/>
                  </a:cubicBezTo>
                  <a:cubicBezTo>
                    <a:pt x="69590" y="274274"/>
                    <a:pt x="72241" y="267115"/>
                    <a:pt x="72666" y="258953"/>
                  </a:cubicBezTo>
                  <a:cubicBezTo>
                    <a:pt x="72878" y="253863"/>
                    <a:pt x="72983" y="250947"/>
                    <a:pt x="72983" y="250206"/>
                  </a:cubicBezTo>
                  <a:cubicBezTo>
                    <a:pt x="72983" y="244260"/>
                    <a:pt x="72772" y="239381"/>
                    <a:pt x="72347" y="235569"/>
                  </a:cubicBezTo>
                  <a:cubicBezTo>
                    <a:pt x="67045" y="236416"/>
                    <a:pt x="62325" y="236840"/>
                    <a:pt x="58189" y="236840"/>
                  </a:cubicBezTo>
                  <a:cubicBezTo>
                    <a:pt x="43448" y="236840"/>
                    <a:pt x="30881" y="231008"/>
                    <a:pt x="20487" y="219337"/>
                  </a:cubicBezTo>
                  <a:cubicBezTo>
                    <a:pt x="10306" y="207567"/>
                    <a:pt x="5215" y="193566"/>
                    <a:pt x="5215" y="177341"/>
                  </a:cubicBezTo>
                  <a:cubicBezTo>
                    <a:pt x="5215" y="173953"/>
                    <a:pt x="5534" y="170500"/>
                    <a:pt x="6170" y="167006"/>
                  </a:cubicBezTo>
                  <a:cubicBezTo>
                    <a:pt x="6806" y="164139"/>
                    <a:pt x="7602" y="161011"/>
                    <a:pt x="8557" y="157615"/>
                  </a:cubicBezTo>
                  <a:cubicBezTo>
                    <a:pt x="9087" y="155709"/>
                    <a:pt x="10519" y="152630"/>
                    <a:pt x="12851" y="148395"/>
                  </a:cubicBezTo>
                  <a:cubicBezTo>
                    <a:pt x="13700" y="147116"/>
                    <a:pt x="14655" y="145527"/>
                    <a:pt x="15715" y="143622"/>
                  </a:cubicBezTo>
                  <a:cubicBezTo>
                    <a:pt x="16776" y="141708"/>
                    <a:pt x="17518" y="140437"/>
                    <a:pt x="17942" y="139802"/>
                  </a:cubicBezTo>
                  <a:cubicBezTo>
                    <a:pt x="19002" y="137676"/>
                    <a:pt x="21070" y="134817"/>
                    <a:pt x="24146" y="131209"/>
                  </a:cubicBezTo>
                  <a:cubicBezTo>
                    <a:pt x="24995" y="130256"/>
                    <a:pt x="25869" y="129197"/>
                    <a:pt x="26771" y="128032"/>
                  </a:cubicBezTo>
                  <a:cubicBezTo>
                    <a:pt x="27673" y="126859"/>
                    <a:pt x="28441" y="125906"/>
                    <a:pt x="29078" y="125165"/>
                  </a:cubicBezTo>
                  <a:cubicBezTo>
                    <a:pt x="29714" y="124424"/>
                    <a:pt x="30191" y="123838"/>
                    <a:pt x="30509" y="123414"/>
                  </a:cubicBezTo>
                  <a:cubicBezTo>
                    <a:pt x="30827" y="122991"/>
                    <a:pt x="33214" y="120181"/>
                    <a:pt x="37668" y="114984"/>
                  </a:cubicBezTo>
                  <a:cubicBezTo>
                    <a:pt x="38728" y="113925"/>
                    <a:pt x="39763" y="112785"/>
                    <a:pt x="40770" y="111563"/>
                  </a:cubicBezTo>
                  <a:cubicBezTo>
                    <a:pt x="41777" y="110342"/>
                    <a:pt x="42600" y="109389"/>
                    <a:pt x="43236" y="108696"/>
                  </a:cubicBezTo>
                  <a:cubicBezTo>
                    <a:pt x="43872" y="108012"/>
                    <a:pt x="44349" y="107507"/>
                    <a:pt x="44668" y="107189"/>
                  </a:cubicBezTo>
                  <a:cubicBezTo>
                    <a:pt x="40849" y="94565"/>
                    <a:pt x="38463" y="84490"/>
                    <a:pt x="37509" y="76964"/>
                  </a:cubicBezTo>
                  <a:cubicBezTo>
                    <a:pt x="36766" y="70920"/>
                    <a:pt x="36395" y="62645"/>
                    <a:pt x="36395" y="52146"/>
                  </a:cubicBezTo>
                  <a:cubicBezTo>
                    <a:pt x="36395" y="42918"/>
                    <a:pt x="38517" y="34276"/>
                    <a:pt x="42759" y="26221"/>
                  </a:cubicBezTo>
                  <a:cubicBezTo>
                    <a:pt x="46895" y="17840"/>
                    <a:pt x="52674" y="10998"/>
                    <a:pt x="60098" y="5696"/>
                  </a:cubicBezTo>
                  <a:cubicBezTo>
                    <a:pt x="60628" y="5378"/>
                    <a:pt x="61159" y="5215"/>
                    <a:pt x="61689" y="5215"/>
                  </a:cubicBezTo>
                  <a:cubicBezTo>
                    <a:pt x="62432" y="5215"/>
                    <a:pt x="62962" y="5378"/>
                    <a:pt x="63280" y="5696"/>
                  </a:cubicBezTo>
                  <a:cubicBezTo>
                    <a:pt x="69006" y="12587"/>
                    <a:pt x="73938" y="21554"/>
                    <a:pt x="78074" y="32582"/>
                  </a:cubicBezTo>
                  <a:cubicBezTo>
                    <a:pt x="82317" y="43610"/>
                    <a:pt x="84438" y="53629"/>
                    <a:pt x="84438" y="62645"/>
                  </a:cubicBezTo>
                  <a:cubicBezTo>
                    <a:pt x="84438" y="72826"/>
                    <a:pt x="81998" y="82372"/>
                    <a:pt x="77119" y="91282"/>
                  </a:cubicBezTo>
                  <a:cubicBezTo>
                    <a:pt x="71605" y="100723"/>
                    <a:pt x="64500" y="110480"/>
                    <a:pt x="55803" y="120555"/>
                  </a:cubicBezTo>
                  <a:cubicBezTo>
                    <a:pt x="58030" y="127552"/>
                    <a:pt x="61000" y="138531"/>
                    <a:pt x="64711" y="153485"/>
                  </a:cubicBezTo>
                  <a:moveTo>
                    <a:pt x="78234" y="227457"/>
                  </a:moveTo>
                  <a:cubicBezTo>
                    <a:pt x="83748" y="225437"/>
                    <a:pt x="88043" y="221992"/>
                    <a:pt x="91119" y="217113"/>
                  </a:cubicBezTo>
                  <a:cubicBezTo>
                    <a:pt x="94513" y="212446"/>
                    <a:pt x="96209" y="207201"/>
                    <a:pt x="96209" y="201361"/>
                  </a:cubicBezTo>
                  <a:cubicBezTo>
                    <a:pt x="96209" y="193835"/>
                    <a:pt x="93664" y="187156"/>
                    <a:pt x="88574" y="181316"/>
                  </a:cubicBezTo>
                  <a:cubicBezTo>
                    <a:pt x="83377" y="175273"/>
                    <a:pt x="76749" y="171885"/>
                    <a:pt x="68689" y="171135"/>
                  </a:cubicBezTo>
                  <a:cubicBezTo>
                    <a:pt x="73249" y="193517"/>
                    <a:pt x="76430" y="212291"/>
                    <a:pt x="78234" y="227457"/>
                  </a:cubicBezTo>
                  <a:moveTo>
                    <a:pt x="16670" y="190707"/>
                  </a:moveTo>
                  <a:cubicBezTo>
                    <a:pt x="16670" y="201206"/>
                    <a:pt x="20911" y="210434"/>
                    <a:pt x="29396" y="218384"/>
                  </a:cubicBezTo>
                  <a:cubicBezTo>
                    <a:pt x="38092" y="226129"/>
                    <a:pt x="47849" y="229998"/>
                    <a:pt x="58666" y="229998"/>
                  </a:cubicBezTo>
                  <a:cubicBezTo>
                    <a:pt x="63121" y="229998"/>
                    <a:pt x="67468" y="229681"/>
                    <a:pt x="71711" y="229045"/>
                  </a:cubicBezTo>
                  <a:cubicBezTo>
                    <a:pt x="70014" y="212927"/>
                    <a:pt x="66674" y="193623"/>
                    <a:pt x="61689" y="171135"/>
                  </a:cubicBezTo>
                  <a:cubicBezTo>
                    <a:pt x="55644" y="171779"/>
                    <a:pt x="50819" y="173896"/>
                    <a:pt x="47213" y="177504"/>
                  </a:cubicBezTo>
                  <a:cubicBezTo>
                    <a:pt x="43713" y="181210"/>
                    <a:pt x="41963" y="185405"/>
                    <a:pt x="41963" y="190072"/>
                  </a:cubicBezTo>
                  <a:cubicBezTo>
                    <a:pt x="41963" y="198127"/>
                    <a:pt x="46258" y="204651"/>
                    <a:pt x="54849" y="209636"/>
                  </a:cubicBezTo>
                  <a:cubicBezTo>
                    <a:pt x="55591" y="210377"/>
                    <a:pt x="55962" y="211175"/>
                    <a:pt x="55962" y="212022"/>
                  </a:cubicBezTo>
                  <a:cubicBezTo>
                    <a:pt x="55962" y="212869"/>
                    <a:pt x="55591" y="213668"/>
                    <a:pt x="54849" y="214409"/>
                  </a:cubicBezTo>
                  <a:cubicBezTo>
                    <a:pt x="54212" y="215150"/>
                    <a:pt x="53417" y="215525"/>
                    <a:pt x="52462" y="215525"/>
                  </a:cubicBezTo>
                  <a:cubicBezTo>
                    <a:pt x="52356" y="215525"/>
                    <a:pt x="51879" y="215419"/>
                    <a:pt x="51030" y="215207"/>
                  </a:cubicBezTo>
                  <a:cubicBezTo>
                    <a:pt x="44985" y="211916"/>
                    <a:pt x="40319" y="207673"/>
                    <a:pt x="37032" y="202477"/>
                  </a:cubicBezTo>
                  <a:cubicBezTo>
                    <a:pt x="33956" y="196962"/>
                    <a:pt x="32419" y="191391"/>
                    <a:pt x="32419" y="185771"/>
                  </a:cubicBezTo>
                  <a:cubicBezTo>
                    <a:pt x="32419" y="178457"/>
                    <a:pt x="34698" y="171827"/>
                    <a:pt x="39259" y="165890"/>
                  </a:cubicBezTo>
                  <a:cubicBezTo>
                    <a:pt x="44031" y="159952"/>
                    <a:pt x="50236" y="156132"/>
                    <a:pt x="57871" y="154438"/>
                  </a:cubicBezTo>
                  <a:cubicBezTo>
                    <a:pt x="54902" y="142555"/>
                    <a:pt x="52462" y="133278"/>
                    <a:pt x="50553" y="126599"/>
                  </a:cubicBezTo>
                  <a:cubicBezTo>
                    <a:pt x="48857" y="128505"/>
                    <a:pt x="46815" y="130810"/>
                    <a:pt x="44429" y="133514"/>
                  </a:cubicBezTo>
                  <a:cubicBezTo>
                    <a:pt x="42043" y="136218"/>
                    <a:pt x="40638" y="137839"/>
                    <a:pt x="40213" y="138368"/>
                  </a:cubicBezTo>
                  <a:cubicBezTo>
                    <a:pt x="36395" y="143353"/>
                    <a:pt x="33479" y="147222"/>
                    <a:pt x="31464" y="149983"/>
                  </a:cubicBezTo>
                  <a:cubicBezTo>
                    <a:pt x="27858" y="154967"/>
                    <a:pt x="25206" y="159260"/>
                    <a:pt x="23510" y="162868"/>
                  </a:cubicBezTo>
                  <a:cubicBezTo>
                    <a:pt x="21707" y="166900"/>
                    <a:pt x="20116" y="171298"/>
                    <a:pt x="18738" y="176071"/>
                  </a:cubicBezTo>
                  <a:cubicBezTo>
                    <a:pt x="17359" y="180632"/>
                    <a:pt x="16670" y="185511"/>
                    <a:pt x="16670" y="190707"/>
                  </a:cubicBezTo>
                  <a:moveTo>
                    <a:pt x="69802" y="28925"/>
                  </a:moveTo>
                  <a:cubicBezTo>
                    <a:pt x="61848" y="32843"/>
                    <a:pt x="55591" y="38463"/>
                    <a:pt x="51030" y="45785"/>
                  </a:cubicBezTo>
                  <a:cubicBezTo>
                    <a:pt x="46364" y="53311"/>
                    <a:pt x="44031" y="61423"/>
                    <a:pt x="44031" y="70122"/>
                  </a:cubicBezTo>
                  <a:cubicBezTo>
                    <a:pt x="44031" y="77762"/>
                    <a:pt x="45940" y="88049"/>
                    <a:pt x="49758" y="100983"/>
                  </a:cubicBezTo>
                  <a:cubicBezTo>
                    <a:pt x="57394" y="91755"/>
                    <a:pt x="63121" y="83219"/>
                    <a:pt x="66938" y="75376"/>
                  </a:cubicBezTo>
                  <a:cubicBezTo>
                    <a:pt x="70968" y="67100"/>
                    <a:pt x="72983" y="58459"/>
                    <a:pt x="72983" y="49442"/>
                  </a:cubicBezTo>
                  <a:cubicBezTo>
                    <a:pt x="72983" y="42657"/>
                    <a:pt x="71923" y="35816"/>
                    <a:pt x="69802" y="2892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19" name="자유형: 도형 618">
              <a:extLst>
                <a:ext uri="{FF2B5EF4-FFF2-40B4-BE49-F238E27FC236}">
                  <a16:creationId xmlns:a16="http://schemas.microsoft.com/office/drawing/2014/main" id="{D5EAEE43-C152-4539-B447-B43042545B38}"/>
                </a:ext>
              </a:extLst>
            </p:cNvPr>
            <p:cNvSpPr/>
            <p:nvPr/>
          </p:nvSpPr>
          <p:spPr>
            <a:xfrm>
              <a:off x="3924939" y="2397740"/>
              <a:ext cx="105884" cy="301361"/>
            </a:xfrm>
            <a:custGeom>
              <a:avLst/>
              <a:gdLst>
                <a:gd name="connsiteX0" fmla="*/ 64711 w 105883"/>
                <a:gd name="connsiteY0" fmla="*/ 153477 h 301361"/>
                <a:gd name="connsiteX1" fmla="*/ 65666 w 105883"/>
                <a:gd name="connsiteY1" fmla="*/ 153477 h 301361"/>
                <a:gd name="connsiteX2" fmla="*/ 66779 w 105883"/>
                <a:gd name="connsiteY2" fmla="*/ 153322 h 301361"/>
                <a:gd name="connsiteX3" fmla="*/ 96051 w 105883"/>
                <a:gd name="connsiteY3" fmla="*/ 165890 h 301361"/>
                <a:gd name="connsiteX4" fmla="*/ 107504 w 105883"/>
                <a:gd name="connsiteY4" fmla="*/ 194845 h 301361"/>
                <a:gd name="connsiteX5" fmla="*/ 90483 w 105883"/>
                <a:gd name="connsiteY5" fmla="*/ 228247 h 301361"/>
                <a:gd name="connsiteX6" fmla="*/ 78870 w 105883"/>
                <a:gd name="connsiteY6" fmla="*/ 233973 h 301361"/>
                <a:gd name="connsiteX7" fmla="*/ 79665 w 105883"/>
                <a:gd name="connsiteY7" fmla="*/ 250678 h 301361"/>
                <a:gd name="connsiteX8" fmla="*/ 79347 w 105883"/>
                <a:gd name="connsiteY8" fmla="*/ 259906 h 301361"/>
                <a:gd name="connsiteX9" fmla="*/ 69166 w 105883"/>
                <a:gd name="connsiteY9" fmla="*/ 285514 h 301361"/>
                <a:gd name="connsiteX10" fmla="*/ 46258 w 105883"/>
                <a:gd name="connsiteY10" fmla="*/ 296175 h 301361"/>
                <a:gd name="connsiteX11" fmla="*/ 24305 w 105883"/>
                <a:gd name="connsiteY11" fmla="*/ 287110 h 301361"/>
                <a:gd name="connsiteX12" fmla="*/ 15238 w 105883"/>
                <a:gd name="connsiteY12" fmla="*/ 264834 h 301361"/>
                <a:gd name="connsiteX13" fmla="*/ 20487 w 105883"/>
                <a:gd name="connsiteY13" fmla="*/ 253228 h 301361"/>
                <a:gd name="connsiteX14" fmla="*/ 33055 w 105883"/>
                <a:gd name="connsiteY14" fmla="*/ 248455 h 301361"/>
                <a:gd name="connsiteX15" fmla="*/ 43713 w 105883"/>
                <a:gd name="connsiteY15" fmla="*/ 253382 h 301361"/>
                <a:gd name="connsiteX16" fmla="*/ 48168 w 105883"/>
                <a:gd name="connsiteY16" fmla="*/ 264834 h 301361"/>
                <a:gd name="connsiteX17" fmla="*/ 43713 w 105883"/>
                <a:gd name="connsiteY17" fmla="*/ 275496 h 301361"/>
                <a:gd name="connsiteX18" fmla="*/ 33055 w 105883"/>
                <a:gd name="connsiteY18" fmla="*/ 279951 h 301361"/>
                <a:gd name="connsiteX19" fmla="*/ 28123 w 105883"/>
                <a:gd name="connsiteY19" fmla="*/ 278998 h 301361"/>
                <a:gd name="connsiteX20" fmla="*/ 46736 w 105883"/>
                <a:gd name="connsiteY20" fmla="*/ 289334 h 301361"/>
                <a:gd name="connsiteX21" fmla="*/ 64711 w 105883"/>
                <a:gd name="connsiteY21" fmla="*/ 280423 h 301361"/>
                <a:gd name="connsiteX22" fmla="*/ 72666 w 105883"/>
                <a:gd name="connsiteY22" fmla="*/ 258953 h 301361"/>
                <a:gd name="connsiteX23" fmla="*/ 72983 w 105883"/>
                <a:gd name="connsiteY23" fmla="*/ 250198 h 301361"/>
                <a:gd name="connsiteX24" fmla="*/ 72347 w 105883"/>
                <a:gd name="connsiteY24" fmla="*/ 235569 h 301361"/>
                <a:gd name="connsiteX25" fmla="*/ 58189 w 105883"/>
                <a:gd name="connsiteY25" fmla="*/ 236840 h 301361"/>
                <a:gd name="connsiteX26" fmla="*/ 20487 w 105883"/>
                <a:gd name="connsiteY26" fmla="*/ 219337 h 301361"/>
                <a:gd name="connsiteX27" fmla="*/ 5215 w 105883"/>
                <a:gd name="connsiteY27" fmla="*/ 177341 h 301361"/>
                <a:gd name="connsiteX28" fmla="*/ 6170 w 105883"/>
                <a:gd name="connsiteY28" fmla="*/ 167006 h 301361"/>
                <a:gd name="connsiteX29" fmla="*/ 8557 w 105883"/>
                <a:gd name="connsiteY29" fmla="*/ 157615 h 301361"/>
                <a:gd name="connsiteX30" fmla="*/ 12851 w 105883"/>
                <a:gd name="connsiteY30" fmla="*/ 148386 h 301361"/>
                <a:gd name="connsiteX31" fmla="*/ 15715 w 105883"/>
                <a:gd name="connsiteY31" fmla="*/ 143622 h 301361"/>
                <a:gd name="connsiteX32" fmla="*/ 17942 w 105883"/>
                <a:gd name="connsiteY32" fmla="*/ 139802 h 301361"/>
                <a:gd name="connsiteX33" fmla="*/ 24146 w 105883"/>
                <a:gd name="connsiteY33" fmla="*/ 131209 h 301361"/>
                <a:gd name="connsiteX34" fmla="*/ 26771 w 105883"/>
                <a:gd name="connsiteY34" fmla="*/ 128024 h 301361"/>
                <a:gd name="connsiteX35" fmla="*/ 29078 w 105883"/>
                <a:gd name="connsiteY35" fmla="*/ 125165 h 301361"/>
                <a:gd name="connsiteX36" fmla="*/ 30509 w 105883"/>
                <a:gd name="connsiteY36" fmla="*/ 123414 h 301361"/>
                <a:gd name="connsiteX37" fmla="*/ 37668 w 105883"/>
                <a:gd name="connsiteY37" fmla="*/ 114984 h 301361"/>
                <a:gd name="connsiteX38" fmla="*/ 40770 w 105883"/>
                <a:gd name="connsiteY38" fmla="*/ 111563 h 301361"/>
                <a:gd name="connsiteX39" fmla="*/ 43236 w 105883"/>
                <a:gd name="connsiteY39" fmla="*/ 108696 h 301361"/>
                <a:gd name="connsiteX40" fmla="*/ 44668 w 105883"/>
                <a:gd name="connsiteY40" fmla="*/ 107189 h 301361"/>
                <a:gd name="connsiteX41" fmla="*/ 37509 w 105883"/>
                <a:gd name="connsiteY41" fmla="*/ 76964 h 301361"/>
                <a:gd name="connsiteX42" fmla="*/ 36395 w 105883"/>
                <a:gd name="connsiteY42" fmla="*/ 52146 h 301361"/>
                <a:gd name="connsiteX43" fmla="*/ 42759 w 105883"/>
                <a:gd name="connsiteY43" fmla="*/ 26213 h 301361"/>
                <a:gd name="connsiteX44" fmla="*/ 60098 w 105883"/>
                <a:gd name="connsiteY44" fmla="*/ 5696 h 301361"/>
                <a:gd name="connsiteX45" fmla="*/ 61689 w 105883"/>
                <a:gd name="connsiteY45" fmla="*/ 5215 h 301361"/>
                <a:gd name="connsiteX46" fmla="*/ 63280 w 105883"/>
                <a:gd name="connsiteY46" fmla="*/ 5696 h 301361"/>
                <a:gd name="connsiteX47" fmla="*/ 78074 w 105883"/>
                <a:gd name="connsiteY47" fmla="*/ 32582 h 301361"/>
                <a:gd name="connsiteX48" fmla="*/ 84438 w 105883"/>
                <a:gd name="connsiteY48" fmla="*/ 62645 h 301361"/>
                <a:gd name="connsiteX49" fmla="*/ 77119 w 105883"/>
                <a:gd name="connsiteY49" fmla="*/ 91282 h 301361"/>
                <a:gd name="connsiteX50" fmla="*/ 55803 w 105883"/>
                <a:gd name="connsiteY50" fmla="*/ 120547 h 301361"/>
                <a:gd name="connsiteX51" fmla="*/ 64711 w 105883"/>
                <a:gd name="connsiteY51" fmla="*/ 153477 h 301361"/>
                <a:gd name="connsiteX52" fmla="*/ 78234 w 105883"/>
                <a:gd name="connsiteY52" fmla="*/ 227449 h 301361"/>
                <a:gd name="connsiteX53" fmla="*/ 91119 w 105883"/>
                <a:gd name="connsiteY53" fmla="*/ 217113 h 301361"/>
                <a:gd name="connsiteX54" fmla="*/ 96209 w 105883"/>
                <a:gd name="connsiteY54" fmla="*/ 201361 h 301361"/>
                <a:gd name="connsiteX55" fmla="*/ 88574 w 105883"/>
                <a:gd name="connsiteY55" fmla="*/ 181316 h 301361"/>
                <a:gd name="connsiteX56" fmla="*/ 68689 w 105883"/>
                <a:gd name="connsiteY56" fmla="*/ 171135 h 301361"/>
                <a:gd name="connsiteX57" fmla="*/ 78234 w 105883"/>
                <a:gd name="connsiteY57" fmla="*/ 227449 h 301361"/>
                <a:gd name="connsiteX58" fmla="*/ 16670 w 105883"/>
                <a:gd name="connsiteY58" fmla="*/ 190707 h 301361"/>
                <a:gd name="connsiteX59" fmla="*/ 29396 w 105883"/>
                <a:gd name="connsiteY59" fmla="*/ 218384 h 301361"/>
                <a:gd name="connsiteX60" fmla="*/ 58666 w 105883"/>
                <a:gd name="connsiteY60" fmla="*/ 229998 h 301361"/>
                <a:gd name="connsiteX61" fmla="*/ 71711 w 105883"/>
                <a:gd name="connsiteY61" fmla="*/ 229045 h 301361"/>
                <a:gd name="connsiteX62" fmla="*/ 61689 w 105883"/>
                <a:gd name="connsiteY62" fmla="*/ 171135 h 301361"/>
                <a:gd name="connsiteX63" fmla="*/ 47213 w 105883"/>
                <a:gd name="connsiteY63" fmla="*/ 177504 h 301361"/>
                <a:gd name="connsiteX64" fmla="*/ 41963 w 105883"/>
                <a:gd name="connsiteY64" fmla="*/ 190072 h 301361"/>
                <a:gd name="connsiteX65" fmla="*/ 54849 w 105883"/>
                <a:gd name="connsiteY65" fmla="*/ 209636 h 301361"/>
                <a:gd name="connsiteX66" fmla="*/ 55962 w 105883"/>
                <a:gd name="connsiteY66" fmla="*/ 212022 h 301361"/>
                <a:gd name="connsiteX67" fmla="*/ 54849 w 105883"/>
                <a:gd name="connsiteY67" fmla="*/ 214409 h 301361"/>
                <a:gd name="connsiteX68" fmla="*/ 52462 w 105883"/>
                <a:gd name="connsiteY68" fmla="*/ 215525 h 301361"/>
                <a:gd name="connsiteX69" fmla="*/ 51030 w 105883"/>
                <a:gd name="connsiteY69" fmla="*/ 215207 h 301361"/>
                <a:gd name="connsiteX70" fmla="*/ 37032 w 105883"/>
                <a:gd name="connsiteY70" fmla="*/ 202477 h 301361"/>
                <a:gd name="connsiteX71" fmla="*/ 32419 w 105883"/>
                <a:gd name="connsiteY71" fmla="*/ 185771 h 301361"/>
                <a:gd name="connsiteX72" fmla="*/ 39259 w 105883"/>
                <a:gd name="connsiteY72" fmla="*/ 165890 h 301361"/>
                <a:gd name="connsiteX73" fmla="*/ 57871 w 105883"/>
                <a:gd name="connsiteY73" fmla="*/ 154438 h 301361"/>
                <a:gd name="connsiteX74" fmla="*/ 50553 w 105883"/>
                <a:gd name="connsiteY74" fmla="*/ 126599 h 301361"/>
                <a:gd name="connsiteX75" fmla="*/ 44429 w 105883"/>
                <a:gd name="connsiteY75" fmla="*/ 133514 h 301361"/>
                <a:gd name="connsiteX76" fmla="*/ 40213 w 105883"/>
                <a:gd name="connsiteY76" fmla="*/ 138368 h 301361"/>
                <a:gd name="connsiteX77" fmla="*/ 31464 w 105883"/>
                <a:gd name="connsiteY77" fmla="*/ 149983 h 301361"/>
                <a:gd name="connsiteX78" fmla="*/ 23510 w 105883"/>
                <a:gd name="connsiteY78" fmla="*/ 162868 h 301361"/>
                <a:gd name="connsiteX79" fmla="*/ 18738 w 105883"/>
                <a:gd name="connsiteY79" fmla="*/ 176071 h 301361"/>
                <a:gd name="connsiteX80" fmla="*/ 16670 w 105883"/>
                <a:gd name="connsiteY80" fmla="*/ 190707 h 301361"/>
                <a:gd name="connsiteX81" fmla="*/ 69802 w 105883"/>
                <a:gd name="connsiteY81" fmla="*/ 28917 h 301361"/>
                <a:gd name="connsiteX82" fmla="*/ 51030 w 105883"/>
                <a:gd name="connsiteY82" fmla="*/ 45785 h 301361"/>
                <a:gd name="connsiteX83" fmla="*/ 44031 w 105883"/>
                <a:gd name="connsiteY83" fmla="*/ 70122 h 301361"/>
                <a:gd name="connsiteX84" fmla="*/ 49758 w 105883"/>
                <a:gd name="connsiteY84" fmla="*/ 100983 h 301361"/>
                <a:gd name="connsiteX85" fmla="*/ 66938 w 105883"/>
                <a:gd name="connsiteY85" fmla="*/ 75376 h 301361"/>
                <a:gd name="connsiteX86" fmla="*/ 72983 w 105883"/>
                <a:gd name="connsiteY86" fmla="*/ 49442 h 301361"/>
                <a:gd name="connsiteX87" fmla="*/ 69802 w 105883"/>
                <a:gd name="connsiteY87" fmla="*/ 28917 h 30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105883" h="301361">
                  <a:moveTo>
                    <a:pt x="64711" y="153477"/>
                  </a:moveTo>
                  <a:cubicBezTo>
                    <a:pt x="64711" y="153477"/>
                    <a:pt x="65030" y="153477"/>
                    <a:pt x="65666" y="153477"/>
                  </a:cubicBezTo>
                  <a:cubicBezTo>
                    <a:pt x="66090" y="153371"/>
                    <a:pt x="66461" y="153322"/>
                    <a:pt x="66779" y="153322"/>
                  </a:cubicBezTo>
                  <a:cubicBezTo>
                    <a:pt x="78657" y="153322"/>
                    <a:pt x="88415" y="157509"/>
                    <a:pt x="96051" y="165890"/>
                  </a:cubicBezTo>
                  <a:cubicBezTo>
                    <a:pt x="103686" y="174165"/>
                    <a:pt x="107504" y="183809"/>
                    <a:pt x="107504" y="194845"/>
                  </a:cubicBezTo>
                  <a:cubicBezTo>
                    <a:pt x="107504" y="208520"/>
                    <a:pt x="101830" y="219654"/>
                    <a:pt x="90483" y="228247"/>
                  </a:cubicBezTo>
                  <a:cubicBezTo>
                    <a:pt x="87513" y="230585"/>
                    <a:pt x="83642" y="232491"/>
                    <a:pt x="78870" y="233973"/>
                  </a:cubicBezTo>
                  <a:cubicBezTo>
                    <a:pt x="79400" y="240872"/>
                    <a:pt x="79665" y="246435"/>
                    <a:pt x="79665" y="250678"/>
                  </a:cubicBezTo>
                  <a:cubicBezTo>
                    <a:pt x="79665" y="251525"/>
                    <a:pt x="79559" y="254604"/>
                    <a:pt x="79347" y="259906"/>
                  </a:cubicBezTo>
                  <a:cubicBezTo>
                    <a:pt x="78923" y="269770"/>
                    <a:pt x="75529" y="278306"/>
                    <a:pt x="69166" y="285514"/>
                  </a:cubicBezTo>
                  <a:cubicBezTo>
                    <a:pt x="63015" y="292624"/>
                    <a:pt x="55379" y="296175"/>
                    <a:pt x="46258" y="296175"/>
                  </a:cubicBezTo>
                  <a:cubicBezTo>
                    <a:pt x="37668" y="296175"/>
                    <a:pt x="30351" y="293154"/>
                    <a:pt x="24305" y="287110"/>
                  </a:cubicBezTo>
                  <a:cubicBezTo>
                    <a:pt x="18260" y="280953"/>
                    <a:pt x="15238" y="273533"/>
                    <a:pt x="15238" y="264834"/>
                  </a:cubicBezTo>
                  <a:cubicBezTo>
                    <a:pt x="15238" y="260273"/>
                    <a:pt x="16987" y="256404"/>
                    <a:pt x="20487" y="253228"/>
                  </a:cubicBezTo>
                  <a:cubicBezTo>
                    <a:pt x="24093" y="250043"/>
                    <a:pt x="28282" y="248455"/>
                    <a:pt x="33055" y="248455"/>
                  </a:cubicBezTo>
                  <a:cubicBezTo>
                    <a:pt x="37297" y="248455"/>
                    <a:pt x="40849" y="250092"/>
                    <a:pt x="43713" y="253382"/>
                  </a:cubicBezTo>
                  <a:cubicBezTo>
                    <a:pt x="46683" y="256461"/>
                    <a:pt x="48168" y="260273"/>
                    <a:pt x="48168" y="264834"/>
                  </a:cubicBezTo>
                  <a:cubicBezTo>
                    <a:pt x="48168" y="268972"/>
                    <a:pt x="46683" y="272523"/>
                    <a:pt x="43713" y="275496"/>
                  </a:cubicBezTo>
                  <a:cubicBezTo>
                    <a:pt x="40743" y="278460"/>
                    <a:pt x="37191" y="279951"/>
                    <a:pt x="33055" y="279951"/>
                  </a:cubicBezTo>
                  <a:cubicBezTo>
                    <a:pt x="31357" y="279951"/>
                    <a:pt x="29714" y="279633"/>
                    <a:pt x="28123" y="278998"/>
                  </a:cubicBezTo>
                  <a:cubicBezTo>
                    <a:pt x="32789" y="285888"/>
                    <a:pt x="38993" y="289334"/>
                    <a:pt x="46736" y="289334"/>
                  </a:cubicBezTo>
                  <a:cubicBezTo>
                    <a:pt x="54053" y="289334"/>
                    <a:pt x="60045" y="286369"/>
                    <a:pt x="64711" y="280423"/>
                  </a:cubicBezTo>
                  <a:cubicBezTo>
                    <a:pt x="69590" y="274274"/>
                    <a:pt x="72241" y="267115"/>
                    <a:pt x="72666" y="258953"/>
                  </a:cubicBezTo>
                  <a:cubicBezTo>
                    <a:pt x="72878" y="253863"/>
                    <a:pt x="72983" y="250947"/>
                    <a:pt x="72983" y="250198"/>
                  </a:cubicBezTo>
                  <a:cubicBezTo>
                    <a:pt x="72983" y="244260"/>
                    <a:pt x="72772" y="239381"/>
                    <a:pt x="72347" y="235569"/>
                  </a:cubicBezTo>
                  <a:cubicBezTo>
                    <a:pt x="67045" y="236416"/>
                    <a:pt x="62325" y="236840"/>
                    <a:pt x="58189" y="236840"/>
                  </a:cubicBezTo>
                  <a:cubicBezTo>
                    <a:pt x="43448" y="236840"/>
                    <a:pt x="30881" y="231008"/>
                    <a:pt x="20487" y="219337"/>
                  </a:cubicBezTo>
                  <a:cubicBezTo>
                    <a:pt x="10306" y="207567"/>
                    <a:pt x="5215" y="193566"/>
                    <a:pt x="5215" y="177341"/>
                  </a:cubicBezTo>
                  <a:cubicBezTo>
                    <a:pt x="5215" y="173945"/>
                    <a:pt x="5534" y="170500"/>
                    <a:pt x="6170" y="167006"/>
                  </a:cubicBezTo>
                  <a:cubicBezTo>
                    <a:pt x="6806" y="164139"/>
                    <a:pt x="7602" y="161011"/>
                    <a:pt x="8557" y="157615"/>
                  </a:cubicBezTo>
                  <a:cubicBezTo>
                    <a:pt x="9087" y="155709"/>
                    <a:pt x="10519" y="152630"/>
                    <a:pt x="12851" y="148386"/>
                  </a:cubicBezTo>
                  <a:cubicBezTo>
                    <a:pt x="13700" y="147116"/>
                    <a:pt x="14655" y="145527"/>
                    <a:pt x="15715" y="143622"/>
                  </a:cubicBezTo>
                  <a:cubicBezTo>
                    <a:pt x="16776" y="141708"/>
                    <a:pt x="17518" y="140437"/>
                    <a:pt x="17942" y="139802"/>
                  </a:cubicBezTo>
                  <a:cubicBezTo>
                    <a:pt x="19002" y="137676"/>
                    <a:pt x="21070" y="134817"/>
                    <a:pt x="24146" y="131209"/>
                  </a:cubicBezTo>
                  <a:cubicBezTo>
                    <a:pt x="24995" y="130256"/>
                    <a:pt x="25869" y="129197"/>
                    <a:pt x="26771" y="128024"/>
                  </a:cubicBezTo>
                  <a:cubicBezTo>
                    <a:pt x="27673" y="126859"/>
                    <a:pt x="28441" y="125906"/>
                    <a:pt x="29078" y="125165"/>
                  </a:cubicBezTo>
                  <a:cubicBezTo>
                    <a:pt x="29714" y="124424"/>
                    <a:pt x="30191" y="123838"/>
                    <a:pt x="30509" y="123414"/>
                  </a:cubicBezTo>
                  <a:cubicBezTo>
                    <a:pt x="30827" y="122991"/>
                    <a:pt x="33214" y="120181"/>
                    <a:pt x="37668" y="114984"/>
                  </a:cubicBezTo>
                  <a:cubicBezTo>
                    <a:pt x="38728" y="113925"/>
                    <a:pt x="39763" y="112785"/>
                    <a:pt x="40770" y="111563"/>
                  </a:cubicBezTo>
                  <a:cubicBezTo>
                    <a:pt x="41777" y="110342"/>
                    <a:pt x="42600" y="109389"/>
                    <a:pt x="43236" y="108696"/>
                  </a:cubicBezTo>
                  <a:cubicBezTo>
                    <a:pt x="43872" y="108012"/>
                    <a:pt x="44349" y="107507"/>
                    <a:pt x="44668" y="107189"/>
                  </a:cubicBezTo>
                  <a:cubicBezTo>
                    <a:pt x="40849" y="94565"/>
                    <a:pt x="38463" y="84490"/>
                    <a:pt x="37509" y="76964"/>
                  </a:cubicBezTo>
                  <a:cubicBezTo>
                    <a:pt x="36766" y="70920"/>
                    <a:pt x="36395" y="62645"/>
                    <a:pt x="36395" y="52146"/>
                  </a:cubicBezTo>
                  <a:cubicBezTo>
                    <a:pt x="36395" y="42918"/>
                    <a:pt x="38517" y="34276"/>
                    <a:pt x="42759" y="26213"/>
                  </a:cubicBezTo>
                  <a:cubicBezTo>
                    <a:pt x="46895" y="17840"/>
                    <a:pt x="52674" y="10998"/>
                    <a:pt x="60098" y="5696"/>
                  </a:cubicBezTo>
                  <a:cubicBezTo>
                    <a:pt x="60628" y="5378"/>
                    <a:pt x="61159" y="5215"/>
                    <a:pt x="61689" y="5215"/>
                  </a:cubicBezTo>
                  <a:cubicBezTo>
                    <a:pt x="62432" y="5215"/>
                    <a:pt x="62962" y="5378"/>
                    <a:pt x="63280" y="5696"/>
                  </a:cubicBezTo>
                  <a:cubicBezTo>
                    <a:pt x="69006" y="12587"/>
                    <a:pt x="73938" y="21554"/>
                    <a:pt x="78074" y="32582"/>
                  </a:cubicBezTo>
                  <a:cubicBezTo>
                    <a:pt x="82317" y="43610"/>
                    <a:pt x="84438" y="53629"/>
                    <a:pt x="84438" y="62645"/>
                  </a:cubicBezTo>
                  <a:cubicBezTo>
                    <a:pt x="84438" y="72826"/>
                    <a:pt x="81998" y="82372"/>
                    <a:pt x="77119" y="91282"/>
                  </a:cubicBezTo>
                  <a:cubicBezTo>
                    <a:pt x="71605" y="100723"/>
                    <a:pt x="64500" y="110472"/>
                    <a:pt x="55803" y="120547"/>
                  </a:cubicBezTo>
                  <a:cubicBezTo>
                    <a:pt x="58030" y="127552"/>
                    <a:pt x="61000" y="138531"/>
                    <a:pt x="64711" y="153477"/>
                  </a:cubicBezTo>
                  <a:moveTo>
                    <a:pt x="78234" y="227449"/>
                  </a:moveTo>
                  <a:cubicBezTo>
                    <a:pt x="83748" y="225437"/>
                    <a:pt x="88043" y="221992"/>
                    <a:pt x="91119" y="217113"/>
                  </a:cubicBezTo>
                  <a:cubicBezTo>
                    <a:pt x="94513" y="212446"/>
                    <a:pt x="96209" y="207193"/>
                    <a:pt x="96209" y="201361"/>
                  </a:cubicBezTo>
                  <a:cubicBezTo>
                    <a:pt x="96209" y="193835"/>
                    <a:pt x="93664" y="187156"/>
                    <a:pt x="88574" y="181316"/>
                  </a:cubicBezTo>
                  <a:cubicBezTo>
                    <a:pt x="83377" y="175273"/>
                    <a:pt x="76749" y="171885"/>
                    <a:pt x="68689" y="171135"/>
                  </a:cubicBezTo>
                  <a:cubicBezTo>
                    <a:pt x="73249" y="193517"/>
                    <a:pt x="76430" y="212283"/>
                    <a:pt x="78234" y="227449"/>
                  </a:cubicBezTo>
                  <a:moveTo>
                    <a:pt x="16670" y="190707"/>
                  </a:moveTo>
                  <a:cubicBezTo>
                    <a:pt x="16670" y="201206"/>
                    <a:pt x="20911" y="210434"/>
                    <a:pt x="29396" y="218384"/>
                  </a:cubicBezTo>
                  <a:cubicBezTo>
                    <a:pt x="38092" y="226129"/>
                    <a:pt x="47849" y="229998"/>
                    <a:pt x="58666" y="229998"/>
                  </a:cubicBezTo>
                  <a:cubicBezTo>
                    <a:pt x="63121" y="229998"/>
                    <a:pt x="67468" y="229681"/>
                    <a:pt x="71711" y="229045"/>
                  </a:cubicBezTo>
                  <a:cubicBezTo>
                    <a:pt x="70014" y="212927"/>
                    <a:pt x="66674" y="193623"/>
                    <a:pt x="61689" y="171135"/>
                  </a:cubicBezTo>
                  <a:cubicBezTo>
                    <a:pt x="55644" y="171779"/>
                    <a:pt x="50819" y="173896"/>
                    <a:pt x="47213" y="177504"/>
                  </a:cubicBezTo>
                  <a:cubicBezTo>
                    <a:pt x="43713" y="181210"/>
                    <a:pt x="41963" y="185405"/>
                    <a:pt x="41963" y="190072"/>
                  </a:cubicBezTo>
                  <a:cubicBezTo>
                    <a:pt x="41963" y="198127"/>
                    <a:pt x="46258" y="204651"/>
                    <a:pt x="54849" y="209636"/>
                  </a:cubicBezTo>
                  <a:cubicBezTo>
                    <a:pt x="55591" y="210377"/>
                    <a:pt x="55962" y="211175"/>
                    <a:pt x="55962" y="212022"/>
                  </a:cubicBezTo>
                  <a:cubicBezTo>
                    <a:pt x="55962" y="212869"/>
                    <a:pt x="55591" y="213668"/>
                    <a:pt x="54849" y="214409"/>
                  </a:cubicBezTo>
                  <a:cubicBezTo>
                    <a:pt x="54212" y="215150"/>
                    <a:pt x="53417" y="215525"/>
                    <a:pt x="52462" y="215525"/>
                  </a:cubicBezTo>
                  <a:cubicBezTo>
                    <a:pt x="52356" y="215525"/>
                    <a:pt x="51879" y="215419"/>
                    <a:pt x="51030" y="215207"/>
                  </a:cubicBezTo>
                  <a:cubicBezTo>
                    <a:pt x="44985" y="211916"/>
                    <a:pt x="40319" y="207673"/>
                    <a:pt x="37032" y="202477"/>
                  </a:cubicBezTo>
                  <a:cubicBezTo>
                    <a:pt x="33956" y="196962"/>
                    <a:pt x="32419" y="191391"/>
                    <a:pt x="32419" y="185771"/>
                  </a:cubicBezTo>
                  <a:cubicBezTo>
                    <a:pt x="32419" y="178457"/>
                    <a:pt x="34698" y="171827"/>
                    <a:pt x="39259" y="165890"/>
                  </a:cubicBezTo>
                  <a:cubicBezTo>
                    <a:pt x="44031" y="159952"/>
                    <a:pt x="50236" y="156132"/>
                    <a:pt x="57871" y="154438"/>
                  </a:cubicBezTo>
                  <a:cubicBezTo>
                    <a:pt x="54902" y="142555"/>
                    <a:pt x="52462" y="133278"/>
                    <a:pt x="50553" y="126599"/>
                  </a:cubicBezTo>
                  <a:cubicBezTo>
                    <a:pt x="48857" y="128505"/>
                    <a:pt x="46815" y="130810"/>
                    <a:pt x="44429" y="133514"/>
                  </a:cubicBezTo>
                  <a:cubicBezTo>
                    <a:pt x="42043" y="136218"/>
                    <a:pt x="40638" y="137839"/>
                    <a:pt x="40213" y="138368"/>
                  </a:cubicBezTo>
                  <a:cubicBezTo>
                    <a:pt x="36395" y="143353"/>
                    <a:pt x="33479" y="147222"/>
                    <a:pt x="31464" y="149983"/>
                  </a:cubicBezTo>
                  <a:cubicBezTo>
                    <a:pt x="27858" y="154967"/>
                    <a:pt x="25206" y="159260"/>
                    <a:pt x="23510" y="162868"/>
                  </a:cubicBezTo>
                  <a:cubicBezTo>
                    <a:pt x="21707" y="166900"/>
                    <a:pt x="20116" y="171298"/>
                    <a:pt x="18738" y="176071"/>
                  </a:cubicBezTo>
                  <a:cubicBezTo>
                    <a:pt x="17359" y="180632"/>
                    <a:pt x="16670" y="185511"/>
                    <a:pt x="16670" y="190707"/>
                  </a:cubicBezTo>
                  <a:moveTo>
                    <a:pt x="69802" y="28917"/>
                  </a:moveTo>
                  <a:cubicBezTo>
                    <a:pt x="61848" y="32843"/>
                    <a:pt x="55591" y="38463"/>
                    <a:pt x="51030" y="45785"/>
                  </a:cubicBezTo>
                  <a:cubicBezTo>
                    <a:pt x="46364" y="53311"/>
                    <a:pt x="44031" y="61423"/>
                    <a:pt x="44031" y="70122"/>
                  </a:cubicBezTo>
                  <a:cubicBezTo>
                    <a:pt x="44031" y="77762"/>
                    <a:pt x="45940" y="88049"/>
                    <a:pt x="49758" y="100983"/>
                  </a:cubicBezTo>
                  <a:cubicBezTo>
                    <a:pt x="57394" y="91755"/>
                    <a:pt x="63121" y="83219"/>
                    <a:pt x="66938" y="75376"/>
                  </a:cubicBezTo>
                  <a:cubicBezTo>
                    <a:pt x="70968" y="67100"/>
                    <a:pt x="72983" y="58459"/>
                    <a:pt x="72983" y="49442"/>
                  </a:cubicBezTo>
                  <a:cubicBezTo>
                    <a:pt x="72983" y="42657"/>
                    <a:pt x="71923" y="35816"/>
                    <a:pt x="69802" y="28917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0" name="자유형: 도형 619">
              <a:extLst>
                <a:ext uri="{FF2B5EF4-FFF2-40B4-BE49-F238E27FC236}">
                  <a16:creationId xmlns:a16="http://schemas.microsoft.com/office/drawing/2014/main" id="{9C29CE68-3CB8-4DDC-83BA-8827915A3407}"/>
                </a:ext>
              </a:extLst>
            </p:cNvPr>
            <p:cNvSpPr/>
            <p:nvPr/>
          </p:nvSpPr>
          <p:spPr>
            <a:xfrm>
              <a:off x="3924939" y="1623975"/>
              <a:ext cx="105884" cy="301361"/>
            </a:xfrm>
            <a:custGeom>
              <a:avLst/>
              <a:gdLst>
                <a:gd name="connsiteX0" fmla="*/ 64711 w 105883"/>
                <a:gd name="connsiteY0" fmla="*/ 153477 h 301361"/>
                <a:gd name="connsiteX1" fmla="*/ 65666 w 105883"/>
                <a:gd name="connsiteY1" fmla="*/ 153477 h 301361"/>
                <a:gd name="connsiteX2" fmla="*/ 66779 w 105883"/>
                <a:gd name="connsiteY2" fmla="*/ 153322 h 301361"/>
                <a:gd name="connsiteX3" fmla="*/ 96051 w 105883"/>
                <a:gd name="connsiteY3" fmla="*/ 165890 h 301361"/>
                <a:gd name="connsiteX4" fmla="*/ 107504 w 105883"/>
                <a:gd name="connsiteY4" fmla="*/ 194845 h 301361"/>
                <a:gd name="connsiteX5" fmla="*/ 90483 w 105883"/>
                <a:gd name="connsiteY5" fmla="*/ 228247 h 301361"/>
                <a:gd name="connsiteX6" fmla="*/ 78870 w 105883"/>
                <a:gd name="connsiteY6" fmla="*/ 233973 h 301361"/>
                <a:gd name="connsiteX7" fmla="*/ 79665 w 105883"/>
                <a:gd name="connsiteY7" fmla="*/ 250678 h 301361"/>
                <a:gd name="connsiteX8" fmla="*/ 79347 w 105883"/>
                <a:gd name="connsiteY8" fmla="*/ 259906 h 301361"/>
                <a:gd name="connsiteX9" fmla="*/ 69166 w 105883"/>
                <a:gd name="connsiteY9" fmla="*/ 285514 h 301361"/>
                <a:gd name="connsiteX10" fmla="*/ 46258 w 105883"/>
                <a:gd name="connsiteY10" fmla="*/ 296175 h 301361"/>
                <a:gd name="connsiteX11" fmla="*/ 24305 w 105883"/>
                <a:gd name="connsiteY11" fmla="*/ 287110 h 301361"/>
                <a:gd name="connsiteX12" fmla="*/ 15238 w 105883"/>
                <a:gd name="connsiteY12" fmla="*/ 264834 h 301361"/>
                <a:gd name="connsiteX13" fmla="*/ 20487 w 105883"/>
                <a:gd name="connsiteY13" fmla="*/ 253219 h 301361"/>
                <a:gd name="connsiteX14" fmla="*/ 33055 w 105883"/>
                <a:gd name="connsiteY14" fmla="*/ 248455 h 301361"/>
                <a:gd name="connsiteX15" fmla="*/ 43713 w 105883"/>
                <a:gd name="connsiteY15" fmla="*/ 253382 h 301361"/>
                <a:gd name="connsiteX16" fmla="*/ 48168 w 105883"/>
                <a:gd name="connsiteY16" fmla="*/ 264834 h 301361"/>
                <a:gd name="connsiteX17" fmla="*/ 43713 w 105883"/>
                <a:gd name="connsiteY17" fmla="*/ 275496 h 301361"/>
                <a:gd name="connsiteX18" fmla="*/ 33055 w 105883"/>
                <a:gd name="connsiteY18" fmla="*/ 279951 h 301361"/>
                <a:gd name="connsiteX19" fmla="*/ 28123 w 105883"/>
                <a:gd name="connsiteY19" fmla="*/ 278998 h 301361"/>
                <a:gd name="connsiteX20" fmla="*/ 46736 w 105883"/>
                <a:gd name="connsiteY20" fmla="*/ 289334 h 301361"/>
                <a:gd name="connsiteX21" fmla="*/ 64711 w 105883"/>
                <a:gd name="connsiteY21" fmla="*/ 280423 h 301361"/>
                <a:gd name="connsiteX22" fmla="*/ 72666 w 105883"/>
                <a:gd name="connsiteY22" fmla="*/ 258953 h 301361"/>
                <a:gd name="connsiteX23" fmla="*/ 72983 w 105883"/>
                <a:gd name="connsiteY23" fmla="*/ 250198 h 301361"/>
                <a:gd name="connsiteX24" fmla="*/ 72347 w 105883"/>
                <a:gd name="connsiteY24" fmla="*/ 235569 h 301361"/>
                <a:gd name="connsiteX25" fmla="*/ 58189 w 105883"/>
                <a:gd name="connsiteY25" fmla="*/ 236840 h 301361"/>
                <a:gd name="connsiteX26" fmla="*/ 20487 w 105883"/>
                <a:gd name="connsiteY26" fmla="*/ 219337 h 301361"/>
                <a:gd name="connsiteX27" fmla="*/ 5215 w 105883"/>
                <a:gd name="connsiteY27" fmla="*/ 177341 h 301361"/>
                <a:gd name="connsiteX28" fmla="*/ 6170 w 105883"/>
                <a:gd name="connsiteY28" fmla="*/ 167006 h 301361"/>
                <a:gd name="connsiteX29" fmla="*/ 8557 w 105883"/>
                <a:gd name="connsiteY29" fmla="*/ 157615 h 301361"/>
                <a:gd name="connsiteX30" fmla="*/ 12851 w 105883"/>
                <a:gd name="connsiteY30" fmla="*/ 148386 h 301361"/>
                <a:gd name="connsiteX31" fmla="*/ 15715 w 105883"/>
                <a:gd name="connsiteY31" fmla="*/ 143614 h 301361"/>
                <a:gd name="connsiteX32" fmla="*/ 17942 w 105883"/>
                <a:gd name="connsiteY32" fmla="*/ 139802 h 301361"/>
                <a:gd name="connsiteX33" fmla="*/ 24146 w 105883"/>
                <a:gd name="connsiteY33" fmla="*/ 131209 h 301361"/>
                <a:gd name="connsiteX34" fmla="*/ 26771 w 105883"/>
                <a:gd name="connsiteY34" fmla="*/ 128024 h 301361"/>
                <a:gd name="connsiteX35" fmla="*/ 29078 w 105883"/>
                <a:gd name="connsiteY35" fmla="*/ 125165 h 301361"/>
                <a:gd name="connsiteX36" fmla="*/ 30509 w 105883"/>
                <a:gd name="connsiteY36" fmla="*/ 123414 h 301361"/>
                <a:gd name="connsiteX37" fmla="*/ 37668 w 105883"/>
                <a:gd name="connsiteY37" fmla="*/ 114984 h 301361"/>
                <a:gd name="connsiteX38" fmla="*/ 40770 w 105883"/>
                <a:gd name="connsiteY38" fmla="*/ 111563 h 301361"/>
                <a:gd name="connsiteX39" fmla="*/ 43236 w 105883"/>
                <a:gd name="connsiteY39" fmla="*/ 108696 h 301361"/>
                <a:gd name="connsiteX40" fmla="*/ 44668 w 105883"/>
                <a:gd name="connsiteY40" fmla="*/ 107190 h 301361"/>
                <a:gd name="connsiteX41" fmla="*/ 37509 w 105883"/>
                <a:gd name="connsiteY41" fmla="*/ 76964 h 301361"/>
                <a:gd name="connsiteX42" fmla="*/ 36395 w 105883"/>
                <a:gd name="connsiteY42" fmla="*/ 52146 h 301361"/>
                <a:gd name="connsiteX43" fmla="*/ 42759 w 105883"/>
                <a:gd name="connsiteY43" fmla="*/ 26213 h 301361"/>
                <a:gd name="connsiteX44" fmla="*/ 60098 w 105883"/>
                <a:gd name="connsiteY44" fmla="*/ 5696 h 301361"/>
                <a:gd name="connsiteX45" fmla="*/ 61689 w 105883"/>
                <a:gd name="connsiteY45" fmla="*/ 5215 h 301361"/>
                <a:gd name="connsiteX46" fmla="*/ 63280 w 105883"/>
                <a:gd name="connsiteY46" fmla="*/ 5696 h 301361"/>
                <a:gd name="connsiteX47" fmla="*/ 78074 w 105883"/>
                <a:gd name="connsiteY47" fmla="*/ 32582 h 301361"/>
                <a:gd name="connsiteX48" fmla="*/ 84438 w 105883"/>
                <a:gd name="connsiteY48" fmla="*/ 62645 h 301361"/>
                <a:gd name="connsiteX49" fmla="*/ 77119 w 105883"/>
                <a:gd name="connsiteY49" fmla="*/ 91283 h 301361"/>
                <a:gd name="connsiteX50" fmla="*/ 55803 w 105883"/>
                <a:gd name="connsiteY50" fmla="*/ 120547 h 301361"/>
                <a:gd name="connsiteX51" fmla="*/ 64711 w 105883"/>
                <a:gd name="connsiteY51" fmla="*/ 153477 h 301361"/>
                <a:gd name="connsiteX52" fmla="*/ 78234 w 105883"/>
                <a:gd name="connsiteY52" fmla="*/ 227449 h 301361"/>
                <a:gd name="connsiteX53" fmla="*/ 91119 w 105883"/>
                <a:gd name="connsiteY53" fmla="*/ 217113 h 301361"/>
                <a:gd name="connsiteX54" fmla="*/ 96209 w 105883"/>
                <a:gd name="connsiteY54" fmla="*/ 201361 h 301361"/>
                <a:gd name="connsiteX55" fmla="*/ 88574 w 105883"/>
                <a:gd name="connsiteY55" fmla="*/ 181316 h 301361"/>
                <a:gd name="connsiteX56" fmla="*/ 68689 w 105883"/>
                <a:gd name="connsiteY56" fmla="*/ 171135 h 301361"/>
                <a:gd name="connsiteX57" fmla="*/ 78234 w 105883"/>
                <a:gd name="connsiteY57" fmla="*/ 227449 h 301361"/>
                <a:gd name="connsiteX58" fmla="*/ 16670 w 105883"/>
                <a:gd name="connsiteY58" fmla="*/ 190707 h 301361"/>
                <a:gd name="connsiteX59" fmla="*/ 29396 w 105883"/>
                <a:gd name="connsiteY59" fmla="*/ 218384 h 301361"/>
                <a:gd name="connsiteX60" fmla="*/ 58666 w 105883"/>
                <a:gd name="connsiteY60" fmla="*/ 229998 h 301361"/>
                <a:gd name="connsiteX61" fmla="*/ 71711 w 105883"/>
                <a:gd name="connsiteY61" fmla="*/ 229045 h 301361"/>
                <a:gd name="connsiteX62" fmla="*/ 61689 w 105883"/>
                <a:gd name="connsiteY62" fmla="*/ 171135 h 301361"/>
                <a:gd name="connsiteX63" fmla="*/ 47213 w 105883"/>
                <a:gd name="connsiteY63" fmla="*/ 177504 h 301361"/>
                <a:gd name="connsiteX64" fmla="*/ 41963 w 105883"/>
                <a:gd name="connsiteY64" fmla="*/ 190072 h 301361"/>
                <a:gd name="connsiteX65" fmla="*/ 54849 w 105883"/>
                <a:gd name="connsiteY65" fmla="*/ 209636 h 301361"/>
                <a:gd name="connsiteX66" fmla="*/ 55962 w 105883"/>
                <a:gd name="connsiteY66" fmla="*/ 212023 h 301361"/>
                <a:gd name="connsiteX67" fmla="*/ 54849 w 105883"/>
                <a:gd name="connsiteY67" fmla="*/ 214409 h 301361"/>
                <a:gd name="connsiteX68" fmla="*/ 52462 w 105883"/>
                <a:gd name="connsiteY68" fmla="*/ 215525 h 301361"/>
                <a:gd name="connsiteX69" fmla="*/ 51030 w 105883"/>
                <a:gd name="connsiteY69" fmla="*/ 215207 h 301361"/>
                <a:gd name="connsiteX70" fmla="*/ 37032 w 105883"/>
                <a:gd name="connsiteY70" fmla="*/ 202477 h 301361"/>
                <a:gd name="connsiteX71" fmla="*/ 32419 w 105883"/>
                <a:gd name="connsiteY71" fmla="*/ 185771 h 301361"/>
                <a:gd name="connsiteX72" fmla="*/ 39259 w 105883"/>
                <a:gd name="connsiteY72" fmla="*/ 165890 h 301361"/>
                <a:gd name="connsiteX73" fmla="*/ 57871 w 105883"/>
                <a:gd name="connsiteY73" fmla="*/ 154438 h 301361"/>
                <a:gd name="connsiteX74" fmla="*/ 50553 w 105883"/>
                <a:gd name="connsiteY74" fmla="*/ 126599 h 301361"/>
                <a:gd name="connsiteX75" fmla="*/ 44429 w 105883"/>
                <a:gd name="connsiteY75" fmla="*/ 133514 h 301361"/>
                <a:gd name="connsiteX76" fmla="*/ 40213 w 105883"/>
                <a:gd name="connsiteY76" fmla="*/ 138368 h 301361"/>
                <a:gd name="connsiteX77" fmla="*/ 31464 w 105883"/>
                <a:gd name="connsiteY77" fmla="*/ 149983 h 301361"/>
                <a:gd name="connsiteX78" fmla="*/ 23510 w 105883"/>
                <a:gd name="connsiteY78" fmla="*/ 162868 h 301361"/>
                <a:gd name="connsiteX79" fmla="*/ 18738 w 105883"/>
                <a:gd name="connsiteY79" fmla="*/ 176071 h 301361"/>
                <a:gd name="connsiteX80" fmla="*/ 16670 w 105883"/>
                <a:gd name="connsiteY80" fmla="*/ 190707 h 301361"/>
                <a:gd name="connsiteX81" fmla="*/ 69802 w 105883"/>
                <a:gd name="connsiteY81" fmla="*/ 28917 h 301361"/>
                <a:gd name="connsiteX82" fmla="*/ 51030 w 105883"/>
                <a:gd name="connsiteY82" fmla="*/ 45785 h 301361"/>
                <a:gd name="connsiteX83" fmla="*/ 44031 w 105883"/>
                <a:gd name="connsiteY83" fmla="*/ 70122 h 301361"/>
                <a:gd name="connsiteX84" fmla="*/ 49758 w 105883"/>
                <a:gd name="connsiteY84" fmla="*/ 100983 h 301361"/>
                <a:gd name="connsiteX85" fmla="*/ 66938 w 105883"/>
                <a:gd name="connsiteY85" fmla="*/ 75376 h 301361"/>
                <a:gd name="connsiteX86" fmla="*/ 72983 w 105883"/>
                <a:gd name="connsiteY86" fmla="*/ 49442 h 301361"/>
                <a:gd name="connsiteX87" fmla="*/ 69802 w 105883"/>
                <a:gd name="connsiteY87" fmla="*/ 28917 h 30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105883" h="301361">
                  <a:moveTo>
                    <a:pt x="64711" y="153477"/>
                  </a:moveTo>
                  <a:cubicBezTo>
                    <a:pt x="64711" y="153477"/>
                    <a:pt x="65030" y="153477"/>
                    <a:pt x="65666" y="153477"/>
                  </a:cubicBezTo>
                  <a:cubicBezTo>
                    <a:pt x="66090" y="153371"/>
                    <a:pt x="66461" y="153322"/>
                    <a:pt x="66779" y="153322"/>
                  </a:cubicBezTo>
                  <a:cubicBezTo>
                    <a:pt x="78657" y="153322"/>
                    <a:pt x="88415" y="157509"/>
                    <a:pt x="96051" y="165890"/>
                  </a:cubicBezTo>
                  <a:cubicBezTo>
                    <a:pt x="103686" y="174157"/>
                    <a:pt x="107504" y="183809"/>
                    <a:pt x="107504" y="194845"/>
                  </a:cubicBezTo>
                  <a:cubicBezTo>
                    <a:pt x="107504" y="208520"/>
                    <a:pt x="101830" y="219654"/>
                    <a:pt x="90483" y="228247"/>
                  </a:cubicBezTo>
                  <a:cubicBezTo>
                    <a:pt x="87513" y="230585"/>
                    <a:pt x="83642" y="232491"/>
                    <a:pt x="78870" y="233973"/>
                  </a:cubicBezTo>
                  <a:cubicBezTo>
                    <a:pt x="79400" y="240872"/>
                    <a:pt x="79665" y="246435"/>
                    <a:pt x="79665" y="250678"/>
                  </a:cubicBezTo>
                  <a:cubicBezTo>
                    <a:pt x="79665" y="251525"/>
                    <a:pt x="79559" y="254604"/>
                    <a:pt x="79347" y="259906"/>
                  </a:cubicBezTo>
                  <a:cubicBezTo>
                    <a:pt x="78923" y="269770"/>
                    <a:pt x="75529" y="278306"/>
                    <a:pt x="69166" y="285514"/>
                  </a:cubicBezTo>
                  <a:cubicBezTo>
                    <a:pt x="63015" y="292624"/>
                    <a:pt x="55379" y="296175"/>
                    <a:pt x="46258" y="296175"/>
                  </a:cubicBezTo>
                  <a:cubicBezTo>
                    <a:pt x="37668" y="296175"/>
                    <a:pt x="30351" y="293154"/>
                    <a:pt x="24305" y="287110"/>
                  </a:cubicBezTo>
                  <a:cubicBezTo>
                    <a:pt x="18260" y="280953"/>
                    <a:pt x="15238" y="273533"/>
                    <a:pt x="15238" y="264834"/>
                  </a:cubicBezTo>
                  <a:cubicBezTo>
                    <a:pt x="15238" y="260273"/>
                    <a:pt x="16987" y="256404"/>
                    <a:pt x="20487" y="253219"/>
                  </a:cubicBezTo>
                  <a:cubicBezTo>
                    <a:pt x="24093" y="250043"/>
                    <a:pt x="28282" y="248455"/>
                    <a:pt x="33055" y="248455"/>
                  </a:cubicBezTo>
                  <a:cubicBezTo>
                    <a:pt x="37297" y="248455"/>
                    <a:pt x="40849" y="250092"/>
                    <a:pt x="43713" y="253382"/>
                  </a:cubicBezTo>
                  <a:cubicBezTo>
                    <a:pt x="46683" y="256461"/>
                    <a:pt x="48168" y="260273"/>
                    <a:pt x="48168" y="264834"/>
                  </a:cubicBezTo>
                  <a:cubicBezTo>
                    <a:pt x="48168" y="268972"/>
                    <a:pt x="46683" y="272523"/>
                    <a:pt x="43713" y="275496"/>
                  </a:cubicBezTo>
                  <a:cubicBezTo>
                    <a:pt x="40743" y="278460"/>
                    <a:pt x="37191" y="279951"/>
                    <a:pt x="33055" y="279951"/>
                  </a:cubicBezTo>
                  <a:cubicBezTo>
                    <a:pt x="31357" y="279951"/>
                    <a:pt x="29714" y="279633"/>
                    <a:pt x="28123" y="278998"/>
                  </a:cubicBezTo>
                  <a:cubicBezTo>
                    <a:pt x="32789" y="285888"/>
                    <a:pt x="38993" y="289334"/>
                    <a:pt x="46736" y="289334"/>
                  </a:cubicBezTo>
                  <a:cubicBezTo>
                    <a:pt x="54053" y="289334"/>
                    <a:pt x="60045" y="286361"/>
                    <a:pt x="64711" y="280423"/>
                  </a:cubicBezTo>
                  <a:cubicBezTo>
                    <a:pt x="69590" y="274274"/>
                    <a:pt x="72241" y="267115"/>
                    <a:pt x="72666" y="258953"/>
                  </a:cubicBezTo>
                  <a:cubicBezTo>
                    <a:pt x="72878" y="253863"/>
                    <a:pt x="72983" y="250947"/>
                    <a:pt x="72983" y="250198"/>
                  </a:cubicBezTo>
                  <a:cubicBezTo>
                    <a:pt x="72983" y="244260"/>
                    <a:pt x="72772" y="239381"/>
                    <a:pt x="72347" y="235569"/>
                  </a:cubicBezTo>
                  <a:cubicBezTo>
                    <a:pt x="67045" y="236416"/>
                    <a:pt x="62325" y="236840"/>
                    <a:pt x="58189" y="236840"/>
                  </a:cubicBezTo>
                  <a:cubicBezTo>
                    <a:pt x="43448" y="236840"/>
                    <a:pt x="30881" y="231008"/>
                    <a:pt x="20487" y="219337"/>
                  </a:cubicBezTo>
                  <a:cubicBezTo>
                    <a:pt x="10306" y="207567"/>
                    <a:pt x="5215" y="193566"/>
                    <a:pt x="5215" y="177341"/>
                  </a:cubicBezTo>
                  <a:cubicBezTo>
                    <a:pt x="5215" y="173945"/>
                    <a:pt x="5534" y="170500"/>
                    <a:pt x="6170" y="167006"/>
                  </a:cubicBezTo>
                  <a:cubicBezTo>
                    <a:pt x="6806" y="164139"/>
                    <a:pt x="7602" y="161011"/>
                    <a:pt x="8557" y="157615"/>
                  </a:cubicBezTo>
                  <a:cubicBezTo>
                    <a:pt x="9087" y="155709"/>
                    <a:pt x="10519" y="152630"/>
                    <a:pt x="12851" y="148386"/>
                  </a:cubicBezTo>
                  <a:cubicBezTo>
                    <a:pt x="13700" y="147116"/>
                    <a:pt x="14655" y="145528"/>
                    <a:pt x="15715" y="143614"/>
                  </a:cubicBezTo>
                  <a:cubicBezTo>
                    <a:pt x="16776" y="141708"/>
                    <a:pt x="17518" y="140437"/>
                    <a:pt x="17942" y="139802"/>
                  </a:cubicBezTo>
                  <a:cubicBezTo>
                    <a:pt x="19002" y="137676"/>
                    <a:pt x="21070" y="134817"/>
                    <a:pt x="24146" y="131209"/>
                  </a:cubicBezTo>
                  <a:cubicBezTo>
                    <a:pt x="24995" y="130256"/>
                    <a:pt x="25869" y="129197"/>
                    <a:pt x="26771" y="128024"/>
                  </a:cubicBezTo>
                  <a:cubicBezTo>
                    <a:pt x="27673" y="126859"/>
                    <a:pt x="28441" y="125906"/>
                    <a:pt x="29078" y="125165"/>
                  </a:cubicBezTo>
                  <a:cubicBezTo>
                    <a:pt x="29714" y="124424"/>
                    <a:pt x="30191" y="123838"/>
                    <a:pt x="30509" y="123414"/>
                  </a:cubicBezTo>
                  <a:cubicBezTo>
                    <a:pt x="30827" y="122991"/>
                    <a:pt x="33214" y="120181"/>
                    <a:pt x="37668" y="114984"/>
                  </a:cubicBezTo>
                  <a:cubicBezTo>
                    <a:pt x="38728" y="113925"/>
                    <a:pt x="39763" y="112785"/>
                    <a:pt x="40770" y="111563"/>
                  </a:cubicBezTo>
                  <a:cubicBezTo>
                    <a:pt x="41777" y="110342"/>
                    <a:pt x="42600" y="109389"/>
                    <a:pt x="43236" y="108696"/>
                  </a:cubicBezTo>
                  <a:cubicBezTo>
                    <a:pt x="43872" y="108012"/>
                    <a:pt x="44349" y="107507"/>
                    <a:pt x="44668" y="107190"/>
                  </a:cubicBezTo>
                  <a:cubicBezTo>
                    <a:pt x="40849" y="94565"/>
                    <a:pt x="38463" y="84490"/>
                    <a:pt x="37509" y="76964"/>
                  </a:cubicBezTo>
                  <a:cubicBezTo>
                    <a:pt x="36766" y="70920"/>
                    <a:pt x="36395" y="62645"/>
                    <a:pt x="36395" y="52146"/>
                  </a:cubicBezTo>
                  <a:cubicBezTo>
                    <a:pt x="36395" y="42918"/>
                    <a:pt x="38517" y="34276"/>
                    <a:pt x="42759" y="26213"/>
                  </a:cubicBezTo>
                  <a:cubicBezTo>
                    <a:pt x="46895" y="17840"/>
                    <a:pt x="52674" y="10998"/>
                    <a:pt x="60098" y="5696"/>
                  </a:cubicBezTo>
                  <a:cubicBezTo>
                    <a:pt x="60628" y="5378"/>
                    <a:pt x="61159" y="5215"/>
                    <a:pt x="61689" y="5215"/>
                  </a:cubicBezTo>
                  <a:cubicBezTo>
                    <a:pt x="62432" y="5215"/>
                    <a:pt x="62962" y="5378"/>
                    <a:pt x="63280" y="5696"/>
                  </a:cubicBezTo>
                  <a:cubicBezTo>
                    <a:pt x="69006" y="12587"/>
                    <a:pt x="73938" y="21546"/>
                    <a:pt x="78074" y="32582"/>
                  </a:cubicBezTo>
                  <a:cubicBezTo>
                    <a:pt x="82317" y="43611"/>
                    <a:pt x="84438" y="53629"/>
                    <a:pt x="84438" y="62645"/>
                  </a:cubicBezTo>
                  <a:cubicBezTo>
                    <a:pt x="84438" y="72826"/>
                    <a:pt x="81998" y="82372"/>
                    <a:pt x="77119" y="91283"/>
                  </a:cubicBezTo>
                  <a:cubicBezTo>
                    <a:pt x="71605" y="100722"/>
                    <a:pt x="64500" y="110472"/>
                    <a:pt x="55803" y="120547"/>
                  </a:cubicBezTo>
                  <a:cubicBezTo>
                    <a:pt x="58030" y="127552"/>
                    <a:pt x="61000" y="138523"/>
                    <a:pt x="64711" y="153477"/>
                  </a:cubicBezTo>
                  <a:moveTo>
                    <a:pt x="78234" y="227449"/>
                  </a:moveTo>
                  <a:cubicBezTo>
                    <a:pt x="83748" y="225437"/>
                    <a:pt x="88043" y="221992"/>
                    <a:pt x="91119" y="217113"/>
                  </a:cubicBezTo>
                  <a:cubicBezTo>
                    <a:pt x="94513" y="212446"/>
                    <a:pt x="96209" y="207193"/>
                    <a:pt x="96209" y="201361"/>
                  </a:cubicBezTo>
                  <a:cubicBezTo>
                    <a:pt x="96209" y="193835"/>
                    <a:pt x="93664" y="187148"/>
                    <a:pt x="88574" y="181316"/>
                  </a:cubicBezTo>
                  <a:cubicBezTo>
                    <a:pt x="83377" y="175273"/>
                    <a:pt x="76749" y="171876"/>
                    <a:pt x="68689" y="171135"/>
                  </a:cubicBezTo>
                  <a:cubicBezTo>
                    <a:pt x="73249" y="193517"/>
                    <a:pt x="76430" y="212283"/>
                    <a:pt x="78234" y="227449"/>
                  </a:cubicBezTo>
                  <a:moveTo>
                    <a:pt x="16670" y="190707"/>
                  </a:moveTo>
                  <a:cubicBezTo>
                    <a:pt x="16670" y="201206"/>
                    <a:pt x="20911" y="210434"/>
                    <a:pt x="29396" y="218384"/>
                  </a:cubicBezTo>
                  <a:cubicBezTo>
                    <a:pt x="38092" y="226129"/>
                    <a:pt x="47849" y="229998"/>
                    <a:pt x="58666" y="229998"/>
                  </a:cubicBezTo>
                  <a:cubicBezTo>
                    <a:pt x="63121" y="229998"/>
                    <a:pt x="67468" y="229681"/>
                    <a:pt x="71711" y="229045"/>
                  </a:cubicBezTo>
                  <a:cubicBezTo>
                    <a:pt x="70014" y="212927"/>
                    <a:pt x="66674" y="193623"/>
                    <a:pt x="61689" y="171135"/>
                  </a:cubicBezTo>
                  <a:cubicBezTo>
                    <a:pt x="55644" y="171770"/>
                    <a:pt x="50819" y="173896"/>
                    <a:pt x="47213" y="177504"/>
                  </a:cubicBezTo>
                  <a:cubicBezTo>
                    <a:pt x="43713" y="181210"/>
                    <a:pt x="41963" y="185405"/>
                    <a:pt x="41963" y="190072"/>
                  </a:cubicBezTo>
                  <a:cubicBezTo>
                    <a:pt x="41963" y="198127"/>
                    <a:pt x="46258" y="204651"/>
                    <a:pt x="54849" y="209636"/>
                  </a:cubicBezTo>
                  <a:cubicBezTo>
                    <a:pt x="55591" y="210377"/>
                    <a:pt x="55962" y="211175"/>
                    <a:pt x="55962" y="212023"/>
                  </a:cubicBezTo>
                  <a:cubicBezTo>
                    <a:pt x="55962" y="212869"/>
                    <a:pt x="55591" y="213668"/>
                    <a:pt x="54849" y="214409"/>
                  </a:cubicBezTo>
                  <a:cubicBezTo>
                    <a:pt x="54212" y="215150"/>
                    <a:pt x="53417" y="215525"/>
                    <a:pt x="52462" y="215525"/>
                  </a:cubicBezTo>
                  <a:cubicBezTo>
                    <a:pt x="52356" y="215525"/>
                    <a:pt x="51879" y="215419"/>
                    <a:pt x="51030" y="215207"/>
                  </a:cubicBezTo>
                  <a:cubicBezTo>
                    <a:pt x="44985" y="211917"/>
                    <a:pt x="40319" y="207673"/>
                    <a:pt x="37032" y="202477"/>
                  </a:cubicBezTo>
                  <a:cubicBezTo>
                    <a:pt x="33956" y="196962"/>
                    <a:pt x="32419" y="191391"/>
                    <a:pt x="32419" y="185771"/>
                  </a:cubicBezTo>
                  <a:cubicBezTo>
                    <a:pt x="32419" y="178457"/>
                    <a:pt x="34698" y="171827"/>
                    <a:pt x="39259" y="165890"/>
                  </a:cubicBezTo>
                  <a:cubicBezTo>
                    <a:pt x="44031" y="159952"/>
                    <a:pt x="50236" y="156132"/>
                    <a:pt x="57871" y="154438"/>
                  </a:cubicBezTo>
                  <a:cubicBezTo>
                    <a:pt x="54902" y="142555"/>
                    <a:pt x="52462" y="133278"/>
                    <a:pt x="50553" y="126599"/>
                  </a:cubicBezTo>
                  <a:cubicBezTo>
                    <a:pt x="48857" y="128505"/>
                    <a:pt x="46815" y="130810"/>
                    <a:pt x="44429" y="133514"/>
                  </a:cubicBezTo>
                  <a:cubicBezTo>
                    <a:pt x="42043" y="136218"/>
                    <a:pt x="40638" y="137839"/>
                    <a:pt x="40213" y="138368"/>
                  </a:cubicBezTo>
                  <a:cubicBezTo>
                    <a:pt x="36395" y="143353"/>
                    <a:pt x="33479" y="147222"/>
                    <a:pt x="31464" y="149983"/>
                  </a:cubicBezTo>
                  <a:cubicBezTo>
                    <a:pt x="27858" y="154967"/>
                    <a:pt x="25206" y="159260"/>
                    <a:pt x="23510" y="162868"/>
                  </a:cubicBezTo>
                  <a:cubicBezTo>
                    <a:pt x="21707" y="166900"/>
                    <a:pt x="20116" y="171298"/>
                    <a:pt x="18738" y="176071"/>
                  </a:cubicBezTo>
                  <a:cubicBezTo>
                    <a:pt x="17359" y="180632"/>
                    <a:pt x="16670" y="185511"/>
                    <a:pt x="16670" y="190707"/>
                  </a:cubicBezTo>
                  <a:moveTo>
                    <a:pt x="69802" y="28917"/>
                  </a:moveTo>
                  <a:cubicBezTo>
                    <a:pt x="61848" y="32843"/>
                    <a:pt x="55591" y="38463"/>
                    <a:pt x="51030" y="45785"/>
                  </a:cubicBezTo>
                  <a:cubicBezTo>
                    <a:pt x="46364" y="53311"/>
                    <a:pt x="44031" y="61423"/>
                    <a:pt x="44031" y="70122"/>
                  </a:cubicBezTo>
                  <a:cubicBezTo>
                    <a:pt x="44031" y="77762"/>
                    <a:pt x="45940" y="88049"/>
                    <a:pt x="49758" y="100983"/>
                  </a:cubicBezTo>
                  <a:cubicBezTo>
                    <a:pt x="57394" y="91755"/>
                    <a:pt x="63121" y="83219"/>
                    <a:pt x="66938" y="75376"/>
                  </a:cubicBezTo>
                  <a:cubicBezTo>
                    <a:pt x="70968" y="67100"/>
                    <a:pt x="72983" y="58459"/>
                    <a:pt x="72983" y="49442"/>
                  </a:cubicBezTo>
                  <a:cubicBezTo>
                    <a:pt x="72983" y="42658"/>
                    <a:pt x="71923" y="35816"/>
                    <a:pt x="69802" y="28917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1" name="자유형: 도형 620">
              <a:extLst>
                <a:ext uri="{FF2B5EF4-FFF2-40B4-BE49-F238E27FC236}">
                  <a16:creationId xmlns:a16="http://schemas.microsoft.com/office/drawing/2014/main" id="{CE6F8891-ECFD-4BFB-B516-C3FBEA247826}"/>
                </a:ext>
              </a:extLst>
            </p:cNvPr>
            <p:cNvSpPr/>
            <p:nvPr/>
          </p:nvSpPr>
          <p:spPr>
            <a:xfrm>
              <a:off x="3924939" y="850210"/>
              <a:ext cx="105884" cy="301361"/>
            </a:xfrm>
            <a:custGeom>
              <a:avLst/>
              <a:gdLst>
                <a:gd name="connsiteX0" fmla="*/ 64711 w 105883"/>
                <a:gd name="connsiteY0" fmla="*/ 153477 h 301361"/>
                <a:gd name="connsiteX1" fmla="*/ 65666 w 105883"/>
                <a:gd name="connsiteY1" fmla="*/ 153477 h 301361"/>
                <a:gd name="connsiteX2" fmla="*/ 66779 w 105883"/>
                <a:gd name="connsiteY2" fmla="*/ 153322 h 301361"/>
                <a:gd name="connsiteX3" fmla="*/ 96051 w 105883"/>
                <a:gd name="connsiteY3" fmla="*/ 165890 h 301361"/>
                <a:gd name="connsiteX4" fmla="*/ 107504 w 105883"/>
                <a:gd name="connsiteY4" fmla="*/ 194837 h 301361"/>
                <a:gd name="connsiteX5" fmla="*/ 90483 w 105883"/>
                <a:gd name="connsiteY5" fmla="*/ 228247 h 301361"/>
                <a:gd name="connsiteX6" fmla="*/ 78870 w 105883"/>
                <a:gd name="connsiteY6" fmla="*/ 233973 h 301361"/>
                <a:gd name="connsiteX7" fmla="*/ 79665 w 105883"/>
                <a:gd name="connsiteY7" fmla="*/ 250678 h 301361"/>
                <a:gd name="connsiteX8" fmla="*/ 79347 w 105883"/>
                <a:gd name="connsiteY8" fmla="*/ 259906 h 301361"/>
                <a:gd name="connsiteX9" fmla="*/ 69166 w 105883"/>
                <a:gd name="connsiteY9" fmla="*/ 285514 h 301361"/>
                <a:gd name="connsiteX10" fmla="*/ 46258 w 105883"/>
                <a:gd name="connsiteY10" fmla="*/ 296175 h 301361"/>
                <a:gd name="connsiteX11" fmla="*/ 24305 w 105883"/>
                <a:gd name="connsiteY11" fmla="*/ 287110 h 301361"/>
                <a:gd name="connsiteX12" fmla="*/ 15238 w 105883"/>
                <a:gd name="connsiteY12" fmla="*/ 264834 h 301361"/>
                <a:gd name="connsiteX13" fmla="*/ 20487 w 105883"/>
                <a:gd name="connsiteY13" fmla="*/ 253219 h 301361"/>
                <a:gd name="connsiteX14" fmla="*/ 33055 w 105883"/>
                <a:gd name="connsiteY14" fmla="*/ 248446 h 301361"/>
                <a:gd name="connsiteX15" fmla="*/ 43713 w 105883"/>
                <a:gd name="connsiteY15" fmla="*/ 253382 h 301361"/>
                <a:gd name="connsiteX16" fmla="*/ 48168 w 105883"/>
                <a:gd name="connsiteY16" fmla="*/ 264834 h 301361"/>
                <a:gd name="connsiteX17" fmla="*/ 43713 w 105883"/>
                <a:gd name="connsiteY17" fmla="*/ 275496 h 301361"/>
                <a:gd name="connsiteX18" fmla="*/ 33055 w 105883"/>
                <a:gd name="connsiteY18" fmla="*/ 279951 h 301361"/>
                <a:gd name="connsiteX19" fmla="*/ 28123 w 105883"/>
                <a:gd name="connsiteY19" fmla="*/ 278990 h 301361"/>
                <a:gd name="connsiteX20" fmla="*/ 46736 w 105883"/>
                <a:gd name="connsiteY20" fmla="*/ 289334 h 301361"/>
                <a:gd name="connsiteX21" fmla="*/ 64711 w 105883"/>
                <a:gd name="connsiteY21" fmla="*/ 280423 h 301361"/>
                <a:gd name="connsiteX22" fmla="*/ 72666 w 105883"/>
                <a:gd name="connsiteY22" fmla="*/ 258953 h 301361"/>
                <a:gd name="connsiteX23" fmla="*/ 72983 w 105883"/>
                <a:gd name="connsiteY23" fmla="*/ 250198 h 301361"/>
                <a:gd name="connsiteX24" fmla="*/ 72347 w 105883"/>
                <a:gd name="connsiteY24" fmla="*/ 235561 h 301361"/>
                <a:gd name="connsiteX25" fmla="*/ 58189 w 105883"/>
                <a:gd name="connsiteY25" fmla="*/ 236840 h 301361"/>
                <a:gd name="connsiteX26" fmla="*/ 20487 w 105883"/>
                <a:gd name="connsiteY26" fmla="*/ 219337 h 301361"/>
                <a:gd name="connsiteX27" fmla="*/ 5215 w 105883"/>
                <a:gd name="connsiteY27" fmla="*/ 177341 h 301361"/>
                <a:gd name="connsiteX28" fmla="*/ 6170 w 105883"/>
                <a:gd name="connsiteY28" fmla="*/ 166997 h 301361"/>
                <a:gd name="connsiteX29" fmla="*/ 8557 w 105883"/>
                <a:gd name="connsiteY29" fmla="*/ 157615 h 301361"/>
                <a:gd name="connsiteX30" fmla="*/ 12851 w 105883"/>
                <a:gd name="connsiteY30" fmla="*/ 148386 h 301361"/>
                <a:gd name="connsiteX31" fmla="*/ 15715 w 105883"/>
                <a:gd name="connsiteY31" fmla="*/ 143613 h 301361"/>
                <a:gd name="connsiteX32" fmla="*/ 17942 w 105883"/>
                <a:gd name="connsiteY32" fmla="*/ 139802 h 301361"/>
                <a:gd name="connsiteX33" fmla="*/ 24146 w 105883"/>
                <a:gd name="connsiteY33" fmla="*/ 131209 h 301361"/>
                <a:gd name="connsiteX34" fmla="*/ 26771 w 105883"/>
                <a:gd name="connsiteY34" fmla="*/ 128024 h 301361"/>
                <a:gd name="connsiteX35" fmla="*/ 29078 w 105883"/>
                <a:gd name="connsiteY35" fmla="*/ 125165 h 301361"/>
                <a:gd name="connsiteX36" fmla="*/ 30509 w 105883"/>
                <a:gd name="connsiteY36" fmla="*/ 123414 h 301361"/>
                <a:gd name="connsiteX37" fmla="*/ 37668 w 105883"/>
                <a:gd name="connsiteY37" fmla="*/ 114984 h 301361"/>
                <a:gd name="connsiteX38" fmla="*/ 40770 w 105883"/>
                <a:gd name="connsiteY38" fmla="*/ 111563 h 301361"/>
                <a:gd name="connsiteX39" fmla="*/ 43236 w 105883"/>
                <a:gd name="connsiteY39" fmla="*/ 108696 h 301361"/>
                <a:gd name="connsiteX40" fmla="*/ 44668 w 105883"/>
                <a:gd name="connsiteY40" fmla="*/ 107190 h 301361"/>
                <a:gd name="connsiteX41" fmla="*/ 37509 w 105883"/>
                <a:gd name="connsiteY41" fmla="*/ 76964 h 301361"/>
                <a:gd name="connsiteX42" fmla="*/ 36395 w 105883"/>
                <a:gd name="connsiteY42" fmla="*/ 52146 h 301361"/>
                <a:gd name="connsiteX43" fmla="*/ 42759 w 105883"/>
                <a:gd name="connsiteY43" fmla="*/ 26213 h 301361"/>
                <a:gd name="connsiteX44" fmla="*/ 60098 w 105883"/>
                <a:gd name="connsiteY44" fmla="*/ 5696 h 301361"/>
                <a:gd name="connsiteX45" fmla="*/ 61689 w 105883"/>
                <a:gd name="connsiteY45" fmla="*/ 5215 h 301361"/>
                <a:gd name="connsiteX46" fmla="*/ 63280 w 105883"/>
                <a:gd name="connsiteY46" fmla="*/ 5696 h 301361"/>
                <a:gd name="connsiteX47" fmla="*/ 78074 w 105883"/>
                <a:gd name="connsiteY47" fmla="*/ 32582 h 301361"/>
                <a:gd name="connsiteX48" fmla="*/ 84438 w 105883"/>
                <a:gd name="connsiteY48" fmla="*/ 62645 h 301361"/>
                <a:gd name="connsiteX49" fmla="*/ 77119 w 105883"/>
                <a:gd name="connsiteY49" fmla="*/ 91283 h 301361"/>
                <a:gd name="connsiteX50" fmla="*/ 55803 w 105883"/>
                <a:gd name="connsiteY50" fmla="*/ 120547 h 301361"/>
                <a:gd name="connsiteX51" fmla="*/ 64711 w 105883"/>
                <a:gd name="connsiteY51" fmla="*/ 153477 h 301361"/>
                <a:gd name="connsiteX52" fmla="*/ 78234 w 105883"/>
                <a:gd name="connsiteY52" fmla="*/ 227449 h 301361"/>
                <a:gd name="connsiteX53" fmla="*/ 91119 w 105883"/>
                <a:gd name="connsiteY53" fmla="*/ 217113 h 301361"/>
                <a:gd name="connsiteX54" fmla="*/ 96209 w 105883"/>
                <a:gd name="connsiteY54" fmla="*/ 201361 h 301361"/>
                <a:gd name="connsiteX55" fmla="*/ 88574 w 105883"/>
                <a:gd name="connsiteY55" fmla="*/ 181316 h 301361"/>
                <a:gd name="connsiteX56" fmla="*/ 68689 w 105883"/>
                <a:gd name="connsiteY56" fmla="*/ 171135 h 301361"/>
                <a:gd name="connsiteX57" fmla="*/ 78234 w 105883"/>
                <a:gd name="connsiteY57" fmla="*/ 227449 h 301361"/>
                <a:gd name="connsiteX58" fmla="*/ 16670 w 105883"/>
                <a:gd name="connsiteY58" fmla="*/ 190707 h 301361"/>
                <a:gd name="connsiteX59" fmla="*/ 29396 w 105883"/>
                <a:gd name="connsiteY59" fmla="*/ 218384 h 301361"/>
                <a:gd name="connsiteX60" fmla="*/ 58666 w 105883"/>
                <a:gd name="connsiteY60" fmla="*/ 229998 h 301361"/>
                <a:gd name="connsiteX61" fmla="*/ 71711 w 105883"/>
                <a:gd name="connsiteY61" fmla="*/ 229045 h 301361"/>
                <a:gd name="connsiteX62" fmla="*/ 61689 w 105883"/>
                <a:gd name="connsiteY62" fmla="*/ 171135 h 301361"/>
                <a:gd name="connsiteX63" fmla="*/ 47213 w 105883"/>
                <a:gd name="connsiteY63" fmla="*/ 177504 h 301361"/>
                <a:gd name="connsiteX64" fmla="*/ 41963 w 105883"/>
                <a:gd name="connsiteY64" fmla="*/ 190072 h 301361"/>
                <a:gd name="connsiteX65" fmla="*/ 54849 w 105883"/>
                <a:gd name="connsiteY65" fmla="*/ 209636 h 301361"/>
                <a:gd name="connsiteX66" fmla="*/ 55962 w 105883"/>
                <a:gd name="connsiteY66" fmla="*/ 212023 h 301361"/>
                <a:gd name="connsiteX67" fmla="*/ 54849 w 105883"/>
                <a:gd name="connsiteY67" fmla="*/ 214409 h 301361"/>
                <a:gd name="connsiteX68" fmla="*/ 52462 w 105883"/>
                <a:gd name="connsiteY68" fmla="*/ 215525 h 301361"/>
                <a:gd name="connsiteX69" fmla="*/ 51030 w 105883"/>
                <a:gd name="connsiteY69" fmla="*/ 215199 h 301361"/>
                <a:gd name="connsiteX70" fmla="*/ 37032 w 105883"/>
                <a:gd name="connsiteY70" fmla="*/ 202477 h 301361"/>
                <a:gd name="connsiteX71" fmla="*/ 32419 w 105883"/>
                <a:gd name="connsiteY71" fmla="*/ 185771 h 301361"/>
                <a:gd name="connsiteX72" fmla="*/ 39259 w 105883"/>
                <a:gd name="connsiteY72" fmla="*/ 165890 h 301361"/>
                <a:gd name="connsiteX73" fmla="*/ 57871 w 105883"/>
                <a:gd name="connsiteY73" fmla="*/ 154438 h 301361"/>
                <a:gd name="connsiteX74" fmla="*/ 50553 w 105883"/>
                <a:gd name="connsiteY74" fmla="*/ 126599 h 301361"/>
                <a:gd name="connsiteX75" fmla="*/ 44429 w 105883"/>
                <a:gd name="connsiteY75" fmla="*/ 133514 h 301361"/>
                <a:gd name="connsiteX76" fmla="*/ 40213 w 105883"/>
                <a:gd name="connsiteY76" fmla="*/ 138368 h 301361"/>
                <a:gd name="connsiteX77" fmla="*/ 31464 w 105883"/>
                <a:gd name="connsiteY77" fmla="*/ 149983 h 301361"/>
                <a:gd name="connsiteX78" fmla="*/ 23510 w 105883"/>
                <a:gd name="connsiteY78" fmla="*/ 162868 h 301361"/>
                <a:gd name="connsiteX79" fmla="*/ 18738 w 105883"/>
                <a:gd name="connsiteY79" fmla="*/ 176071 h 301361"/>
                <a:gd name="connsiteX80" fmla="*/ 16670 w 105883"/>
                <a:gd name="connsiteY80" fmla="*/ 190707 h 301361"/>
                <a:gd name="connsiteX81" fmla="*/ 69802 w 105883"/>
                <a:gd name="connsiteY81" fmla="*/ 28917 h 301361"/>
                <a:gd name="connsiteX82" fmla="*/ 51030 w 105883"/>
                <a:gd name="connsiteY82" fmla="*/ 45785 h 301361"/>
                <a:gd name="connsiteX83" fmla="*/ 44031 w 105883"/>
                <a:gd name="connsiteY83" fmla="*/ 70122 h 301361"/>
                <a:gd name="connsiteX84" fmla="*/ 49758 w 105883"/>
                <a:gd name="connsiteY84" fmla="*/ 100983 h 301361"/>
                <a:gd name="connsiteX85" fmla="*/ 66938 w 105883"/>
                <a:gd name="connsiteY85" fmla="*/ 75367 h 301361"/>
                <a:gd name="connsiteX86" fmla="*/ 72983 w 105883"/>
                <a:gd name="connsiteY86" fmla="*/ 49442 h 301361"/>
                <a:gd name="connsiteX87" fmla="*/ 69802 w 105883"/>
                <a:gd name="connsiteY87" fmla="*/ 28917 h 3013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</a:cxnLst>
              <a:rect l="l" t="t" r="r" b="b"/>
              <a:pathLst>
                <a:path w="105883" h="301361">
                  <a:moveTo>
                    <a:pt x="64711" y="153477"/>
                  </a:moveTo>
                  <a:cubicBezTo>
                    <a:pt x="64711" y="153477"/>
                    <a:pt x="65030" y="153477"/>
                    <a:pt x="65666" y="153477"/>
                  </a:cubicBezTo>
                  <a:cubicBezTo>
                    <a:pt x="66090" y="153371"/>
                    <a:pt x="66461" y="153322"/>
                    <a:pt x="66779" y="153322"/>
                  </a:cubicBezTo>
                  <a:cubicBezTo>
                    <a:pt x="78657" y="153322"/>
                    <a:pt x="88415" y="157509"/>
                    <a:pt x="96051" y="165890"/>
                  </a:cubicBezTo>
                  <a:cubicBezTo>
                    <a:pt x="103686" y="174157"/>
                    <a:pt x="107504" y="183809"/>
                    <a:pt x="107504" y="194837"/>
                  </a:cubicBezTo>
                  <a:cubicBezTo>
                    <a:pt x="107504" y="208520"/>
                    <a:pt x="101830" y="219654"/>
                    <a:pt x="90483" y="228247"/>
                  </a:cubicBezTo>
                  <a:cubicBezTo>
                    <a:pt x="87513" y="230577"/>
                    <a:pt x="83642" y="232491"/>
                    <a:pt x="78870" y="233973"/>
                  </a:cubicBezTo>
                  <a:cubicBezTo>
                    <a:pt x="79400" y="240863"/>
                    <a:pt x="79665" y="246435"/>
                    <a:pt x="79665" y="250678"/>
                  </a:cubicBezTo>
                  <a:cubicBezTo>
                    <a:pt x="79665" y="251525"/>
                    <a:pt x="79559" y="254604"/>
                    <a:pt x="79347" y="259906"/>
                  </a:cubicBezTo>
                  <a:cubicBezTo>
                    <a:pt x="78923" y="269770"/>
                    <a:pt x="75529" y="278306"/>
                    <a:pt x="69166" y="285514"/>
                  </a:cubicBezTo>
                  <a:cubicBezTo>
                    <a:pt x="63015" y="292624"/>
                    <a:pt x="55379" y="296175"/>
                    <a:pt x="46258" y="296175"/>
                  </a:cubicBezTo>
                  <a:cubicBezTo>
                    <a:pt x="37668" y="296175"/>
                    <a:pt x="30351" y="293154"/>
                    <a:pt x="24305" y="287110"/>
                  </a:cubicBezTo>
                  <a:cubicBezTo>
                    <a:pt x="18260" y="280953"/>
                    <a:pt x="15238" y="273533"/>
                    <a:pt x="15238" y="264834"/>
                  </a:cubicBezTo>
                  <a:cubicBezTo>
                    <a:pt x="15238" y="260273"/>
                    <a:pt x="16987" y="256404"/>
                    <a:pt x="20487" y="253219"/>
                  </a:cubicBezTo>
                  <a:cubicBezTo>
                    <a:pt x="24093" y="250043"/>
                    <a:pt x="28282" y="248446"/>
                    <a:pt x="33055" y="248446"/>
                  </a:cubicBezTo>
                  <a:cubicBezTo>
                    <a:pt x="37297" y="248446"/>
                    <a:pt x="40849" y="250092"/>
                    <a:pt x="43713" y="253382"/>
                  </a:cubicBezTo>
                  <a:cubicBezTo>
                    <a:pt x="46683" y="256461"/>
                    <a:pt x="48168" y="260273"/>
                    <a:pt x="48168" y="264834"/>
                  </a:cubicBezTo>
                  <a:cubicBezTo>
                    <a:pt x="48168" y="268972"/>
                    <a:pt x="46683" y="272523"/>
                    <a:pt x="43713" y="275496"/>
                  </a:cubicBezTo>
                  <a:cubicBezTo>
                    <a:pt x="40743" y="278460"/>
                    <a:pt x="37191" y="279951"/>
                    <a:pt x="33055" y="279951"/>
                  </a:cubicBezTo>
                  <a:cubicBezTo>
                    <a:pt x="31357" y="279951"/>
                    <a:pt x="29714" y="279633"/>
                    <a:pt x="28123" y="278990"/>
                  </a:cubicBezTo>
                  <a:cubicBezTo>
                    <a:pt x="32789" y="285888"/>
                    <a:pt x="38993" y="289334"/>
                    <a:pt x="46736" y="289334"/>
                  </a:cubicBezTo>
                  <a:cubicBezTo>
                    <a:pt x="54053" y="289334"/>
                    <a:pt x="60045" y="286361"/>
                    <a:pt x="64711" y="280423"/>
                  </a:cubicBezTo>
                  <a:cubicBezTo>
                    <a:pt x="69590" y="274274"/>
                    <a:pt x="72241" y="267115"/>
                    <a:pt x="72666" y="258953"/>
                  </a:cubicBezTo>
                  <a:cubicBezTo>
                    <a:pt x="72878" y="253863"/>
                    <a:pt x="72983" y="250939"/>
                    <a:pt x="72983" y="250198"/>
                  </a:cubicBezTo>
                  <a:cubicBezTo>
                    <a:pt x="72983" y="244260"/>
                    <a:pt x="72772" y="239381"/>
                    <a:pt x="72347" y="235561"/>
                  </a:cubicBezTo>
                  <a:cubicBezTo>
                    <a:pt x="67045" y="236416"/>
                    <a:pt x="62325" y="236840"/>
                    <a:pt x="58189" y="236840"/>
                  </a:cubicBezTo>
                  <a:cubicBezTo>
                    <a:pt x="43448" y="236840"/>
                    <a:pt x="30881" y="231008"/>
                    <a:pt x="20487" y="219337"/>
                  </a:cubicBezTo>
                  <a:cubicBezTo>
                    <a:pt x="10306" y="207567"/>
                    <a:pt x="5215" y="193566"/>
                    <a:pt x="5215" y="177341"/>
                  </a:cubicBezTo>
                  <a:cubicBezTo>
                    <a:pt x="5215" y="173945"/>
                    <a:pt x="5534" y="170500"/>
                    <a:pt x="6170" y="166997"/>
                  </a:cubicBezTo>
                  <a:cubicBezTo>
                    <a:pt x="6806" y="164139"/>
                    <a:pt x="7602" y="161011"/>
                    <a:pt x="8557" y="157615"/>
                  </a:cubicBezTo>
                  <a:cubicBezTo>
                    <a:pt x="9087" y="155709"/>
                    <a:pt x="10519" y="152630"/>
                    <a:pt x="12851" y="148386"/>
                  </a:cubicBezTo>
                  <a:cubicBezTo>
                    <a:pt x="13700" y="147116"/>
                    <a:pt x="14655" y="145528"/>
                    <a:pt x="15715" y="143613"/>
                  </a:cubicBezTo>
                  <a:cubicBezTo>
                    <a:pt x="16776" y="141708"/>
                    <a:pt x="17518" y="140437"/>
                    <a:pt x="17942" y="139802"/>
                  </a:cubicBezTo>
                  <a:cubicBezTo>
                    <a:pt x="19002" y="137676"/>
                    <a:pt x="21070" y="134817"/>
                    <a:pt x="24146" y="131209"/>
                  </a:cubicBezTo>
                  <a:cubicBezTo>
                    <a:pt x="24995" y="130256"/>
                    <a:pt x="25869" y="129197"/>
                    <a:pt x="26771" y="128024"/>
                  </a:cubicBezTo>
                  <a:cubicBezTo>
                    <a:pt x="27673" y="126859"/>
                    <a:pt x="28441" y="125907"/>
                    <a:pt x="29078" y="125165"/>
                  </a:cubicBezTo>
                  <a:cubicBezTo>
                    <a:pt x="29714" y="124424"/>
                    <a:pt x="30191" y="123838"/>
                    <a:pt x="30509" y="123414"/>
                  </a:cubicBezTo>
                  <a:cubicBezTo>
                    <a:pt x="30827" y="122991"/>
                    <a:pt x="33214" y="120181"/>
                    <a:pt x="37668" y="114984"/>
                  </a:cubicBezTo>
                  <a:cubicBezTo>
                    <a:pt x="38728" y="113925"/>
                    <a:pt x="39763" y="112785"/>
                    <a:pt x="40770" y="111563"/>
                  </a:cubicBezTo>
                  <a:cubicBezTo>
                    <a:pt x="41777" y="110342"/>
                    <a:pt x="42600" y="109389"/>
                    <a:pt x="43236" y="108696"/>
                  </a:cubicBezTo>
                  <a:cubicBezTo>
                    <a:pt x="43872" y="108012"/>
                    <a:pt x="44349" y="107507"/>
                    <a:pt x="44668" y="107190"/>
                  </a:cubicBezTo>
                  <a:cubicBezTo>
                    <a:pt x="40849" y="94565"/>
                    <a:pt x="38463" y="84490"/>
                    <a:pt x="37509" y="76964"/>
                  </a:cubicBezTo>
                  <a:cubicBezTo>
                    <a:pt x="36766" y="70920"/>
                    <a:pt x="36395" y="62645"/>
                    <a:pt x="36395" y="52146"/>
                  </a:cubicBezTo>
                  <a:cubicBezTo>
                    <a:pt x="36395" y="42918"/>
                    <a:pt x="38517" y="34276"/>
                    <a:pt x="42759" y="26213"/>
                  </a:cubicBezTo>
                  <a:cubicBezTo>
                    <a:pt x="46895" y="17840"/>
                    <a:pt x="52674" y="10998"/>
                    <a:pt x="60098" y="5696"/>
                  </a:cubicBezTo>
                  <a:cubicBezTo>
                    <a:pt x="60628" y="5378"/>
                    <a:pt x="61159" y="5215"/>
                    <a:pt x="61689" y="5215"/>
                  </a:cubicBezTo>
                  <a:cubicBezTo>
                    <a:pt x="62432" y="5215"/>
                    <a:pt x="62962" y="5378"/>
                    <a:pt x="63280" y="5696"/>
                  </a:cubicBezTo>
                  <a:cubicBezTo>
                    <a:pt x="69006" y="12587"/>
                    <a:pt x="73938" y="21546"/>
                    <a:pt x="78074" y="32582"/>
                  </a:cubicBezTo>
                  <a:cubicBezTo>
                    <a:pt x="82317" y="43610"/>
                    <a:pt x="84438" y="53629"/>
                    <a:pt x="84438" y="62645"/>
                  </a:cubicBezTo>
                  <a:cubicBezTo>
                    <a:pt x="84438" y="72826"/>
                    <a:pt x="81998" y="82372"/>
                    <a:pt x="77119" y="91283"/>
                  </a:cubicBezTo>
                  <a:cubicBezTo>
                    <a:pt x="71605" y="100714"/>
                    <a:pt x="64500" y="110472"/>
                    <a:pt x="55803" y="120547"/>
                  </a:cubicBezTo>
                  <a:cubicBezTo>
                    <a:pt x="58030" y="127552"/>
                    <a:pt x="61000" y="138523"/>
                    <a:pt x="64711" y="153477"/>
                  </a:cubicBezTo>
                  <a:moveTo>
                    <a:pt x="78234" y="227449"/>
                  </a:moveTo>
                  <a:cubicBezTo>
                    <a:pt x="83748" y="225437"/>
                    <a:pt x="88043" y="221992"/>
                    <a:pt x="91119" y="217113"/>
                  </a:cubicBezTo>
                  <a:cubicBezTo>
                    <a:pt x="94513" y="212446"/>
                    <a:pt x="96209" y="207193"/>
                    <a:pt x="96209" y="201361"/>
                  </a:cubicBezTo>
                  <a:cubicBezTo>
                    <a:pt x="96209" y="193835"/>
                    <a:pt x="93664" y="187148"/>
                    <a:pt x="88574" y="181316"/>
                  </a:cubicBezTo>
                  <a:cubicBezTo>
                    <a:pt x="83377" y="175273"/>
                    <a:pt x="76749" y="171876"/>
                    <a:pt x="68689" y="171135"/>
                  </a:cubicBezTo>
                  <a:cubicBezTo>
                    <a:pt x="73249" y="193517"/>
                    <a:pt x="76430" y="212283"/>
                    <a:pt x="78234" y="227449"/>
                  </a:cubicBezTo>
                  <a:moveTo>
                    <a:pt x="16670" y="190707"/>
                  </a:moveTo>
                  <a:cubicBezTo>
                    <a:pt x="16670" y="201206"/>
                    <a:pt x="20911" y="210434"/>
                    <a:pt x="29396" y="218384"/>
                  </a:cubicBezTo>
                  <a:cubicBezTo>
                    <a:pt x="38092" y="226129"/>
                    <a:pt x="47849" y="229998"/>
                    <a:pt x="58666" y="229998"/>
                  </a:cubicBezTo>
                  <a:cubicBezTo>
                    <a:pt x="63121" y="229998"/>
                    <a:pt x="67468" y="229681"/>
                    <a:pt x="71711" y="229045"/>
                  </a:cubicBezTo>
                  <a:cubicBezTo>
                    <a:pt x="70014" y="212927"/>
                    <a:pt x="66674" y="193623"/>
                    <a:pt x="61689" y="171135"/>
                  </a:cubicBezTo>
                  <a:cubicBezTo>
                    <a:pt x="55644" y="171770"/>
                    <a:pt x="50819" y="173896"/>
                    <a:pt x="47213" y="177504"/>
                  </a:cubicBezTo>
                  <a:cubicBezTo>
                    <a:pt x="43713" y="181210"/>
                    <a:pt x="41963" y="185405"/>
                    <a:pt x="41963" y="190072"/>
                  </a:cubicBezTo>
                  <a:cubicBezTo>
                    <a:pt x="41963" y="198127"/>
                    <a:pt x="46258" y="204651"/>
                    <a:pt x="54849" y="209636"/>
                  </a:cubicBezTo>
                  <a:cubicBezTo>
                    <a:pt x="55591" y="210377"/>
                    <a:pt x="55962" y="211175"/>
                    <a:pt x="55962" y="212023"/>
                  </a:cubicBezTo>
                  <a:cubicBezTo>
                    <a:pt x="55962" y="212869"/>
                    <a:pt x="55591" y="213668"/>
                    <a:pt x="54849" y="214409"/>
                  </a:cubicBezTo>
                  <a:cubicBezTo>
                    <a:pt x="54212" y="215150"/>
                    <a:pt x="53417" y="215525"/>
                    <a:pt x="52462" y="215525"/>
                  </a:cubicBezTo>
                  <a:cubicBezTo>
                    <a:pt x="52356" y="215525"/>
                    <a:pt x="51879" y="215411"/>
                    <a:pt x="51030" y="215199"/>
                  </a:cubicBezTo>
                  <a:cubicBezTo>
                    <a:pt x="44985" y="211917"/>
                    <a:pt x="40319" y="207673"/>
                    <a:pt x="37032" y="202477"/>
                  </a:cubicBezTo>
                  <a:cubicBezTo>
                    <a:pt x="33956" y="196962"/>
                    <a:pt x="32419" y="191391"/>
                    <a:pt x="32419" y="185771"/>
                  </a:cubicBezTo>
                  <a:cubicBezTo>
                    <a:pt x="32419" y="178457"/>
                    <a:pt x="34698" y="171827"/>
                    <a:pt x="39259" y="165890"/>
                  </a:cubicBezTo>
                  <a:cubicBezTo>
                    <a:pt x="44031" y="159952"/>
                    <a:pt x="50236" y="156132"/>
                    <a:pt x="57871" y="154438"/>
                  </a:cubicBezTo>
                  <a:cubicBezTo>
                    <a:pt x="54902" y="142555"/>
                    <a:pt x="52462" y="133278"/>
                    <a:pt x="50553" y="126599"/>
                  </a:cubicBezTo>
                  <a:cubicBezTo>
                    <a:pt x="48857" y="128505"/>
                    <a:pt x="46815" y="130810"/>
                    <a:pt x="44429" y="133514"/>
                  </a:cubicBezTo>
                  <a:cubicBezTo>
                    <a:pt x="42043" y="136218"/>
                    <a:pt x="40638" y="137839"/>
                    <a:pt x="40213" y="138368"/>
                  </a:cubicBezTo>
                  <a:cubicBezTo>
                    <a:pt x="36395" y="143353"/>
                    <a:pt x="33479" y="147222"/>
                    <a:pt x="31464" y="149983"/>
                  </a:cubicBezTo>
                  <a:cubicBezTo>
                    <a:pt x="27858" y="154967"/>
                    <a:pt x="25206" y="159260"/>
                    <a:pt x="23510" y="162868"/>
                  </a:cubicBezTo>
                  <a:cubicBezTo>
                    <a:pt x="21707" y="166892"/>
                    <a:pt x="20116" y="171298"/>
                    <a:pt x="18738" y="176071"/>
                  </a:cubicBezTo>
                  <a:cubicBezTo>
                    <a:pt x="17359" y="180632"/>
                    <a:pt x="16670" y="185511"/>
                    <a:pt x="16670" y="190707"/>
                  </a:cubicBezTo>
                  <a:moveTo>
                    <a:pt x="69802" y="28917"/>
                  </a:moveTo>
                  <a:cubicBezTo>
                    <a:pt x="61848" y="32843"/>
                    <a:pt x="55591" y="38463"/>
                    <a:pt x="51030" y="45785"/>
                  </a:cubicBezTo>
                  <a:cubicBezTo>
                    <a:pt x="46364" y="53311"/>
                    <a:pt x="44031" y="61423"/>
                    <a:pt x="44031" y="70122"/>
                  </a:cubicBezTo>
                  <a:cubicBezTo>
                    <a:pt x="44031" y="77754"/>
                    <a:pt x="45940" y="88041"/>
                    <a:pt x="49758" y="100983"/>
                  </a:cubicBezTo>
                  <a:cubicBezTo>
                    <a:pt x="57394" y="91755"/>
                    <a:pt x="63121" y="83219"/>
                    <a:pt x="66938" y="75367"/>
                  </a:cubicBezTo>
                  <a:cubicBezTo>
                    <a:pt x="70968" y="67100"/>
                    <a:pt x="72983" y="58459"/>
                    <a:pt x="72983" y="49442"/>
                  </a:cubicBezTo>
                  <a:cubicBezTo>
                    <a:pt x="72983" y="42658"/>
                    <a:pt x="71923" y="35816"/>
                    <a:pt x="69802" y="28917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2" name="자유형: 도형 621">
              <a:extLst>
                <a:ext uri="{FF2B5EF4-FFF2-40B4-BE49-F238E27FC236}">
                  <a16:creationId xmlns:a16="http://schemas.microsoft.com/office/drawing/2014/main" id="{250F55E0-D676-4791-8810-373F54A73913}"/>
                </a:ext>
              </a:extLst>
            </p:cNvPr>
            <p:cNvSpPr/>
            <p:nvPr/>
          </p:nvSpPr>
          <p:spPr>
            <a:xfrm>
              <a:off x="4128638" y="5586661"/>
              <a:ext cx="40724" cy="105884"/>
            </a:xfrm>
            <a:custGeom>
              <a:avLst/>
              <a:gdLst>
                <a:gd name="connsiteX0" fmla="*/ 13965 w 40724"/>
                <a:gd name="connsiteY0" fmla="*/ 74260 h 105883"/>
                <a:gd name="connsiteX1" fmla="*/ 13965 w 40724"/>
                <a:gd name="connsiteY1" fmla="*/ 86827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9 h 105883"/>
                <a:gd name="connsiteX8" fmla="*/ 16351 w 40724"/>
                <a:gd name="connsiteY8" fmla="*/ 66937 h 105883"/>
                <a:gd name="connsiteX9" fmla="*/ 13965 w 40724"/>
                <a:gd name="connsiteY9" fmla="*/ 74260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5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507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60"/>
                  </a:moveTo>
                  <a:lnTo>
                    <a:pt x="13965" y="86827"/>
                  </a:lnTo>
                  <a:cubicBezTo>
                    <a:pt x="13965" y="91275"/>
                    <a:pt x="14177" y="94834"/>
                    <a:pt x="14601" y="97481"/>
                  </a:cubicBezTo>
                  <a:cubicBezTo>
                    <a:pt x="18101" y="94516"/>
                    <a:pt x="20593" y="92284"/>
                    <a:pt x="22078" y="90802"/>
                  </a:cubicBezTo>
                  <a:cubicBezTo>
                    <a:pt x="23775" y="89100"/>
                    <a:pt x="25472" y="86770"/>
                    <a:pt x="27168" y="83797"/>
                  </a:cubicBezTo>
                  <a:cubicBezTo>
                    <a:pt x="28866" y="80833"/>
                    <a:pt x="29714" y="77860"/>
                    <a:pt x="29714" y="74895"/>
                  </a:cubicBezTo>
                  <a:cubicBezTo>
                    <a:pt x="29714" y="71922"/>
                    <a:pt x="29078" y="69381"/>
                    <a:pt x="27805" y="67255"/>
                  </a:cubicBezTo>
                  <a:cubicBezTo>
                    <a:pt x="26532" y="65137"/>
                    <a:pt x="24836" y="64079"/>
                    <a:pt x="22714" y="64079"/>
                  </a:cubicBezTo>
                  <a:cubicBezTo>
                    <a:pt x="20169" y="64079"/>
                    <a:pt x="18048" y="65032"/>
                    <a:pt x="16351" y="66937"/>
                  </a:cubicBezTo>
                  <a:cubicBezTo>
                    <a:pt x="14760" y="69063"/>
                    <a:pt x="13965" y="71499"/>
                    <a:pt x="13965" y="74260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76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40"/>
                    <a:pt x="41380" y="79456"/>
                    <a:pt x="39577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61"/>
                    <a:pt x="30404" y="92179"/>
                    <a:pt x="26055" y="95575"/>
                  </a:cubicBezTo>
                  <a:cubicBezTo>
                    <a:pt x="24782" y="96528"/>
                    <a:pt x="23271" y="97644"/>
                    <a:pt x="21522" y="98915"/>
                  </a:cubicBezTo>
                  <a:cubicBezTo>
                    <a:pt x="19771" y="100185"/>
                    <a:pt x="18685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9"/>
                    <a:pt x="14601" y="105805"/>
                    <a:pt x="13647" y="106546"/>
                  </a:cubicBezTo>
                  <a:cubicBezTo>
                    <a:pt x="12904" y="107190"/>
                    <a:pt x="12003" y="107507"/>
                    <a:pt x="10942" y="107507"/>
                  </a:cubicBezTo>
                  <a:cubicBezTo>
                    <a:pt x="9882" y="107507"/>
                    <a:pt x="9034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3" name="자유형: 도형 622">
              <a:extLst>
                <a:ext uri="{FF2B5EF4-FFF2-40B4-BE49-F238E27FC236}">
                  <a16:creationId xmlns:a16="http://schemas.microsoft.com/office/drawing/2014/main" id="{3E8BC9AD-03D7-47F1-9290-93B297422B0A}"/>
                </a:ext>
              </a:extLst>
            </p:cNvPr>
            <p:cNvSpPr/>
            <p:nvPr/>
          </p:nvSpPr>
          <p:spPr>
            <a:xfrm>
              <a:off x="4087913" y="5505212"/>
              <a:ext cx="40724" cy="105884"/>
            </a:xfrm>
            <a:custGeom>
              <a:avLst/>
              <a:gdLst>
                <a:gd name="connsiteX0" fmla="*/ 13965 w 40724"/>
                <a:gd name="connsiteY0" fmla="*/ 74260 h 105883"/>
                <a:gd name="connsiteX1" fmla="*/ 13965 w 40724"/>
                <a:gd name="connsiteY1" fmla="*/ 86827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9 h 105883"/>
                <a:gd name="connsiteX8" fmla="*/ 16351 w 40724"/>
                <a:gd name="connsiteY8" fmla="*/ 66937 h 105883"/>
                <a:gd name="connsiteX9" fmla="*/ 13965 w 40724"/>
                <a:gd name="connsiteY9" fmla="*/ 74260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5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507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60"/>
                  </a:moveTo>
                  <a:lnTo>
                    <a:pt x="13965" y="86827"/>
                  </a:lnTo>
                  <a:cubicBezTo>
                    <a:pt x="13965" y="91275"/>
                    <a:pt x="14177" y="94834"/>
                    <a:pt x="14601" y="97481"/>
                  </a:cubicBezTo>
                  <a:cubicBezTo>
                    <a:pt x="18101" y="94516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95"/>
                  </a:cubicBezTo>
                  <a:cubicBezTo>
                    <a:pt x="29714" y="71922"/>
                    <a:pt x="29078" y="69381"/>
                    <a:pt x="27805" y="67255"/>
                  </a:cubicBezTo>
                  <a:cubicBezTo>
                    <a:pt x="26532" y="65137"/>
                    <a:pt x="24836" y="64079"/>
                    <a:pt x="22714" y="64079"/>
                  </a:cubicBezTo>
                  <a:cubicBezTo>
                    <a:pt x="20169" y="64079"/>
                    <a:pt x="18048" y="65032"/>
                    <a:pt x="16351" y="66937"/>
                  </a:cubicBezTo>
                  <a:cubicBezTo>
                    <a:pt x="14760" y="69063"/>
                    <a:pt x="13965" y="71499"/>
                    <a:pt x="13965" y="74260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76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3"/>
                    <a:pt x="41380" y="79456"/>
                    <a:pt x="39577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61"/>
                    <a:pt x="30404" y="92179"/>
                    <a:pt x="26055" y="95575"/>
                  </a:cubicBezTo>
                  <a:cubicBezTo>
                    <a:pt x="24782" y="96528"/>
                    <a:pt x="23271" y="97644"/>
                    <a:pt x="21522" y="98915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9"/>
                    <a:pt x="14601" y="105805"/>
                    <a:pt x="13647" y="106546"/>
                  </a:cubicBezTo>
                  <a:cubicBezTo>
                    <a:pt x="12904" y="107190"/>
                    <a:pt x="12003" y="107507"/>
                    <a:pt x="10942" y="107507"/>
                  </a:cubicBezTo>
                  <a:cubicBezTo>
                    <a:pt x="9882" y="107507"/>
                    <a:pt x="9034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4" name="자유형: 도형 623">
              <a:extLst>
                <a:ext uri="{FF2B5EF4-FFF2-40B4-BE49-F238E27FC236}">
                  <a16:creationId xmlns:a16="http://schemas.microsoft.com/office/drawing/2014/main" id="{4E648D86-31AD-4B14-9697-162806349652}"/>
                </a:ext>
              </a:extLst>
            </p:cNvPr>
            <p:cNvSpPr/>
            <p:nvPr/>
          </p:nvSpPr>
          <p:spPr>
            <a:xfrm>
              <a:off x="4047189" y="5566299"/>
              <a:ext cx="40724" cy="105884"/>
            </a:xfrm>
            <a:custGeom>
              <a:avLst/>
              <a:gdLst>
                <a:gd name="connsiteX0" fmla="*/ 13965 w 40724"/>
                <a:gd name="connsiteY0" fmla="*/ 74260 h 105883"/>
                <a:gd name="connsiteX1" fmla="*/ 13965 w 40724"/>
                <a:gd name="connsiteY1" fmla="*/ 86827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9 h 105883"/>
                <a:gd name="connsiteX8" fmla="*/ 16351 w 40724"/>
                <a:gd name="connsiteY8" fmla="*/ 66937 h 105883"/>
                <a:gd name="connsiteX9" fmla="*/ 13965 w 40724"/>
                <a:gd name="connsiteY9" fmla="*/ 74260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6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5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507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60"/>
                  </a:moveTo>
                  <a:lnTo>
                    <a:pt x="13965" y="86827"/>
                  </a:lnTo>
                  <a:cubicBezTo>
                    <a:pt x="13965" y="91275"/>
                    <a:pt x="14177" y="94834"/>
                    <a:pt x="14601" y="97481"/>
                  </a:cubicBezTo>
                  <a:cubicBezTo>
                    <a:pt x="18101" y="94516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95"/>
                  </a:cubicBezTo>
                  <a:cubicBezTo>
                    <a:pt x="29714" y="71922"/>
                    <a:pt x="29078" y="69381"/>
                    <a:pt x="27805" y="67255"/>
                  </a:cubicBezTo>
                  <a:cubicBezTo>
                    <a:pt x="26532" y="65137"/>
                    <a:pt x="24836" y="64079"/>
                    <a:pt x="22714" y="64079"/>
                  </a:cubicBezTo>
                  <a:cubicBezTo>
                    <a:pt x="20169" y="64079"/>
                    <a:pt x="18048" y="65032"/>
                    <a:pt x="16351" y="66937"/>
                  </a:cubicBezTo>
                  <a:cubicBezTo>
                    <a:pt x="14760" y="69063"/>
                    <a:pt x="13965" y="71499"/>
                    <a:pt x="13965" y="74260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0" y="57074"/>
                    <a:pt x="35387" y="58776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40"/>
                    <a:pt x="41380" y="79456"/>
                    <a:pt x="39576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61"/>
                    <a:pt x="30403" y="92179"/>
                    <a:pt x="26055" y="95575"/>
                  </a:cubicBezTo>
                  <a:cubicBezTo>
                    <a:pt x="24782" y="96528"/>
                    <a:pt x="23271" y="97644"/>
                    <a:pt x="21522" y="98915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9"/>
                    <a:pt x="14601" y="105805"/>
                    <a:pt x="13647" y="106546"/>
                  </a:cubicBezTo>
                  <a:cubicBezTo>
                    <a:pt x="12904" y="107190"/>
                    <a:pt x="12003" y="107507"/>
                    <a:pt x="10942" y="107507"/>
                  </a:cubicBezTo>
                  <a:cubicBezTo>
                    <a:pt x="9882" y="107507"/>
                    <a:pt x="9033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5" name="자유형: 도형 624">
              <a:extLst>
                <a:ext uri="{FF2B5EF4-FFF2-40B4-BE49-F238E27FC236}">
                  <a16:creationId xmlns:a16="http://schemas.microsoft.com/office/drawing/2014/main" id="{A56B7340-AC86-4840-A368-B40CD9976674}"/>
                </a:ext>
              </a:extLst>
            </p:cNvPr>
            <p:cNvSpPr/>
            <p:nvPr/>
          </p:nvSpPr>
          <p:spPr>
            <a:xfrm>
              <a:off x="4128638" y="4812896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5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507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5"/>
                    <a:pt x="14177" y="94834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5" y="89100"/>
                    <a:pt x="25472" y="86770"/>
                    <a:pt x="27168" y="83797"/>
                  </a:cubicBezTo>
                  <a:cubicBezTo>
                    <a:pt x="28866" y="80833"/>
                    <a:pt x="29714" y="77860"/>
                    <a:pt x="29714" y="74895"/>
                  </a:cubicBezTo>
                  <a:cubicBezTo>
                    <a:pt x="29714" y="71922"/>
                    <a:pt x="29078" y="69381"/>
                    <a:pt x="27805" y="67255"/>
                  </a:cubicBezTo>
                  <a:cubicBezTo>
                    <a:pt x="26532" y="65137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3"/>
                    <a:pt x="41380" y="79456"/>
                    <a:pt x="39577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61"/>
                    <a:pt x="30404" y="92179"/>
                    <a:pt x="26055" y="95575"/>
                  </a:cubicBezTo>
                  <a:cubicBezTo>
                    <a:pt x="24782" y="96528"/>
                    <a:pt x="23271" y="97644"/>
                    <a:pt x="21522" y="98915"/>
                  </a:cubicBezTo>
                  <a:cubicBezTo>
                    <a:pt x="19771" y="100185"/>
                    <a:pt x="18685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9"/>
                    <a:pt x="14601" y="105805"/>
                    <a:pt x="13647" y="106546"/>
                  </a:cubicBezTo>
                  <a:cubicBezTo>
                    <a:pt x="12904" y="107181"/>
                    <a:pt x="12003" y="107507"/>
                    <a:pt x="10942" y="107507"/>
                  </a:cubicBezTo>
                  <a:cubicBezTo>
                    <a:pt x="9882" y="107507"/>
                    <a:pt x="9034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6" name="자유형: 도형 625">
              <a:extLst>
                <a:ext uri="{FF2B5EF4-FFF2-40B4-BE49-F238E27FC236}">
                  <a16:creationId xmlns:a16="http://schemas.microsoft.com/office/drawing/2014/main" id="{568265A8-BC31-48AF-A4D8-E8C4C33207E4}"/>
                </a:ext>
              </a:extLst>
            </p:cNvPr>
            <p:cNvSpPr/>
            <p:nvPr/>
          </p:nvSpPr>
          <p:spPr>
            <a:xfrm>
              <a:off x="4087913" y="4731447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5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507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5"/>
                    <a:pt x="14177" y="94834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95"/>
                  </a:cubicBezTo>
                  <a:cubicBezTo>
                    <a:pt x="29714" y="71922"/>
                    <a:pt x="29078" y="69381"/>
                    <a:pt x="27805" y="67255"/>
                  </a:cubicBezTo>
                  <a:cubicBezTo>
                    <a:pt x="26532" y="65137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3"/>
                    <a:pt x="41380" y="79456"/>
                    <a:pt x="39577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61"/>
                    <a:pt x="30404" y="92179"/>
                    <a:pt x="26055" y="95575"/>
                  </a:cubicBezTo>
                  <a:cubicBezTo>
                    <a:pt x="24782" y="96528"/>
                    <a:pt x="23271" y="97644"/>
                    <a:pt x="21522" y="98915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9"/>
                    <a:pt x="14601" y="105805"/>
                    <a:pt x="13647" y="106546"/>
                  </a:cubicBezTo>
                  <a:cubicBezTo>
                    <a:pt x="12904" y="107181"/>
                    <a:pt x="12003" y="107507"/>
                    <a:pt x="10942" y="107507"/>
                  </a:cubicBezTo>
                  <a:cubicBezTo>
                    <a:pt x="9882" y="107507"/>
                    <a:pt x="9034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7" name="자유형: 도형 626">
              <a:extLst>
                <a:ext uri="{FF2B5EF4-FFF2-40B4-BE49-F238E27FC236}">
                  <a16:creationId xmlns:a16="http://schemas.microsoft.com/office/drawing/2014/main" id="{C90C6FB6-B8F1-4662-9540-1AA630222B9D}"/>
                </a:ext>
              </a:extLst>
            </p:cNvPr>
            <p:cNvSpPr/>
            <p:nvPr/>
          </p:nvSpPr>
          <p:spPr>
            <a:xfrm>
              <a:off x="4047189" y="4792534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6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5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507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5"/>
                    <a:pt x="14177" y="94834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95"/>
                  </a:cubicBezTo>
                  <a:cubicBezTo>
                    <a:pt x="29714" y="71922"/>
                    <a:pt x="29078" y="69381"/>
                    <a:pt x="27805" y="67255"/>
                  </a:cubicBezTo>
                  <a:cubicBezTo>
                    <a:pt x="26532" y="65137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0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3"/>
                    <a:pt x="41380" y="79456"/>
                    <a:pt x="39576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61"/>
                    <a:pt x="30403" y="92179"/>
                    <a:pt x="26055" y="95575"/>
                  </a:cubicBezTo>
                  <a:cubicBezTo>
                    <a:pt x="24782" y="96528"/>
                    <a:pt x="23271" y="97644"/>
                    <a:pt x="21522" y="98915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9"/>
                    <a:pt x="14601" y="105805"/>
                    <a:pt x="13647" y="106546"/>
                  </a:cubicBezTo>
                  <a:cubicBezTo>
                    <a:pt x="12904" y="107181"/>
                    <a:pt x="12003" y="107507"/>
                    <a:pt x="10942" y="107507"/>
                  </a:cubicBezTo>
                  <a:cubicBezTo>
                    <a:pt x="9882" y="107507"/>
                    <a:pt x="9033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8" name="자유형: 도형 627">
              <a:extLst>
                <a:ext uri="{FF2B5EF4-FFF2-40B4-BE49-F238E27FC236}">
                  <a16:creationId xmlns:a16="http://schemas.microsoft.com/office/drawing/2014/main" id="{16A63847-72E8-42A4-A5BB-6700850563D8}"/>
                </a:ext>
              </a:extLst>
            </p:cNvPr>
            <p:cNvSpPr/>
            <p:nvPr/>
          </p:nvSpPr>
          <p:spPr>
            <a:xfrm>
              <a:off x="4128638" y="4039131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5" y="89100"/>
                    <a:pt x="25472" y="86770"/>
                    <a:pt x="27168" y="83797"/>
                  </a:cubicBezTo>
                  <a:cubicBezTo>
                    <a:pt x="28866" y="80833"/>
                    <a:pt x="29714" y="77860"/>
                    <a:pt x="29714" y="74895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38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61"/>
                    <a:pt x="30404" y="92179"/>
                    <a:pt x="26055" y="95575"/>
                  </a:cubicBezTo>
                  <a:cubicBezTo>
                    <a:pt x="24782" y="96528"/>
                    <a:pt x="23271" y="97644"/>
                    <a:pt x="21522" y="98914"/>
                  </a:cubicBezTo>
                  <a:cubicBezTo>
                    <a:pt x="19771" y="100185"/>
                    <a:pt x="18685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29" name="자유형: 도형 628">
              <a:extLst>
                <a:ext uri="{FF2B5EF4-FFF2-40B4-BE49-F238E27FC236}">
                  <a16:creationId xmlns:a16="http://schemas.microsoft.com/office/drawing/2014/main" id="{DC2A40FA-CF54-485F-9D19-A936DCA46E1A}"/>
                </a:ext>
              </a:extLst>
            </p:cNvPr>
            <p:cNvSpPr/>
            <p:nvPr/>
          </p:nvSpPr>
          <p:spPr>
            <a:xfrm>
              <a:off x="4087913" y="3957682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95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38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61"/>
                    <a:pt x="30404" y="92179"/>
                    <a:pt x="26055" y="95575"/>
                  </a:cubicBezTo>
                  <a:cubicBezTo>
                    <a:pt x="24782" y="96528"/>
                    <a:pt x="23271" y="97644"/>
                    <a:pt x="21522" y="98914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0" name="자유형: 도형 629">
              <a:extLst>
                <a:ext uri="{FF2B5EF4-FFF2-40B4-BE49-F238E27FC236}">
                  <a16:creationId xmlns:a16="http://schemas.microsoft.com/office/drawing/2014/main" id="{29AE4B2E-8215-473B-8392-4E138D798DD9}"/>
                </a:ext>
              </a:extLst>
            </p:cNvPr>
            <p:cNvSpPr/>
            <p:nvPr/>
          </p:nvSpPr>
          <p:spPr>
            <a:xfrm>
              <a:off x="4047189" y="4018769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6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95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38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0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6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61"/>
                    <a:pt x="30403" y="92179"/>
                    <a:pt x="26055" y="95575"/>
                  </a:cubicBezTo>
                  <a:cubicBezTo>
                    <a:pt x="24782" y="96528"/>
                    <a:pt x="23271" y="97644"/>
                    <a:pt x="21522" y="98914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3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1" name="자유형: 도형 630">
              <a:extLst>
                <a:ext uri="{FF2B5EF4-FFF2-40B4-BE49-F238E27FC236}">
                  <a16:creationId xmlns:a16="http://schemas.microsoft.com/office/drawing/2014/main" id="{735E78AB-4EF9-414D-A6EE-1C3EEB69016D}"/>
                </a:ext>
              </a:extLst>
            </p:cNvPr>
            <p:cNvSpPr/>
            <p:nvPr/>
          </p:nvSpPr>
          <p:spPr>
            <a:xfrm>
              <a:off x="4128638" y="3265366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5" y="89100"/>
                    <a:pt x="25472" y="86770"/>
                    <a:pt x="27168" y="83797"/>
                  </a:cubicBezTo>
                  <a:cubicBezTo>
                    <a:pt x="28866" y="80833"/>
                    <a:pt x="29714" y="77860"/>
                    <a:pt x="29714" y="74895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38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53"/>
                    <a:pt x="30404" y="92179"/>
                    <a:pt x="26055" y="95575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5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2" name="자유형: 도형 631">
              <a:extLst>
                <a:ext uri="{FF2B5EF4-FFF2-40B4-BE49-F238E27FC236}">
                  <a16:creationId xmlns:a16="http://schemas.microsoft.com/office/drawing/2014/main" id="{DCEAD24D-B332-4C11-8933-997E692B9FF2}"/>
                </a:ext>
              </a:extLst>
            </p:cNvPr>
            <p:cNvSpPr/>
            <p:nvPr/>
          </p:nvSpPr>
          <p:spPr>
            <a:xfrm>
              <a:off x="4087913" y="3183917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38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53"/>
                    <a:pt x="30404" y="92179"/>
                    <a:pt x="26055" y="95575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3" name="자유형: 도형 632">
              <a:extLst>
                <a:ext uri="{FF2B5EF4-FFF2-40B4-BE49-F238E27FC236}">
                  <a16:creationId xmlns:a16="http://schemas.microsoft.com/office/drawing/2014/main" id="{ED49879C-5262-4CFF-B6EE-DE32DDB65B81}"/>
                </a:ext>
              </a:extLst>
            </p:cNvPr>
            <p:cNvSpPr/>
            <p:nvPr/>
          </p:nvSpPr>
          <p:spPr>
            <a:xfrm>
              <a:off x="4047189" y="3245004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95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6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95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38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0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6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53"/>
                    <a:pt x="30403" y="92179"/>
                    <a:pt x="26055" y="95575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3" y="107133"/>
                    <a:pt x="8397" y="106391"/>
                  </a:cubicBezTo>
                  <a:cubicBezTo>
                    <a:pt x="7655" y="105650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4" name="자유형: 도형 633">
              <a:extLst>
                <a:ext uri="{FF2B5EF4-FFF2-40B4-BE49-F238E27FC236}">
                  <a16:creationId xmlns:a16="http://schemas.microsoft.com/office/drawing/2014/main" id="{E989DC3E-31F5-4489-9A0F-404176C72486}"/>
                </a:ext>
              </a:extLst>
            </p:cNvPr>
            <p:cNvSpPr/>
            <p:nvPr/>
          </p:nvSpPr>
          <p:spPr>
            <a:xfrm>
              <a:off x="4128638" y="2491601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5" y="89100"/>
                    <a:pt x="25472" y="86770"/>
                    <a:pt x="27168" y="83797"/>
                  </a:cubicBezTo>
                  <a:cubicBezTo>
                    <a:pt x="28866" y="80833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38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53"/>
                    <a:pt x="30404" y="92179"/>
                    <a:pt x="26055" y="95575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5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42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5" name="자유형: 도형 634">
              <a:extLst>
                <a:ext uri="{FF2B5EF4-FFF2-40B4-BE49-F238E27FC236}">
                  <a16:creationId xmlns:a16="http://schemas.microsoft.com/office/drawing/2014/main" id="{E0E75DCE-02DD-417B-95CF-97134420419E}"/>
                </a:ext>
              </a:extLst>
            </p:cNvPr>
            <p:cNvSpPr/>
            <p:nvPr/>
          </p:nvSpPr>
          <p:spPr>
            <a:xfrm>
              <a:off x="4087913" y="2410152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67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38"/>
                    <a:pt x="24836" y="64071"/>
                    <a:pt x="22714" y="64071"/>
                  </a:cubicBezTo>
                  <a:cubicBezTo>
                    <a:pt x="20169" y="64071"/>
                    <a:pt x="18048" y="65024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86"/>
                    <a:pt x="36077" y="87617"/>
                    <a:pt x="34168" y="89206"/>
                  </a:cubicBezTo>
                  <a:cubicBezTo>
                    <a:pt x="33108" y="90053"/>
                    <a:pt x="30404" y="92179"/>
                    <a:pt x="26055" y="95567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42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6" name="자유형: 도형 635">
              <a:extLst>
                <a:ext uri="{FF2B5EF4-FFF2-40B4-BE49-F238E27FC236}">
                  <a16:creationId xmlns:a16="http://schemas.microsoft.com/office/drawing/2014/main" id="{076BF7D3-A2F6-4F5D-9F92-E045C77586BA}"/>
                </a:ext>
              </a:extLst>
            </p:cNvPr>
            <p:cNvSpPr/>
            <p:nvPr/>
          </p:nvSpPr>
          <p:spPr>
            <a:xfrm>
              <a:off x="4047189" y="2471239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1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70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45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6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75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70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38"/>
                    <a:pt x="24836" y="64071"/>
                    <a:pt x="22714" y="64071"/>
                  </a:cubicBezTo>
                  <a:cubicBezTo>
                    <a:pt x="20169" y="64071"/>
                    <a:pt x="18048" y="65032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70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45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0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6" y="82527"/>
                  </a:cubicBezTo>
                  <a:cubicBezTo>
                    <a:pt x="37880" y="85394"/>
                    <a:pt x="36077" y="87617"/>
                    <a:pt x="34168" y="89206"/>
                  </a:cubicBezTo>
                  <a:cubicBezTo>
                    <a:pt x="33108" y="90053"/>
                    <a:pt x="30403" y="92179"/>
                    <a:pt x="26055" y="95575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3" y="107133"/>
                    <a:pt x="8397" y="106391"/>
                  </a:cubicBezTo>
                  <a:cubicBezTo>
                    <a:pt x="7655" y="105642"/>
                    <a:pt x="7283" y="104640"/>
                    <a:pt x="7283" y="10337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7" name="자유형: 도형 636">
              <a:extLst>
                <a:ext uri="{FF2B5EF4-FFF2-40B4-BE49-F238E27FC236}">
                  <a16:creationId xmlns:a16="http://schemas.microsoft.com/office/drawing/2014/main" id="{AE761BA5-93E6-49F1-9B19-B199D29BEBC7}"/>
                </a:ext>
              </a:extLst>
            </p:cNvPr>
            <p:cNvSpPr/>
            <p:nvPr/>
          </p:nvSpPr>
          <p:spPr>
            <a:xfrm>
              <a:off x="4128638" y="1717837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0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61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37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67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61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5" y="89100"/>
                    <a:pt x="25472" y="86770"/>
                    <a:pt x="27168" y="83797"/>
                  </a:cubicBezTo>
                  <a:cubicBezTo>
                    <a:pt x="28866" y="80833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29"/>
                    <a:pt x="24836" y="64070"/>
                    <a:pt x="22714" y="64070"/>
                  </a:cubicBezTo>
                  <a:cubicBezTo>
                    <a:pt x="20169" y="64070"/>
                    <a:pt x="18048" y="65023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61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37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86"/>
                    <a:pt x="36077" y="87617"/>
                    <a:pt x="34168" y="89206"/>
                  </a:cubicBezTo>
                  <a:cubicBezTo>
                    <a:pt x="33108" y="90053"/>
                    <a:pt x="30404" y="92179"/>
                    <a:pt x="26055" y="95567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5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42"/>
                    <a:pt x="7283" y="104640"/>
                    <a:pt x="7283" y="10336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8" name="자유형: 도형 637">
              <a:extLst>
                <a:ext uri="{FF2B5EF4-FFF2-40B4-BE49-F238E27FC236}">
                  <a16:creationId xmlns:a16="http://schemas.microsoft.com/office/drawing/2014/main" id="{EB08FDD9-B43B-4ACD-B87C-676656A9D628}"/>
                </a:ext>
              </a:extLst>
            </p:cNvPr>
            <p:cNvSpPr/>
            <p:nvPr/>
          </p:nvSpPr>
          <p:spPr>
            <a:xfrm>
              <a:off x="4087913" y="1636388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0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61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37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67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61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29"/>
                    <a:pt x="24836" y="64070"/>
                    <a:pt x="22714" y="64070"/>
                  </a:cubicBezTo>
                  <a:cubicBezTo>
                    <a:pt x="20169" y="64070"/>
                    <a:pt x="18048" y="65023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61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37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86"/>
                    <a:pt x="36077" y="87617"/>
                    <a:pt x="34168" y="89206"/>
                  </a:cubicBezTo>
                  <a:cubicBezTo>
                    <a:pt x="33108" y="90053"/>
                    <a:pt x="30404" y="92179"/>
                    <a:pt x="26055" y="95567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42"/>
                    <a:pt x="7283" y="104640"/>
                    <a:pt x="7283" y="10336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39" name="자유형: 도형 638">
              <a:extLst>
                <a:ext uri="{FF2B5EF4-FFF2-40B4-BE49-F238E27FC236}">
                  <a16:creationId xmlns:a16="http://schemas.microsoft.com/office/drawing/2014/main" id="{1B57631B-F2AD-4EA5-B8A2-8817F0081BB2}"/>
                </a:ext>
              </a:extLst>
            </p:cNvPr>
            <p:cNvSpPr/>
            <p:nvPr/>
          </p:nvSpPr>
          <p:spPr>
            <a:xfrm>
              <a:off x="4047189" y="1697474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802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0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61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37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6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67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61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802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33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29"/>
                    <a:pt x="24836" y="64070"/>
                    <a:pt x="22714" y="64070"/>
                  </a:cubicBezTo>
                  <a:cubicBezTo>
                    <a:pt x="20169" y="64070"/>
                    <a:pt x="18048" y="65023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61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37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0" y="57074"/>
                    <a:pt x="35387" y="58768"/>
                    <a:pt x="38145" y="62165"/>
                  </a:cubicBezTo>
                  <a:cubicBezTo>
                    <a:pt x="40902" y="65561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6" y="82527"/>
                  </a:cubicBezTo>
                  <a:cubicBezTo>
                    <a:pt x="37880" y="85386"/>
                    <a:pt x="36077" y="87617"/>
                    <a:pt x="34168" y="89206"/>
                  </a:cubicBezTo>
                  <a:cubicBezTo>
                    <a:pt x="33108" y="90053"/>
                    <a:pt x="30403" y="92179"/>
                    <a:pt x="26055" y="95567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4" y="100983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3" y="107133"/>
                    <a:pt x="8397" y="106391"/>
                  </a:cubicBezTo>
                  <a:cubicBezTo>
                    <a:pt x="7655" y="105642"/>
                    <a:pt x="7283" y="104640"/>
                    <a:pt x="7283" y="10336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0" name="자유형: 도형 639">
              <a:extLst>
                <a:ext uri="{FF2B5EF4-FFF2-40B4-BE49-F238E27FC236}">
                  <a16:creationId xmlns:a16="http://schemas.microsoft.com/office/drawing/2014/main" id="{03A1A294-A111-4AE9-B0BF-448FB6AC0C1D}"/>
                </a:ext>
              </a:extLst>
            </p:cNvPr>
            <p:cNvSpPr/>
            <p:nvPr/>
          </p:nvSpPr>
          <p:spPr>
            <a:xfrm>
              <a:off x="4128638" y="944072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794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0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61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37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67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61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794"/>
                  </a:cubicBezTo>
                  <a:cubicBezTo>
                    <a:pt x="23775" y="89100"/>
                    <a:pt x="25472" y="86770"/>
                    <a:pt x="27168" y="83797"/>
                  </a:cubicBezTo>
                  <a:cubicBezTo>
                    <a:pt x="28866" y="80824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29"/>
                    <a:pt x="24836" y="64070"/>
                    <a:pt x="22714" y="64070"/>
                  </a:cubicBezTo>
                  <a:cubicBezTo>
                    <a:pt x="20169" y="64070"/>
                    <a:pt x="18048" y="65023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61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37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53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86"/>
                    <a:pt x="36077" y="87617"/>
                    <a:pt x="34168" y="89206"/>
                  </a:cubicBezTo>
                  <a:cubicBezTo>
                    <a:pt x="33108" y="90053"/>
                    <a:pt x="30404" y="92178"/>
                    <a:pt x="26055" y="95567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5" y="100975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42"/>
                    <a:pt x="7283" y="104640"/>
                    <a:pt x="7283" y="10336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1" name="자유형: 도형 640">
              <a:extLst>
                <a:ext uri="{FF2B5EF4-FFF2-40B4-BE49-F238E27FC236}">
                  <a16:creationId xmlns:a16="http://schemas.microsoft.com/office/drawing/2014/main" id="{9A4F49B0-59FD-445C-AD2D-E958854B01F1}"/>
                </a:ext>
              </a:extLst>
            </p:cNvPr>
            <p:cNvSpPr/>
            <p:nvPr/>
          </p:nvSpPr>
          <p:spPr>
            <a:xfrm>
              <a:off x="4087913" y="862623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794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0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61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37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7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67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61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794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24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29"/>
                    <a:pt x="24836" y="64070"/>
                    <a:pt x="22714" y="64070"/>
                  </a:cubicBezTo>
                  <a:cubicBezTo>
                    <a:pt x="20169" y="64070"/>
                    <a:pt x="18048" y="65023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61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37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1" y="57074"/>
                    <a:pt x="35387" y="58768"/>
                    <a:pt x="38145" y="62165"/>
                  </a:cubicBezTo>
                  <a:cubicBezTo>
                    <a:pt x="40902" y="65553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7" y="82527"/>
                  </a:cubicBezTo>
                  <a:cubicBezTo>
                    <a:pt x="37880" y="85386"/>
                    <a:pt x="36077" y="87617"/>
                    <a:pt x="34168" y="89206"/>
                  </a:cubicBezTo>
                  <a:cubicBezTo>
                    <a:pt x="33108" y="90053"/>
                    <a:pt x="30404" y="92178"/>
                    <a:pt x="26055" y="95567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4" y="100975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4" y="107133"/>
                    <a:pt x="8397" y="106391"/>
                  </a:cubicBezTo>
                  <a:cubicBezTo>
                    <a:pt x="7655" y="105642"/>
                    <a:pt x="7283" y="104640"/>
                    <a:pt x="7283" y="10336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2" name="자유형: 도형 641">
              <a:extLst>
                <a:ext uri="{FF2B5EF4-FFF2-40B4-BE49-F238E27FC236}">
                  <a16:creationId xmlns:a16="http://schemas.microsoft.com/office/drawing/2014/main" id="{633DA9F4-2015-44DB-8846-CCBFB61D7012}"/>
                </a:ext>
              </a:extLst>
            </p:cNvPr>
            <p:cNvSpPr/>
            <p:nvPr/>
          </p:nvSpPr>
          <p:spPr>
            <a:xfrm>
              <a:off x="4047189" y="923710"/>
              <a:ext cx="40724" cy="105884"/>
            </a:xfrm>
            <a:custGeom>
              <a:avLst/>
              <a:gdLst>
                <a:gd name="connsiteX0" fmla="*/ 13965 w 40724"/>
                <a:gd name="connsiteY0" fmla="*/ 74252 h 105883"/>
                <a:gd name="connsiteX1" fmla="*/ 13965 w 40724"/>
                <a:gd name="connsiteY1" fmla="*/ 86819 h 105883"/>
                <a:gd name="connsiteX2" fmla="*/ 14601 w 40724"/>
                <a:gd name="connsiteY2" fmla="*/ 97481 h 105883"/>
                <a:gd name="connsiteX3" fmla="*/ 22078 w 40724"/>
                <a:gd name="connsiteY3" fmla="*/ 90794 h 105883"/>
                <a:gd name="connsiteX4" fmla="*/ 27168 w 40724"/>
                <a:gd name="connsiteY4" fmla="*/ 83797 h 105883"/>
                <a:gd name="connsiteX5" fmla="*/ 29714 w 40724"/>
                <a:gd name="connsiteY5" fmla="*/ 74887 h 105883"/>
                <a:gd name="connsiteX6" fmla="*/ 27805 w 40724"/>
                <a:gd name="connsiteY6" fmla="*/ 67255 h 105883"/>
                <a:gd name="connsiteX7" fmla="*/ 22714 w 40724"/>
                <a:gd name="connsiteY7" fmla="*/ 64070 h 105883"/>
                <a:gd name="connsiteX8" fmla="*/ 16351 w 40724"/>
                <a:gd name="connsiteY8" fmla="*/ 66937 h 105883"/>
                <a:gd name="connsiteX9" fmla="*/ 13965 w 40724"/>
                <a:gd name="connsiteY9" fmla="*/ 74252 h 105883"/>
                <a:gd name="connsiteX10" fmla="*/ 7283 w 40724"/>
                <a:gd name="connsiteY10" fmla="*/ 103361 h 105883"/>
                <a:gd name="connsiteX11" fmla="*/ 5215 w 40724"/>
                <a:gd name="connsiteY11" fmla="*/ 6486 h 105883"/>
                <a:gd name="connsiteX12" fmla="*/ 9670 w 40724"/>
                <a:gd name="connsiteY12" fmla="*/ 5215 h 105883"/>
                <a:gd name="connsiteX13" fmla="*/ 14124 w 40724"/>
                <a:gd name="connsiteY13" fmla="*/ 6486 h 105883"/>
                <a:gd name="connsiteX14" fmla="*/ 12851 w 40724"/>
                <a:gd name="connsiteY14" fmla="*/ 62637 h 105883"/>
                <a:gd name="connsiteX15" fmla="*/ 27805 w 40724"/>
                <a:gd name="connsiteY15" fmla="*/ 57074 h 105883"/>
                <a:gd name="connsiteX16" fmla="*/ 38145 w 40724"/>
                <a:gd name="connsiteY16" fmla="*/ 62165 h 105883"/>
                <a:gd name="connsiteX17" fmla="*/ 42281 w 40724"/>
                <a:gd name="connsiteY17" fmla="*/ 73779 h 105883"/>
                <a:gd name="connsiteX18" fmla="*/ 39576 w 40724"/>
                <a:gd name="connsiteY18" fmla="*/ 82527 h 105883"/>
                <a:gd name="connsiteX19" fmla="*/ 34168 w 40724"/>
                <a:gd name="connsiteY19" fmla="*/ 89206 h 105883"/>
                <a:gd name="connsiteX20" fmla="*/ 26055 w 40724"/>
                <a:gd name="connsiteY20" fmla="*/ 95567 h 105883"/>
                <a:gd name="connsiteX21" fmla="*/ 21522 w 40724"/>
                <a:gd name="connsiteY21" fmla="*/ 98914 h 105883"/>
                <a:gd name="connsiteX22" fmla="*/ 18260 w 40724"/>
                <a:gd name="connsiteY22" fmla="*/ 101301 h 105883"/>
                <a:gd name="connsiteX23" fmla="*/ 16192 w 40724"/>
                <a:gd name="connsiteY23" fmla="*/ 103842 h 105883"/>
                <a:gd name="connsiteX24" fmla="*/ 13647 w 40724"/>
                <a:gd name="connsiteY24" fmla="*/ 106546 h 105883"/>
                <a:gd name="connsiteX25" fmla="*/ 10942 w 40724"/>
                <a:gd name="connsiteY25" fmla="*/ 107499 h 105883"/>
                <a:gd name="connsiteX26" fmla="*/ 8397 w 40724"/>
                <a:gd name="connsiteY26" fmla="*/ 106391 h 105883"/>
                <a:gd name="connsiteX27" fmla="*/ 7283 w 40724"/>
                <a:gd name="connsiteY27" fmla="*/ 103361 h 1058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</a:cxnLst>
              <a:rect l="l" t="t" r="r" b="b"/>
              <a:pathLst>
                <a:path w="40724" h="105883">
                  <a:moveTo>
                    <a:pt x="13965" y="74252"/>
                  </a:moveTo>
                  <a:lnTo>
                    <a:pt x="13965" y="86819"/>
                  </a:lnTo>
                  <a:cubicBezTo>
                    <a:pt x="13965" y="91274"/>
                    <a:pt x="14177" y="94826"/>
                    <a:pt x="14601" y="97481"/>
                  </a:cubicBezTo>
                  <a:cubicBezTo>
                    <a:pt x="18101" y="94508"/>
                    <a:pt x="20593" y="92284"/>
                    <a:pt x="22078" y="90794"/>
                  </a:cubicBezTo>
                  <a:cubicBezTo>
                    <a:pt x="23774" y="89100"/>
                    <a:pt x="25472" y="86770"/>
                    <a:pt x="27168" y="83797"/>
                  </a:cubicBezTo>
                  <a:cubicBezTo>
                    <a:pt x="28865" y="80824"/>
                    <a:pt x="29714" y="77860"/>
                    <a:pt x="29714" y="74887"/>
                  </a:cubicBezTo>
                  <a:cubicBezTo>
                    <a:pt x="29714" y="71922"/>
                    <a:pt x="29078" y="69373"/>
                    <a:pt x="27805" y="67255"/>
                  </a:cubicBezTo>
                  <a:cubicBezTo>
                    <a:pt x="26532" y="65129"/>
                    <a:pt x="24836" y="64070"/>
                    <a:pt x="22714" y="64070"/>
                  </a:cubicBezTo>
                  <a:cubicBezTo>
                    <a:pt x="20169" y="64070"/>
                    <a:pt x="18048" y="65023"/>
                    <a:pt x="16351" y="66937"/>
                  </a:cubicBezTo>
                  <a:cubicBezTo>
                    <a:pt x="14760" y="69055"/>
                    <a:pt x="13965" y="71499"/>
                    <a:pt x="13965" y="74252"/>
                  </a:cubicBezTo>
                  <a:moveTo>
                    <a:pt x="7283" y="103361"/>
                  </a:moveTo>
                  <a:lnTo>
                    <a:pt x="5215" y="6486"/>
                  </a:lnTo>
                  <a:cubicBezTo>
                    <a:pt x="6700" y="5639"/>
                    <a:pt x="8185" y="5215"/>
                    <a:pt x="9670" y="5215"/>
                  </a:cubicBezTo>
                  <a:cubicBezTo>
                    <a:pt x="11155" y="5215"/>
                    <a:pt x="12640" y="5639"/>
                    <a:pt x="14124" y="6486"/>
                  </a:cubicBezTo>
                  <a:lnTo>
                    <a:pt x="12851" y="62637"/>
                  </a:lnTo>
                  <a:cubicBezTo>
                    <a:pt x="17200" y="58931"/>
                    <a:pt x="22184" y="57074"/>
                    <a:pt x="27805" y="57074"/>
                  </a:cubicBezTo>
                  <a:cubicBezTo>
                    <a:pt x="31940" y="57074"/>
                    <a:pt x="35387" y="58768"/>
                    <a:pt x="38145" y="62165"/>
                  </a:cubicBezTo>
                  <a:cubicBezTo>
                    <a:pt x="40902" y="65553"/>
                    <a:pt x="42281" y="69430"/>
                    <a:pt x="42281" y="73779"/>
                  </a:cubicBezTo>
                  <a:cubicBezTo>
                    <a:pt x="42281" y="76532"/>
                    <a:pt x="41380" y="79448"/>
                    <a:pt x="39576" y="82527"/>
                  </a:cubicBezTo>
                  <a:cubicBezTo>
                    <a:pt x="37880" y="85386"/>
                    <a:pt x="36077" y="87617"/>
                    <a:pt x="34168" y="89206"/>
                  </a:cubicBezTo>
                  <a:cubicBezTo>
                    <a:pt x="33108" y="90053"/>
                    <a:pt x="30403" y="92178"/>
                    <a:pt x="26055" y="95567"/>
                  </a:cubicBezTo>
                  <a:cubicBezTo>
                    <a:pt x="24782" y="96528"/>
                    <a:pt x="23271" y="97636"/>
                    <a:pt x="21522" y="98914"/>
                  </a:cubicBezTo>
                  <a:cubicBezTo>
                    <a:pt x="19771" y="100185"/>
                    <a:pt x="18684" y="100975"/>
                    <a:pt x="18260" y="101301"/>
                  </a:cubicBezTo>
                  <a:cubicBezTo>
                    <a:pt x="17518" y="101724"/>
                    <a:pt x="16828" y="102571"/>
                    <a:pt x="16192" y="103842"/>
                  </a:cubicBezTo>
                  <a:cubicBezTo>
                    <a:pt x="15450" y="104901"/>
                    <a:pt x="14601" y="105805"/>
                    <a:pt x="13647" y="106546"/>
                  </a:cubicBezTo>
                  <a:cubicBezTo>
                    <a:pt x="12904" y="107181"/>
                    <a:pt x="12003" y="107499"/>
                    <a:pt x="10942" y="107499"/>
                  </a:cubicBezTo>
                  <a:cubicBezTo>
                    <a:pt x="9882" y="107499"/>
                    <a:pt x="9033" y="107133"/>
                    <a:pt x="8397" y="106391"/>
                  </a:cubicBezTo>
                  <a:cubicBezTo>
                    <a:pt x="7655" y="105642"/>
                    <a:pt x="7283" y="104640"/>
                    <a:pt x="7283" y="10336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3" name="자유형: 도형 642">
              <a:extLst>
                <a:ext uri="{FF2B5EF4-FFF2-40B4-BE49-F238E27FC236}">
                  <a16:creationId xmlns:a16="http://schemas.microsoft.com/office/drawing/2014/main" id="{0508E889-271A-4B20-976B-2A9F79221E4C}"/>
                </a:ext>
              </a:extLst>
            </p:cNvPr>
            <p:cNvSpPr/>
            <p:nvPr/>
          </p:nvSpPr>
          <p:spPr>
            <a:xfrm>
              <a:off x="4186390" y="956794"/>
              <a:ext cx="73304" cy="89594"/>
            </a:xfrm>
            <a:custGeom>
              <a:avLst/>
              <a:gdLst>
                <a:gd name="connsiteX0" fmla="*/ 63757 w 73304"/>
                <a:gd name="connsiteY0" fmla="*/ 43399 h 89593"/>
                <a:gd name="connsiteX1" fmla="*/ 55485 w 73304"/>
                <a:gd name="connsiteY1" fmla="*/ 40214 h 89593"/>
                <a:gd name="connsiteX2" fmla="*/ 51508 w 73304"/>
                <a:gd name="connsiteY2" fmla="*/ 31304 h 89593"/>
                <a:gd name="connsiteX3" fmla="*/ 54849 w 73304"/>
                <a:gd name="connsiteY3" fmla="*/ 22556 h 89593"/>
                <a:gd name="connsiteX4" fmla="*/ 63280 w 73304"/>
                <a:gd name="connsiteY4" fmla="*/ 18736 h 89593"/>
                <a:gd name="connsiteX5" fmla="*/ 65507 w 73304"/>
                <a:gd name="connsiteY5" fmla="*/ 18899 h 89593"/>
                <a:gd name="connsiteX6" fmla="*/ 45940 w 73304"/>
                <a:gd name="connsiteY6" fmla="*/ 9190 h 89593"/>
                <a:gd name="connsiteX7" fmla="*/ 31941 w 73304"/>
                <a:gd name="connsiteY7" fmla="*/ 14444 h 89593"/>
                <a:gd name="connsiteX8" fmla="*/ 29078 w 73304"/>
                <a:gd name="connsiteY8" fmla="*/ 21122 h 89593"/>
                <a:gd name="connsiteX9" fmla="*/ 27805 w 73304"/>
                <a:gd name="connsiteY9" fmla="*/ 29398 h 89593"/>
                <a:gd name="connsiteX10" fmla="*/ 27487 w 73304"/>
                <a:gd name="connsiteY10" fmla="*/ 39579 h 89593"/>
                <a:gd name="connsiteX11" fmla="*/ 27487 w 73304"/>
                <a:gd name="connsiteY11" fmla="*/ 56121 h 89593"/>
                <a:gd name="connsiteX12" fmla="*/ 27805 w 73304"/>
                <a:gd name="connsiteY12" fmla="*/ 66465 h 89593"/>
                <a:gd name="connsiteX13" fmla="*/ 31941 w 73304"/>
                <a:gd name="connsiteY13" fmla="*/ 81256 h 89593"/>
                <a:gd name="connsiteX14" fmla="*/ 45940 w 73304"/>
                <a:gd name="connsiteY14" fmla="*/ 86664 h 89593"/>
                <a:gd name="connsiteX15" fmla="*/ 62166 w 73304"/>
                <a:gd name="connsiteY15" fmla="*/ 79668 h 89593"/>
                <a:gd name="connsiteX16" fmla="*/ 71711 w 73304"/>
                <a:gd name="connsiteY16" fmla="*/ 62010 h 89593"/>
                <a:gd name="connsiteX17" fmla="*/ 73620 w 73304"/>
                <a:gd name="connsiteY17" fmla="*/ 60413 h 89593"/>
                <a:gd name="connsiteX18" fmla="*/ 75688 w 73304"/>
                <a:gd name="connsiteY18" fmla="*/ 62327 h 89593"/>
                <a:gd name="connsiteX19" fmla="*/ 74734 w 73304"/>
                <a:gd name="connsiteY19" fmla="*/ 66620 h 89593"/>
                <a:gd name="connsiteX20" fmla="*/ 65985 w 73304"/>
                <a:gd name="connsiteY20" fmla="*/ 81737 h 89593"/>
                <a:gd name="connsiteX21" fmla="*/ 45940 w 73304"/>
                <a:gd name="connsiteY21" fmla="*/ 90639 h 89593"/>
                <a:gd name="connsiteX22" fmla="*/ 31305 w 73304"/>
                <a:gd name="connsiteY22" fmla="*/ 88578 h 89593"/>
                <a:gd name="connsiteX23" fmla="*/ 18419 w 73304"/>
                <a:gd name="connsiteY23" fmla="*/ 81574 h 89593"/>
                <a:gd name="connsiteX24" fmla="*/ 8715 w 73304"/>
                <a:gd name="connsiteY24" fmla="*/ 68216 h 89593"/>
                <a:gd name="connsiteX25" fmla="*/ 5215 w 73304"/>
                <a:gd name="connsiteY25" fmla="*/ 47854 h 89593"/>
                <a:gd name="connsiteX26" fmla="*/ 15715 w 73304"/>
                <a:gd name="connsiteY26" fmla="*/ 16985 h 89593"/>
                <a:gd name="connsiteX27" fmla="*/ 45940 w 73304"/>
                <a:gd name="connsiteY27" fmla="*/ 5215 h 89593"/>
                <a:gd name="connsiteX28" fmla="*/ 66621 w 73304"/>
                <a:gd name="connsiteY28" fmla="*/ 14126 h 89593"/>
                <a:gd name="connsiteX29" fmla="*/ 74575 w 73304"/>
                <a:gd name="connsiteY29" fmla="*/ 31784 h 89593"/>
                <a:gd name="connsiteX30" fmla="*/ 71393 w 73304"/>
                <a:gd name="connsiteY30" fmla="*/ 40051 h 89593"/>
                <a:gd name="connsiteX31" fmla="*/ 63757 w 73304"/>
                <a:gd name="connsiteY31" fmla="*/ 43399 h 8959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</a:cxnLst>
              <a:rect l="l" t="t" r="r" b="b"/>
              <a:pathLst>
                <a:path w="73304" h="89593">
                  <a:moveTo>
                    <a:pt x="63757" y="43399"/>
                  </a:moveTo>
                  <a:cubicBezTo>
                    <a:pt x="61000" y="43399"/>
                    <a:pt x="58243" y="42332"/>
                    <a:pt x="55485" y="40214"/>
                  </a:cubicBezTo>
                  <a:cubicBezTo>
                    <a:pt x="52834" y="38202"/>
                    <a:pt x="51508" y="35229"/>
                    <a:pt x="51508" y="31304"/>
                  </a:cubicBezTo>
                  <a:cubicBezTo>
                    <a:pt x="51508" y="28021"/>
                    <a:pt x="52621" y="25105"/>
                    <a:pt x="54849" y="22556"/>
                  </a:cubicBezTo>
                  <a:cubicBezTo>
                    <a:pt x="56970" y="20015"/>
                    <a:pt x="59781" y="18736"/>
                    <a:pt x="63280" y="18736"/>
                  </a:cubicBezTo>
                  <a:cubicBezTo>
                    <a:pt x="64447" y="18736"/>
                    <a:pt x="65189" y="18793"/>
                    <a:pt x="65507" y="18899"/>
                  </a:cubicBezTo>
                  <a:cubicBezTo>
                    <a:pt x="60628" y="12644"/>
                    <a:pt x="54106" y="9402"/>
                    <a:pt x="45940" y="9190"/>
                  </a:cubicBezTo>
                  <a:cubicBezTo>
                    <a:pt x="39789" y="9190"/>
                    <a:pt x="35123" y="10941"/>
                    <a:pt x="31941" y="14444"/>
                  </a:cubicBezTo>
                  <a:cubicBezTo>
                    <a:pt x="30881" y="15820"/>
                    <a:pt x="29926" y="18052"/>
                    <a:pt x="29078" y="21122"/>
                  </a:cubicBezTo>
                  <a:cubicBezTo>
                    <a:pt x="28230" y="24201"/>
                    <a:pt x="27805" y="26954"/>
                    <a:pt x="27805" y="29398"/>
                  </a:cubicBezTo>
                  <a:cubicBezTo>
                    <a:pt x="27593" y="31092"/>
                    <a:pt x="27487" y="34488"/>
                    <a:pt x="27487" y="39579"/>
                  </a:cubicBezTo>
                  <a:lnTo>
                    <a:pt x="27487" y="56121"/>
                  </a:lnTo>
                  <a:cubicBezTo>
                    <a:pt x="27487" y="61212"/>
                    <a:pt x="27593" y="64657"/>
                    <a:pt x="27805" y="66465"/>
                  </a:cubicBezTo>
                  <a:cubicBezTo>
                    <a:pt x="28230" y="73356"/>
                    <a:pt x="29608" y="78283"/>
                    <a:pt x="31941" y="81256"/>
                  </a:cubicBezTo>
                  <a:cubicBezTo>
                    <a:pt x="35229" y="84864"/>
                    <a:pt x="39895" y="86664"/>
                    <a:pt x="45940" y="86664"/>
                  </a:cubicBezTo>
                  <a:cubicBezTo>
                    <a:pt x="52304" y="86664"/>
                    <a:pt x="57712" y="84335"/>
                    <a:pt x="62166" y="79668"/>
                  </a:cubicBezTo>
                  <a:cubicBezTo>
                    <a:pt x="66727" y="75107"/>
                    <a:pt x="69908" y="69218"/>
                    <a:pt x="71711" y="62010"/>
                  </a:cubicBezTo>
                  <a:cubicBezTo>
                    <a:pt x="72030" y="60951"/>
                    <a:pt x="72666" y="60413"/>
                    <a:pt x="73620" y="60413"/>
                  </a:cubicBezTo>
                  <a:cubicBezTo>
                    <a:pt x="74998" y="60413"/>
                    <a:pt x="75688" y="61057"/>
                    <a:pt x="75688" y="62327"/>
                  </a:cubicBezTo>
                  <a:cubicBezTo>
                    <a:pt x="75688" y="63069"/>
                    <a:pt x="75370" y="64502"/>
                    <a:pt x="74734" y="66620"/>
                  </a:cubicBezTo>
                  <a:cubicBezTo>
                    <a:pt x="73249" y="71393"/>
                    <a:pt x="70332" y="76434"/>
                    <a:pt x="65985" y="81737"/>
                  </a:cubicBezTo>
                  <a:cubicBezTo>
                    <a:pt x="60788" y="87674"/>
                    <a:pt x="54106" y="90639"/>
                    <a:pt x="45940" y="90639"/>
                  </a:cubicBezTo>
                  <a:cubicBezTo>
                    <a:pt x="41168" y="90639"/>
                    <a:pt x="36289" y="89955"/>
                    <a:pt x="31305" y="88578"/>
                  </a:cubicBezTo>
                  <a:cubicBezTo>
                    <a:pt x="26426" y="86876"/>
                    <a:pt x="22132" y="84547"/>
                    <a:pt x="18419" y="81574"/>
                  </a:cubicBezTo>
                  <a:cubicBezTo>
                    <a:pt x="14283" y="78283"/>
                    <a:pt x="11049" y="73836"/>
                    <a:pt x="8715" y="68216"/>
                  </a:cubicBezTo>
                  <a:cubicBezTo>
                    <a:pt x="6383" y="62059"/>
                    <a:pt x="5215" y="55274"/>
                    <a:pt x="5215" y="47854"/>
                  </a:cubicBezTo>
                  <a:cubicBezTo>
                    <a:pt x="5215" y="34912"/>
                    <a:pt x="8715" y="24625"/>
                    <a:pt x="15715" y="16985"/>
                  </a:cubicBezTo>
                  <a:cubicBezTo>
                    <a:pt x="22502" y="9141"/>
                    <a:pt x="32577" y="5215"/>
                    <a:pt x="45940" y="5215"/>
                  </a:cubicBezTo>
                  <a:cubicBezTo>
                    <a:pt x="54636" y="5215"/>
                    <a:pt x="61530" y="8188"/>
                    <a:pt x="66621" y="14126"/>
                  </a:cubicBezTo>
                  <a:cubicBezTo>
                    <a:pt x="71923" y="20064"/>
                    <a:pt x="74575" y="25952"/>
                    <a:pt x="74575" y="31784"/>
                  </a:cubicBezTo>
                  <a:cubicBezTo>
                    <a:pt x="74575" y="35181"/>
                    <a:pt x="73514" y="37933"/>
                    <a:pt x="71393" y="40051"/>
                  </a:cubicBezTo>
                  <a:cubicBezTo>
                    <a:pt x="69484" y="42283"/>
                    <a:pt x="66939" y="43399"/>
                    <a:pt x="63757" y="43399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4" name="자유형: 도형 643">
              <a:extLst>
                <a:ext uri="{FF2B5EF4-FFF2-40B4-BE49-F238E27FC236}">
                  <a16:creationId xmlns:a16="http://schemas.microsoft.com/office/drawing/2014/main" id="{A9E98A64-42DB-44F6-9B84-0E3A296286C2}"/>
                </a:ext>
              </a:extLst>
            </p:cNvPr>
            <p:cNvSpPr/>
            <p:nvPr/>
          </p:nvSpPr>
          <p:spPr>
            <a:xfrm>
              <a:off x="7962171" y="5577433"/>
              <a:ext cx="48869" cy="122173"/>
            </a:xfrm>
            <a:custGeom>
              <a:avLst/>
              <a:gdLst>
                <a:gd name="connsiteX0" fmla="*/ 8082 w 48869"/>
                <a:gd name="connsiteY0" fmla="*/ 57074 h 122173"/>
                <a:gd name="connsiteX1" fmla="*/ 11267 w 48869"/>
                <a:gd name="connsiteY1" fmla="*/ 50713 h 122173"/>
                <a:gd name="connsiteX2" fmla="*/ 18264 w 48869"/>
                <a:gd name="connsiteY2" fmla="*/ 44669 h 122173"/>
                <a:gd name="connsiteX3" fmla="*/ 25105 w 48869"/>
                <a:gd name="connsiteY3" fmla="*/ 37510 h 122173"/>
                <a:gd name="connsiteX4" fmla="*/ 28282 w 48869"/>
                <a:gd name="connsiteY4" fmla="*/ 27492 h 122173"/>
                <a:gd name="connsiteX5" fmla="*/ 24152 w 48869"/>
                <a:gd name="connsiteY5" fmla="*/ 16195 h 122173"/>
                <a:gd name="connsiteX6" fmla="*/ 18418 w 48869"/>
                <a:gd name="connsiteY6" fmla="*/ 9353 h 122173"/>
                <a:gd name="connsiteX7" fmla="*/ 17783 w 48869"/>
                <a:gd name="connsiteY7" fmla="*/ 7765 h 122173"/>
                <a:gd name="connsiteX8" fmla="*/ 18744 w 48869"/>
                <a:gd name="connsiteY8" fmla="*/ 6014 h 122173"/>
                <a:gd name="connsiteX9" fmla="*/ 20650 w 48869"/>
                <a:gd name="connsiteY9" fmla="*/ 5215 h 122173"/>
                <a:gd name="connsiteX10" fmla="*/ 22401 w 48869"/>
                <a:gd name="connsiteY10" fmla="*/ 6168 h 122173"/>
                <a:gd name="connsiteX11" fmla="*/ 47055 w 48869"/>
                <a:gd name="connsiteY11" fmla="*/ 35441 h 122173"/>
                <a:gd name="connsiteX12" fmla="*/ 48644 w 48869"/>
                <a:gd name="connsiteY12" fmla="*/ 39579 h 122173"/>
                <a:gd name="connsiteX13" fmla="*/ 45467 w 48869"/>
                <a:gd name="connsiteY13" fmla="*/ 45940 h 122173"/>
                <a:gd name="connsiteX14" fmla="*/ 38626 w 48869"/>
                <a:gd name="connsiteY14" fmla="*/ 51983 h 122173"/>
                <a:gd name="connsiteX15" fmla="*/ 31629 w 48869"/>
                <a:gd name="connsiteY15" fmla="*/ 59143 h 122173"/>
                <a:gd name="connsiteX16" fmla="*/ 28445 w 48869"/>
                <a:gd name="connsiteY16" fmla="*/ 69169 h 122173"/>
                <a:gd name="connsiteX17" fmla="*/ 32265 w 48869"/>
                <a:gd name="connsiteY17" fmla="*/ 80458 h 122173"/>
                <a:gd name="connsiteX18" fmla="*/ 45940 w 48869"/>
                <a:gd name="connsiteY18" fmla="*/ 96528 h 122173"/>
                <a:gd name="connsiteX19" fmla="*/ 46738 w 48869"/>
                <a:gd name="connsiteY19" fmla="*/ 98116 h 122173"/>
                <a:gd name="connsiteX20" fmla="*/ 45940 w 48869"/>
                <a:gd name="connsiteY20" fmla="*/ 100030 h 122173"/>
                <a:gd name="connsiteX21" fmla="*/ 44034 w 48869"/>
                <a:gd name="connsiteY21" fmla="*/ 100821 h 122173"/>
                <a:gd name="connsiteX22" fmla="*/ 41493 w 48869"/>
                <a:gd name="connsiteY22" fmla="*/ 99077 h 122173"/>
                <a:gd name="connsiteX23" fmla="*/ 35123 w 48869"/>
                <a:gd name="connsiteY23" fmla="*/ 95412 h 122173"/>
                <a:gd name="connsiteX24" fmla="*/ 26376 w 48869"/>
                <a:gd name="connsiteY24" fmla="*/ 93669 h 122173"/>
                <a:gd name="connsiteX25" fmla="*/ 19852 w 48869"/>
                <a:gd name="connsiteY25" fmla="*/ 95893 h 122173"/>
                <a:gd name="connsiteX26" fmla="*/ 17628 w 48869"/>
                <a:gd name="connsiteY26" fmla="*/ 104485 h 122173"/>
                <a:gd name="connsiteX27" fmla="*/ 22238 w 48869"/>
                <a:gd name="connsiteY27" fmla="*/ 119757 h 122173"/>
                <a:gd name="connsiteX28" fmla="*/ 22401 w 48869"/>
                <a:gd name="connsiteY28" fmla="*/ 121345 h 122173"/>
                <a:gd name="connsiteX29" fmla="*/ 21285 w 48869"/>
                <a:gd name="connsiteY29" fmla="*/ 121981 h 122173"/>
                <a:gd name="connsiteX30" fmla="*/ 16358 w 48869"/>
                <a:gd name="connsiteY30" fmla="*/ 116255 h 122173"/>
                <a:gd name="connsiteX31" fmla="*/ 8880 w 48869"/>
                <a:gd name="connsiteY31" fmla="*/ 102417 h 122173"/>
                <a:gd name="connsiteX32" fmla="*/ 5215 w 48869"/>
                <a:gd name="connsiteY32" fmla="*/ 88733 h 122173"/>
                <a:gd name="connsiteX33" fmla="*/ 11739 w 48869"/>
                <a:gd name="connsiteY33" fmla="*/ 81892 h 122173"/>
                <a:gd name="connsiteX34" fmla="*/ 31148 w 48869"/>
                <a:gd name="connsiteY34" fmla="*/ 86982 h 122173"/>
                <a:gd name="connsiteX35" fmla="*/ 9671 w 48869"/>
                <a:gd name="connsiteY35" fmla="*/ 61212 h 122173"/>
                <a:gd name="connsiteX36" fmla="*/ 8082 w 48869"/>
                <a:gd name="connsiteY36" fmla="*/ 57074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48869" h="122173">
                  <a:moveTo>
                    <a:pt x="8082" y="57074"/>
                  </a:moveTo>
                  <a:cubicBezTo>
                    <a:pt x="8082" y="55168"/>
                    <a:pt x="9141" y="53050"/>
                    <a:pt x="11267" y="50713"/>
                  </a:cubicBezTo>
                  <a:cubicBezTo>
                    <a:pt x="12855" y="49019"/>
                    <a:pt x="15185" y="46999"/>
                    <a:pt x="18264" y="44669"/>
                  </a:cubicBezTo>
                  <a:cubicBezTo>
                    <a:pt x="20593" y="43081"/>
                    <a:pt x="22873" y="40695"/>
                    <a:pt x="25105" y="37510"/>
                  </a:cubicBezTo>
                  <a:cubicBezTo>
                    <a:pt x="27223" y="34431"/>
                    <a:pt x="28282" y="31092"/>
                    <a:pt x="28282" y="27492"/>
                  </a:cubicBezTo>
                  <a:cubicBezTo>
                    <a:pt x="28282" y="23248"/>
                    <a:pt x="26905" y="19477"/>
                    <a:pt x="24152" y="16195"/>
                  </a:cubicBezTo>
                  <a:lnTo>
                    <a:pt x="18418" y="9353"/>
                  </a:lnTo>
                  <a:cubicBezTo>
                    <a:pt x="17995" y="8929"/>
                    <a:pt x="17783" y="8400"/>
                    <a:pt x="17783" y="7765"/>
                  </a:cubicBezTo>
                  <a:cubicBezTo>
                    <a:pt x="17783" y="7129"/>
                    <a:pt x="18100" y="6543"/>
                    <a:pt x="18744" y="6014"/>
                  </a:cubicBezTo>
                  <a:cubicBezTo>
                    <a:pt x="19485" y="5484"/>
                    <a:pt x="20120" y="5215"/>
                    <a:pt x="20650" y="5215"/>
                  </a:cubicBezTo>
                  <a:cubicBezTo>
                    <a:pt x="21391" y="5215"/>
                    <a:pt x="21978" y="5533"/>
                    <a:pt x="22401" y="6168"/>
                  </a:cubicBezTo>
                  <a:lnTo>
                    <a:pt x="47055" y="35441"/>
                  </a:lnTo>
                  <a:cubicBezTo>
                    <a:pt x="48114" y="36818"/>
                    <a:pt x="48644" y="38202"/>
                    <a:pt x="48644" y="39579"/>
                  </a:cubicBezTo>
                  <a:cubicBezTo>
                    <a:pt x="48644" y="41485"/>
                    <a:pt x="47585" y="43610"/>
                    <a:pt x="45467" y="45940"/>
                  </a:cubicBezTo>
                  <a:cubicBezTo>
                    <a:pt x="44091" y="47422"/>
                    <a:pt x="41810" y="49442"/>
                    <a:pt x="38626" y="51983"/>
                  </a:cubicBezTo>
                  <a:cubicBezTo>
                    <a:pt x="36182" y="53474"/>
                    <a:pt x="33853" y="55861"/>
                    <a:pt x="31629" y="59143"/>
                  </a:cubicBezTo>
                  <a:cubicBezTo>
                    <a:pt x="29503" y="62222"/>
                    <a:pt x="28445" y="65561"/>
                    <a:pt x="28445" y="69169"/>
                  </a:cubicBezTo>
                  <a:cubicBezTo>
                    <a:pt x="28445" y="73624"/>
                    <a:pt x="29715" y="77388"/>
                    <a:pt x="32265" y="80458"/>
                  </a:cubicBezTo>
                  <a:lnTo>
                    <a:pt x="45940" y="96528"/>
                  </a:lnTo>
                  <a:cubicBezTo>
                    <a:pt x="46258" y="96846"/>
                    <a:pt x="46526" y="97375"/>
                    <a:pt x="46738" y="98116"/>
                  </a:cubicBezTo>
                  <a:cubicBezTo>
                    <a:pt x="46738" y="98865"/>
                    <a:pt x="46469" y="99501"/>
                    <a:pt x="45940" y="100030"/>
                  </a:cubicBezTo>
                  <a:cubicBezTo>
                    <a:pt x="45199" y="100560"/>
                    <a:pt x="44563" y="100821"/>
                    <a:pt x="44034" y="100821"/>
                  </a:cubicBezTo>
                  <a:cubicBezTo>
                    <a:pt x="43822" y="100821"/>
                    <a:pt x="42975" y="100242"/>
                    <a:pt x="41493" y="99077"/>
                  </a:cubicBezTo>
                  <a:cubicBezTo>
                    <a:pt x="39896" y="97799"/>
                    <a:pt x="37779" y="96585"/>
                    <a:pt x="35123" y="95412"/>
                  </a:cubicBezTo>
                  <a:cubicBezTo>
                    <a:pt x="32159" y="94248"/>
                    <a:pt x="29243" y="93669"/>
                    <a:pt x="26376" y="93669"/>
                  </a:cubicBezTo>
                  <a:cubicBezTo>
                    <a:pt x="23728" y="93669"/>
                    <a:pt x="21554" y="94410"/>
                    <a:pt x="19852" y="95893"/>
                  </a:cubicBezTo>
                  <a:cubicBezTo>
                    <a:pt x="18369" y="97375"/>
                    <a:pt x="17628" y="100242"/>
                    <a:pt x="17628" y="104485"/>
                  </a:cubicBezTo>
                  <a:cubicBezTo>
                    <a:pt x="17628" y="110952"/>
                    <a:pt x="19167" y="116043"/>
                    <a:pt x="22238" y="119757"/>
                  </a:cubicBezTo>
                  <a:cubicBezTo>
                    <a:pt x="22556" y="120181"/>
                    <a:pt x="22613" y="120710"/>
                    <a:pt x="22401" y="121345"/>
                  </a:cubicBezTo>
                  <a:cubicBezTo>
                    <a:pt x="22189" y="121769"/>
                    <a:pt x="21814" y="121981"/>
                    <a:pt x="21285" y="121981"/>
                  </a:cubicBezTo>
                  <a:cubicBezTo>
                    <a:pt x="20544" y="121981"/>
                    <a:pt x="18899" y="120075"/>
                    <a:pt x="16358" y="116255"/>
                  </a:cubicBezTo>
                  <a:cubicBezTo>
                    <a:pt x="13702" y="112223"/>
                    <a:pt x="11210" y="107613"/>
                    <a:pt x="8880" y="102417"/>
                  </a:cubicBezTo>
                  <a:cubicBezTo>
                    <a:pt x="6437" y="96903"/>
                    <a:pt x="5215" y="92342"/>
                    <a:pt x="5215" y="88733"/>
                  </a:cubicBezTo>
                  <a:cubicBezTo>
                    <a:pt x="5215" y="84172"/>
                    <a:pt x="7390" y="81892"/>
                    <a:pt x="11739" y="81892"/>
                  </a:cubicBezTo>
                  <a:cubicBezTo>
                    <a:pt x="16724" y="81892"/>
                    <a:pt x="23191" y="83594"/>
                    <a:pt x="31148" y="86982"/>
                  </a:cubicBezTo>
                  <a:lnTo>
                    <a:pt x="9671" y="61212"/>
                  </a:lnTo>
                  <a:cubicBezTo>
                    <a:pt x="8612" y="59835"/>
                    <a:pt x="8082" y="58459"/>
                    <a:pt x="8082" y="570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5" name="자유형: 도형 644">
              <a:extLst>
                <a:ext uri="{FF2B5EF4-FFF2-40B4-BE49-F238E27FC236}">
                  <a16:creationId xmlns:a16="http://schemas.microsoft.com/office/drawing/2014/main" id="{1E09A1E6-6834-433F-9022-CDFFF4835C09}"/>
                </a:ext>
              </a:extLst>
            </p:cNvPr>
            <p:cNvSpPr/>
            <p:nvPr/>
          </p:nvSpPr>
          <p:spPr>
            <a:xfrm>
              <a:off x="7989310" y="4803668"/>
              <a:ext cx="48869" cy="122173"/>
            </a:xfrm>
            <a:custGeom>
              <a:avLst/>
              <a:gdLst>
                <a:gd name="connsiteX0" fmla="*/ 8074 w 48869"/>
                <a:gd name="connsiteY0" fmla="*/ 57074 h 122173"/>
                <a:gd name="connsiteX1" fmla="*/ 11259 w 48869"/>
                <a:gd name="connsiteY1" fmla="*/ 50713 h 122173"/>
                <a:gd name="connsiteX2" fmla="*/ 18256 w 48869"/>
                <a:gd name="connsiteY2" fmla="*/ 44669 h 122173"/>
                <a:gd name="connsiteX3" fmla="*/ 25097 w 48869"/>
                <a:gd name="connsiteY3" fmla="*/ 37510 h 122173"/>
                <a:gd name="connsiteX4" fmla="*/ 28282 w 48869"/>
                <a:gd name="connsiteY4" fmla="*/ 27484 h 122173"/>
                <a:gd name="connsiteX5" fmla="*/ 24144 w 48869"/>
                <a:gd name="connsiteY5" fmla="*/ 16195 h 122173"/>
                <a:gd name="connsiteX6" fmla="*/ 18419 w 48869"/>
                <a:gd name="connsiteY6" fmla="*/ 9353 h 122173"/>
                <a:gd name="connsiteX7" fmla="*/ 17783 w 48869"/>
                <a:gd name="connsiteY7" fmla="*/ 7765 h 122173"/>
                <a:gd name="connsiteX8" fmla="*/ 18736 w 48869"/>
                <a:gd name="connsiteY8" fmla="*/ 6014 h 122173"/>
                <a:gd name="connsiteX9" fmla="*/ 20642 w 48869"/>
                <a:gd name="connsiteY9" fmla="*/ 5215 h 122173"/>
                <a:gd name="connsiteX10" fmla="*/ 22393 w 48869"/>
                <a:gd name="connsiteY10" fmla="*/ 6168 h 122173"/>
                <a:gd name="connsiteX11" fmla="*/ 47056 w 48869"/>
                <a:gd name="connsiteY11" fmla="*/ 35441 h 122173"/>
                <a:gd name="connsiteX12" fmla="*/ 48644 w 48869"/>
                <a:gd name="connsiteY12" fmla="*/ 39579 h 122173"/>
                <a:gd name="connsiteX13" fmla="*/ 45459 w 48869"/>
                <a:gd name="connsiteY13" fmla="*/ 45940 h 122173"/>
                <a:gd name="connsiteX14" fmla="*/ 38618 w 48869"/>
                <a:gd name="connsiteY14" fmla="*/ 51983 h 122173"/>
                <a:gd name="connsiteX15" fmla="*/ 31621 w 48869"/>
                <a:gd name="connsiteY15" fmla="*/ 59143 h 122173"/>
                <a:gd name="connsiteX16" fmla="*/ 28437 w 48869"/>
                <a:gd name="connsiteY16" fmla="*/ 69169 h 122173"/>
                <a:gd name="connsiteX17" fmla="*/ 32257 w 48869"/>
                <a:gd name="connsiteY17" fmla="*/ 80458 h 122173"/>
                <a:gd name="connsiteX18" fmla="*/ 45940 w 48869"/>
                <a:gd name="connsiteY18" fmla="*/ 96528 h 122173"/>
                <a:gd name="connsiteX19" fmla="*/ 46738 w 48869"/>
                <a:gd name="connsiteY19" fmla="*/ 98116 h 122173"/>
                <a:gd name="connsiteX20" fmla="*/ 45940 w 48869"/>
                <a:gd name="connsiteY20" fmla="*/ 100030 h 122173"/>
                <a:gd name="connsiteX21" fmla="*/ 44034 w 48869"/>
                <a:gd name="connsiteY21" fmla="*/ 100821 h 122173"/>
                <a:gd name="connsiteX22" fmla="*/ 41485 w 48869"/>
                <a:gd name="connsiteY22" fmla="*/ 99077 h 122173"/>
                <a:gd name="connsiteX23" fmla="*/ 35123 w 48869"/>
                <a:gd name="connsiteY23" fmla="*/ 95412 h 122173"/>
                <a:gd name="connsiteX24" fmla="*/ 26376 w 48869"/>
                <a:gd name="connsiteY24" fmla="*/ 93661 h 122173"/>
                <a:gd name="connsiteX25" fmla="*/ 19852 w 48869"/>
                <a:gd name="connsiteY25" fmla="*/ 95893 h 122173"/>
                <a:gd name="connsiteX26" fmla="*/ 17620 w 48869"/>
                <a:gd name="connsiteY26" fmla="*/ 104485 h 122173"/>
                <a:gd name="connsiteX27" fmla="*/ 22239 w 48869"/>
                <a:gd name="connsiteY27" fmla="*/ 119757 h 122173"/>
                <a:gd name="connsiteX28" fmla="*/ 22393 w 48869"/>
                <a:gd name="connsiteY28" fmla="*/ 121345 h 122173"/>
                <a:gd name="connsiteX29" fmla="*/ 21286 w 48869"/>
                <a:gd name="connsiteY29" fmla="*/ 121981 h 122173"/>
                <a:gd name="connsiteX30" fmla="*/ 16350 w 48869"/>
                <a:gd name="connsiteY30" fmla="*/ 116255 h 122173"/>
                <a:gd name="connsiteX31" fmla="*/ 8873 w 48869"/>
                <a:gd name="connsiteY31" fmla="*/ 102417 h 122173"/>
                <a:gd name="connsiteX32" fmla="*/ 5215 w 48869"/>
                <a:gd name="connsiteY32" fmla="*/ 88733 h 122173"/>
                <a:gd name="connsiteX33" fmla="*/ 11740 w 48869"/>
                <a:gd name="connsiteY33" fmla="*/ 81892 h 122173"/>
                <a:gd name="connsiteX34" fmla="*/ 31149 w 48869"/>
                <a:gd name="connsiteY34" fmla="*/ 86982 h 122173"/>
                <a:gd name="connsiteX35" fmla="*/ 9671 w 48869"/>
                <a:gd name="connsiteY35" fmla="*/ 61212 h 122173"/>
                <a:gd name="connsiteX36" fmla="*/ 8074 w 48869"/>
                <a:gd name="connsiteY36" fmla="*/ 57074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48869" h="122173">
                  <a:moveTo>
                    <a:pt x="8074" y="57074"/>
                  </a:moveTo>
                  <a:cubicBezTo>
                    <a:pt x="8074" y="55168"/>
                    <a:pt x="9141" y="53050"/>
                    <a:pt x="11259" y="50713"/>
                  </a:cubicBezTo>
                  <a:cubicBezTo>
                    <a:pt x="12847" y="49019"/>
                    <a:pt x="15185" y="46999"/>
                    <a:pt x="18256" y="44669"/>
                  </a:cubicBezTo>
                  <a:cubicBezTo>
                    <a:pt x="20593" y="43081"/>
                    <a:pt x="22874" y="40695"/>
                    <a:pt x="25097" y="37510"/>
                  </a:cubicBezTo>
                  <a:cubicBezTo>
                    <a:pt x="27223" y="34431"/>
                    <a:pt x="28282" y="31092"/>
                    <a:pt x="28282" y="27484"/>
                  </a:cubicBezTo>
                  <a:cubicBezTo>
                    <a:pt x="28282" y="23248"/>
                    <a:pt x="26906" y="19477"/>
                    <a:pt x="24144" y="16195"/>
                  </a:cubicBezTo>
                  <a:lnTo>
                    <a:pt x="18419" y="9353"/>
                  </a:lnTo>
                  <a:cubicBezTo>
                    <a:pt x="17995" y="8929"/>
                    <a:pt x="17783" y="8400"/>
                    <a:pt x="17783" y="7765"/>
                  </a:cubicBezTo>
                  <a:cubicBezTo>
                    <a:pt x="17783" y="7121"/>
                    <a:pt x="18101" y="6543"/>
                    <a:pt x="18736" y="6014"/>
                  </a:cubicBezTo>
                  <a:cubicBezTo>
                    <a:pt x="19477" y="5484"/>
                    <a:pt x="20112" y="5215"/>
                    <a:pt x="20642" y="5215"/>
                  </a:cubicBezTo>
                  <a:cubicBezTo>
                    <a:pt x="21391" y="5215"/>
                    <a:pt x="21970" y="5533"/>
                    <a:pt x="22393" y="6168"/>
                  </a:cubicBezTo>
                  <a:lnTo>
                    <a:pt x="47056" y="35441"/>
                  </a:lnTo>
                  <a:cubicBezTo>
                    <a:pt x="48115" y="36818"/>
                    <a:pt x="48644" y="38202"/>
                    <a:pt x="48644" y="39579"/>
                  </a:cubicBezTo>
                  <a:cubicBezTo>
                    <a:pt x="48644" y="41485"/>
                    <a:pt x="47585" y="43610"/>
                    <a:pt x="45459" y="45940"/>
                  </a:cubicBezTo>
                  <a:cubicBezTo>
                    <a:pt x="44083" y="47422"/>
                    <a:pt x="41802" y="49442"/>
                    <a:pt x="38618" y="51983"/>
                  </a:cubicBezTo>
                  <a:cubicBezTo>
                    <a:pt x="36182" y="53474"/>
                    <a:pt x="33853" y="55861"/>
                    <a:pt x="31621" y="59143"/>
                  </a:cubicBezTo>
                  <a:cubicBezTo>
                    <a:pt x="29503" y="62222"/>
                    <a:pt x="28437" y="65561"/>
                    <a:pt x="28437" y="69169"/>
                  </a:cubicBezTo>
                  <a:cubicBezTo>
                    <a:pt x="28437" y="73624"/>
                    <a:pt x="29715" y="77388"/>
                    <a:pt x="32257" y="80458"/>
                  </a:cubicBezTo>
                  <a:lnTo>
                    <a:pt x="45940" y="96528"/>
                  </a:lnTo>
                  <a:cubicBezTo>
                    <a:pt x="46258" y="96846"/>
                    <a:pt x="46527" y="97375"/>
                    <a:pt x="46738" y="98116"/>
                  </a:cubicBezTo>
                  <a:cubicBezTo>
                    <a:pt x="46738" y="98865"/>
                    <a:pt x="46469" y="99501"/>
                    <a:pt x="45940" y="100030"/>
                  </a:cubicBezTo>
                  <a:cubicBezTo>
                    <a:pt x="45199" y="100560"/>
                    <a:pt x="44563" y="100821"/>
                    <a:pt x="44034" y="100821"/>
                  </a:cubicBezTo>
                  <a:cubicBezTo>
                    <a:pt x="43822" y="100821"/>
                    <a:pt x="42967" y="100242"/>
                    <a:pt x="41485" y="99077"/>
                  </a:cubicBezTo>
                  <a:cubicBezTo>
                    <a:pt x="39896" y="97799"/>
                    <a:pt x="37771" y="96585"/>
                    <a:pt x="35123" y="95412"/>
                  </a:cubicBezTo>
                  <a:cubicBezTo>
                    <a:pt x="32151" y="94248"/>
                    <a:pt x="29235" y="93661"/>
                    <a:pt x="26376" y="93661"/>
                  </a:cubicBezTo>
                  <a:cubicBezTo>
                    <a:pt x="23721" y="93661"/>
                    <a:pt x="21546" y="94410"/>
                    <a:pt x="19852" y="95893"/>
                  </a:cubicBezTo>
                  <a:cubicBezTo>
                    <a:pt x="18369" y="97375"/>
                    <a:pt x="17620" y="100242"/>
                    <a:pt x="17620" y="104485"/>
                  </a:cubicBezTo>
                  <a:cubicBezTo>
                    <a:pt x="17620" y="110952"/>
                    <a:pt x="19160" y="116043"/>
                    <a:pt x="22239" y="119757"/>
                  </a:cubicBezTo>
                  <a:cubicBezTo>
                    <a:pt x="22556" y="120181"/>
                    <a:pt x="22605" y="120710"/>
                    <a:pt x="22393" y="121345"/>
                  </a:cubicBezTo>
                  <a:cubicBezTo>
                    <a:pt x="22181" y="121769"/>
                    <a:pt x="21815" y="121981"/>
                    <a:pt x="21286" y="121981"/>
                  </a:cubicBezTo>
                  <a:cubicBezTo>
                    <a:pt x="20536" y="121981"/>
                    <a:pt x="18899" y="120075"/>
                    <a:pt x="16350" y="116255"/>
                  </a:cubicBezTo>
                  <a:cubicBezTo>
                    <a:pt x="13702" y="112223"/>
                    <a:pt x="11210" y="107613"/>
                    <a:pt x="8873" y="102417"/>
                  </a:cubicBezTo>
                  <a:cubicBezTo>
                    <a:pt x="6437" y="96903"/>
                    <a:pt x="5215" y="92342"/>
                    <a:pt x="5215" y="88733"/>
                  </a:cubicBezTo>
                  <a:cubicBezTo>
                    <a:pt x="5215" y="84172"/>
                    <a:pt x="7390" y="81892"/>
                    <a:pt x="11740" y="81892"/>
                  </a:cubicBezTo>
                  <a:cubicBezTo>
                    <a:pt x="16724" y="81892"/>
                    <a:pt x="23192" y="83594"/>
                    <a:pt x="31149" y="86982"/>
                  </a:cubicBezTo>
                  <a:lnTo>
                    <a:pt x="9671" y="61212"/>
                  </a:lnTo>
                  <a:cubicBezTo>
                    <a:pt x="8612" y="59835"/>
                    <a:pt x="8074" y="58459"/>
                    <a:pt x="8074" y="570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6" name="자유형: 도형 645">
              <a:extLst>
                <a:ext uri="{FF2B5EF4-FFF2-40B4-BE49-F238E27FC236}">
                  <a16:creationId xmlns:a16="http://schemas.microsoft.com/office/drawing/2014/main" id="{071E6571-ECB4-4BDB-888C-A47A1E6F5FC7}"/>
                </a:ext>
              </a:extLst>
            </p:cNvPr>
            <p:cNvSpPr/>
            <p:nvPr/>
          </p:nvSpPr>
          <p:spPr>
            <a:xfrm>
              <a:off x="5887650" y="4803668"/>
              <a:ext cx="48869" cy="122173"/>
            </a:xfrm>
            <a:custGeom>
              <a:avLst/>
              <a:gdLst>
                <a:gd name="connsiteX0" fmla="*/ 8082 w 48869"/>
                <a:gd name="connsiteY0" fmla="*/ 57074 h 122173"/>
                <a:gd name="connsiteX1" fmla="*/ 11259 w 48869"/>
                <a:gd name="connsiteY1" fmla="*/ 50713 h 122173"/>
                <a:gd name="connsiteX2" fmla="*/ 18264 w 48869"/>
                <a:gd name="connsiteY2" fmla="*/ 44669 h 122173"/>
                <a:gd name="connsiteX3" fmla="*/ 25105 w 48869"/>
                <a:gd name="connsiteY3" fmla="*/ 37510 h 122173"/>
                <a:gd name="connsiteX4" fmla="*/ 28282 w 48869"/>
                <a:gd name="connsiteY4" fmla="*/ 27484 h 122173"/>
                <a:gd name="connsiteX5" fmla="*/ 24144 w 48869"/>
                <a:gd name="connsiteY5" fmla="*/ 16195 h 122173"/>
                <a:gd name="connsiteX6" fmla="*/ 18418 w 48869"/>
                <a:gd name="connsiteY6" fmla="*/ 9353 h 122173"/>
                <a:gd name="connsiteX7" fmla="*/ 17783 w 48869"/>
                <a:gd name="connsiteY7" fmla="*/ 7765 h 122173"/>
                <a:gd name="connsiteX8" fmla="*/ 18736 w 48869"/>
                <a:gd name="connsiteY8" fmla="*/ 6014 h 122173"/>
                <a:gd name="connsiteX9" fmla="*/ 20650 w 48869"/>
                <a:gd name="connsiteY9" fmla="*/ 5215 h 122173"/>
                <a:gd name="connsiteX10" fmla="*/ 22401 w 48869"/>
                <a:gd name="connsiteY10" fmla="*/ 6168 h 122173"/>
                <a:gd name="connsiteX11" fmla="*/ 47056 w 48869"/>
                <a:gd name="connsiteY11" fmla="*/ 35441 h 122173"/>
                <a:gd name="connsiteX12" fmla="*/ 48644 w 48869"/>
                <a:gd name="connsiteY12" fmla="*/ 39579 h 122173"/>
                <a:gd name="connsiteX13" fmla="*/ 45468 w 48869"/>
                <a:gd name="connsiteY13" fmla="*/ 45940 h 122173"/>
                <a:gd name="connsiteX14" fmla="*/ 38626 w 48869"/>
                <a:gd name="connsiteY14" fmla="*/ 51983 h 122173"/>
                <a:gd name="connsiteX15" fmla="*/ 31621 w 48869"/>
                <a:gd name="connsiteY15" fmla="*/ 59143 h 122173"/>
                <a:gd name="connsiteX16" fmla="*/ 28445 w 48869"/>
                <a:gd name="connsiteY16" fmla="*/ 69169 h 122173"/>
                <a:gd name="connsiteX17" fmla="*/ 32265 w 48869"/>
                <a:gd name="connsiteY17" fmla="*/ 80458 h 122173"/>
                <a:gd name="connsiteX18" fmla="*/ 45940 w 48869"/>
                <a:gd name="connsiteY18" fmla="*/ 96528 h 122173"/>
                <a:gd name="connsiteX19" fmla="*/ 46738 w 48869"/>
                <a:gd name="connsiteY19" fmla="*/ 98116 h 122173"/>
                <a:gd name="connsiteX20" fmla="*/ 45940 w 48869"/>
                <a:gd name="connsiteY20" fmla="*/ 100030 h 122173"/>
                <a:gd name="connsiteX21" fmla="*/ 44034 w 48869"/>
                <a:gd name="connsiteY21" fmla="*/ 100821 h 122173"/>
                <a:gd name="connsiteX22" fmla="*/ 41485 w 48869"/>
                <a:gd name="connsiteY22" fmla="*/ 99077 h 122173"/>
                <a:gd name="connsiteX23" fmla="*/ 35123 w 48869"/>
                <a:gd name="connsiteY23" fmla="*/ 95412 h 122173"/>
                <a:gd name="connsiteX24" fmla="*/ 26376 w 48869"/>
                <a:gd name="connsiteY24" fmla="*/ 93661 h 122173"/>
                <a:gd name="connsiteX25" fmla="*/ 19852 w 48869"/>
                <a:gd name="connsiteY25" fmla="*/ 95893 h 122173"/>
                <a:gd name="connsiteX26" fmla="*/ 17628 w 48869"/>
                <a:gd name="connsiteY26" fmla="*/ 104485 h 122173"/>
                <a:gd name="connsiteX27" fmla="*/ 22238 w 48869"/>
                <a:gd name="connsiteY27" fmla="*/ 119757 h 122173"/>
                <a:gd name="connsiteX28" fmla="*/ 22401 w 48869"/>
                <a:gd name="connsiteY28" fmla="*/ 121345 h 122173"/>
                <a:gd name="connsiteX29" fmla="*/ 21285 w 48869"/>
                <a:gd name="connsiteY29" fmla="*/ 121981 h 122173"/>
                <a:gd name="connsiteX30" fmla="*/ 16350 w 48869"/>
                <a:gd name="connsiteY30" fmla="*/ 116255 h 122173"/>
                <a:gd name="connsiteX31" fmla="*/ 8873 w 48869"/>
                <a:gd name="connsiteY31" fmla="*/ 102417 h 122173"/>
                <a:gd name="connsiteX32" fmla="*/ 5215 w 48869"/>
                <a:gd name="connsiteY32" fmla="*/ 88733 h 122173"/>
                <a:gd name="connsiteX33" fmla="*/ 11739 w 48869"/>
                <a:gd name="connsiteY33" fmla="*/ 81892 h 122173"/>
                <a:gd name="connsiteX34" fmla="*/ 31149 w 48869"/>
                <a:gd name="connsiteY34" fmla="*/ 86982 h 122173"/>
                <a:gd name="connsiteX35" fmla="*/ 9671 w 48869"/>
                <a:gd name="connsiteY35" fmla="*/ 61212 h 122173"/>
                <a:gd name="connsiteX36" fmla="*/ 8082 w 48869"/>
                <a:gd name="connsiteY36" fmla="*/ 57074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48869" h="122173">
                  <a:moveTo>
                    <a:pt x="8082" y="57074"/>
                  </a:moveTo>
                  <a:cubicBezTo>
                    <a:pt x="8082" y="55168"/>
                    <a:pt x="9141" y="53050"/>
                    <a:pt x="11259" y="50713"/>
                  </a:cubicBezTo>
                  <a:cubicBezTo>
                    <a:pt x="12855" y="49019"/>
                    <a:pt x="15185" y="46999"/>
                    <a:pt x="18264" y="44669"/>
                  </a:cubicBezTo>
                  <a:cubicBezTo>
                    <a:pt x="20593" y="43081"/>
                    <a:pt x="22874" y="40695"/>
                    <a:pt x="25105" y="37510"/>
                  </a:cubicBezTo>
                  <a:cubicBezTo>
                    <a:pt x="27223" y="34431"/>
                    <a:pt x="28282" y="31092"/>
                    <a:pt x="28282" y="27484"/>
                  </a:cubicBezTo>
                  <a:cubicBezTo>
                    <a:pt x="28282" y="23248"/>
                    <a:pt x="26905" y="19477"/>
                    <a:pt x="24144" y="16195"/>
                  </a:cubicBezTo>
                  <a:lnTo>
                    <a:pt x="18418" y="9353"/>
                  </a:lnTo>
                  <a:cubicBezTo>
                    <a:pt x="17995" y="8929"/>
                    <a:pt x="17783" y="8400"/>
                    <a:pt x="17783" y="7765"/>
                  </a:cubicBezTo>
                  <a:cubicBezTo>
                    <a:pt x="17783" y="7121"/>
                    <a:pt x="18101" y="6543"/>
                    <a:pt x="18736" y="6014"/>
                  </a:cubicBezTo>
                  <a:cubicBezTo>
                    <a:pt x="19477" y="5484"/>
                    <a:pt x="20121" y="5215"/>
                    <a:pt x="20650" y="5215"/>
                  </a:cubicBezTo>
                  <a:cubicBezTo>
                    <a:pt x="21391" y="5215"/>
                    <a:pt x="21970" y="5533"/>
                    <a:pt x="22401" y="6168"/>
                  </a:cubicBezTo>
                  <a:lnTo>
                    <a:pt x="47056" y="35441"/>
                  </a:lnTo>
                  <a:cubicBezTo>
                    <a:pt x="48115" y="36818"/>
                    <a:pt x="48644" y="38202"/>
                    <a:pt x="48644" y="39579"/>
                  </a:cubicBezTo>
                  <a:cubicBezTo>
                    <a:pt x="48644" y="41485"/>
                    <a:pt x="47585" y="43610"/>
                    <a:pt x="45468" y="45940"/>
                  </a:cubicBezTo>
                  <a:cubicBezTo>
                    <a:pt x="44083" y="47422"/>
                    <a:pt x="41802" y="49442"/>
                    <a:pt x="38626" y="51983"/>
                  </a:cubicBezTo>
                  <a:cubicBezTo>
                    <a:pt x="36182" y="53474"/>
                    <a:pt x="33853" y="55861"/>
                    <a:pt x="31621" y="59143"/>
                  </a:cubicBezTo>
                  <a:cubicBezTo>
                    <a:pt x="29503" y="62222"/>
                    <a:pt x="28445" y="65561"/>
                    <a:pt x="28445" y="69169"/>
                  </a:cubicBezTo>
                  <a:cubicBezTo>
                    <a:pt x="28445" y="73624"/>
                    <a:pt x="29715" y="77388"/>
                    <a:pt x="32265" y="80458"/>
                  </a:cubicBezTo>
                  <a:lnTo>
                    <a:pt x="45940" y="96528"/>
                  </a:lnTo>
                  <a:cubicBezTo>
                    <a:pt x="46258" y="96846"/>
                    <a:pt x="46526" y="97375"/>
                    <a:pt x="46738" y="98116"/>
                  </a:cubicBezTo>
                  <a:cubicBezTo>
                    <a:pt x="46738" y="98865"/>
                    <a:pt x="46469" y="99501"/>
                    <a:pt x="45940" y="100030"/>
                  </a:cubicBezTo>
                  <a:cubicBezTo>
                    <a:pt x="45199" y="100560"/>
                    <a:pt x="44563" y="100821"/>
                    <a:pt x="44034" y="100821"/>
                  </a:cubicBezTo>
                  <a:cubicBezTo>
                    <a:pt x="43822" y="100821"/>
                    <a:pt x="42975" y="100242"/>
                    <a:pt x="41485" y="99077"/>
                  </a:cubicBezTo>
                  <a:cubicBezTo>
                    <a:pt x="39896" y="97799"/>
                    <a:pt x="37779" y="96585"/>
                    <a:pt x="35123" y="95412"/>
                  </a:cubicBezTo>
                  <a:cubicBezTo>
                    <a:pt x="32151" y="94248"/>
                    <a:pt x="29235" y="93661"/>
                    <a:pt x="26376" y="93661"/>
                  </a:cubicBezTo>
                  <a:cubicBezTo>
                    <a:pt x="23721" y="93661"/>
                    <a:pt x="21546" y="94410"/>
                    <a:pt x="19852" y="95893"/>
                  </a:cubicBezTo>
                  <a:cubicBezTo>
                    <a:pt x="18369" y="97375"/>
                    <a:pt x="17628" y="100242"/>
                    <a:pt x="17628" y="104485"/>
                  </a:cubicBezTo>
                  <a:cubicBezTo>
                    <a:pt x="17628" y="110952"/>
                    <a:pt x="19160" y="116043"/>
                    <a:pt x="22238" y="119757"/>
                  </a:cubicBezTo>
                  <a:cubicBezTo>
                    <a:pt x="22556" y="120181"/>
                    <a:pt x="22613" y="120710"/>
                    <a:pt x="22401" y="121345"/>
                  </a:cubicBezTo>
                  <a:cubicBezTo>
                    <a:pt x="22190" y="121769"/>
                    <a:pt x="21815" y="121981"/>
                    <a:pt x="21285" y="121981"/>
                  </a:cubicBezTo>
                  <a:cubicBezTo>
                    <a:pt x="20544" y="121981"/>
                    <a:pt x="18899" y="120075"/>
                    <a:pt x="16350" y="116255"/>
                  </a:cubicBezTo>
                  <a:cubicBezTo>
                    <a:pt x="13702" y="112223"/>
                    <a:pt x="11210" y="107613"/>
                    <a:pt x="8873" y="102417"/>
                  </a:cubicBezTo>
                  <a:cubicBezTo>
                    <a:pt x="6437" y="96903"/>
                    <a:pt x="5215" y="92342"/>
                    <a:pt x="5215" y="88733"/>
                  </a:cubicBezTo>
                  <a:cubicBezTo>
                    <a:pt x="5215" y="84172"/>
                    <a:pt x="7390" y="81892"/>
                    <a:pt x="11739" y="81892"/>
                  </a:cubicBezTo>
                  <a:cubicBezTo>
                    <a:pt x="16724" y="81892"/>
                    <a:pt x="23191" y="83594"/>
                    <a:pt x="31149" y="86982"/>
                  </a:cubicBezTo>
                  <a:lnTo>
                    <a:pt x="9671" y="61212"/>
                  </a:lnTo>
                  <a:cubicBezTo>
                    <a:pt x="8612" y="59835"/>
                    <a:pt x="8082" y="58459"/>
                    <a:pt x="8082" y="570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7" name="자유형: 도형 646">
              <a:extLst>
                <a:ext uri="{FF2B5EF4-FFF2-40B4-BE49-F238E27FC236}">
                  <a16:creationId xmlns:a16="http://schemas.microsoft.com/office/drawing/2014/main" id="{074863E3-4BBE-46D3-8BBD-5AF2CD1F8565}"/>
                </a:ext>
              </a:extLst>
            </p:cNvPr>
            <p:cNvSpPr/>
            <p:nvPr/>
          </p:nvSpPr>
          <p:spPr>
            <a:xfrm>
              <a:off x="4900603" y="4803668"/>
              <a:ext cx="48869" cy="122173"/>
            </a:xfrm>
            <a:custGeom>
              <a:avLst/>
              <a:gdLst>
                <a:gd name="connsiteX0" fmla="*/ 8083 w 48869"/>
                <a:gd name="connsiteY0" fmla="*/ 57074 h 122173"/>
                <a:gd name="connsiteX1" fmla="*/ 11259 w 48869"/>
                <a:gd name="connsiteY1" fmla="*/ 50713 h 122173"/>
                <a:gd name="connsiteX2" fmla="*/ 18264 w 48869"/>
                <a:gd name="connsiteY2" fmla="*/ 44669 h 122173"/>
                <a:gd name="connsiteX3" fmla="*/ 25097 w 48869"/>
                <a:gd name="connsiteY3" fmla="*/ 37510 h 122173"/>
                <a:gd name="connsiteX4" fmla="*/ 28282 w 48869"/>
                <a:gd name="connsiteY4" fmla="*/ 27484 h 122173"/>
                <a:gd name="connsiteX5" fmla="*/ 24144 w 48869"/>
                <a:gd name="connsiteY5" fmla="*/ 16195 h 122173"/>
                <a:gd name="connsiteX6" fmla="*/ 18418 w 48869"/>
                <a:gd name="connsiteY6" fmla="*/ 9353 h 122173"/>
                <a:gd name="connsiteX7" fmla="*/ 17783 w 48869"/>
                <a:gd name="connsiteY7" fmla="*/ 7765 h 122173"/>
                <a:gd name="connsiteX8" fmla="*/ 18736 w 48869"/>
                <a:gd name="connsiteY8" fmla="*/ 6014 h 122173"/>
                <a:gd name="connsiteX9" fmla="*/ 20650 w 48869"/>
                <a:gd name="connsiteY9" fmla="*/ 5215 h 122173"/>
                <a:gd name="connsiteX10" fmla="*/ 22393 w 48869"/>
                <a:gd name="connsiteY10" fmla="*/ 6168 h 122173"/>
                <a:gd name="connsiteX11" fmla="*/ 47056 w 48869"/>
                <a:gd name="connsiteY11" fmla="*/ 35441 h 122173"/>
                <a:gd name="connsiteX12" fmla="*/ 48644 w 48869"/>
                <a:gd name="connsiteY12" fmla="*/ 39579 h 122173"/>
                <a:gd name="connsiteX13" fmla="*/ 45459 w 48869"/>
                <a:gd name="connsiteY13" fmla="*/ 45940 h 122173"/>
                <a:gd name="connsiteX14" fmla="*/ 38626 w 48869"/>
                <a:gd name="connsiteY14" fmla="*/ 51983 h 122173"/>
                <a:gd name="connsiteX15" fmla="*/ 31621 w 48869"/>
                <a:gd name="connsiteY15" fmla="*/ 59143 h 122173"/>
                <a:gd name="connsiteX16" fmla="*/ 28445 w 48869"/>
                <a:gd name="connsiteY16" fmla="*/ 69169 h 122173"/>
                <a:gd name="connsiteX17" fmla="*/ 32257 w 48869"/>
                <a:gd name="connsiteY17" fmla="*/ 80458 h 122173"/>
                <a:gd name="connsiteX18" fmla="*/ 45940 w 48869"/>
                <a:gd name="connsiteY18" fmla="*/ 96528 h 122173"/>
                <a:gd name="connsiteX19" fmla="*/ 46738 w 48869"/>
                <a:gd name="connsiteY19" fmla="*/ 98116 h 122173"/>
                <a:gd name="connsiteX20" fmla="*/ 45940 w 48869"/>
                <a:gd name="connsiteY20" fmla="*/ 100030 h 122173"/>
                <a:gd name="connsiteX21" fmla="*/ 44034 w 48869"/>
                <a:gd name="connsiteY21" fmla="*/ 100821 h 122173"/>
                <a:gd name="connsiteX22" fmla="*/ 41485 w 48869"/>
                <a:gd name="connsiteY22" fmla="*/ 99077 h 122173"/>
                <a:gd name="connsiteX23" fmla="*/ 35124 w 48869"/>
                <a:gd name="connsiteY23" fmla="*/ 95412 h 122173"/>
                <a:gd name="connsiteX24" fmla="*/ 26376 w 48869"/>
                <a:gd name="connsiteY24" fmla="*/ 93661 h 122173"/>
                <a:gd name="connsiteX25" fmla="*/ 19852 w 48869"/>
                <a:gd name="connsiteY25" fmla="*/ 95893 h 122173"/>
                <a:gd name="connsiteX26" fmla="*/ 17620 w 48869"/>
                <a:gd name="connsiteY26" fmla="*/ 104485 h 122173"/>
                <a:gd name="connsiteX27" fmla="*/ 22238 w 48869"/>
                <a:gd name="connsiteY27" fmla="*/ 119757 h 122173"/>
                <a:gd name="connsiteX28" fmla="*/ 22393 w 48869"/>
                <a:gd name="connsiteY28" fmla="*/ 121345 h 122173"/>
                <a:gd name="connsiteX29" fmla="*/ 21285 w 48869"/>
                <a:gd name="connsiteY29" fmla="*/ 121981 h 122173"/>
                <a:gd name="connsiteX30" fmla="*/ 16350 w 48869"/>
                <a:gd name="connsiteY30" fmla="*/ 116255 h 122173"/>
                <a:gd name="connsiteX31" fmla="*/ 8873 w 48869"/>
                <a:gd name="connsiteY31" fmla="*/ 102417 h 122173"/>
                <a:gd name="connsiteX32" fmla="*/ 5215 w 48869"/>
                <a:gd name="connsiteY32" fmla="*/ 88733 h 122173"/>
                <a:gd name="connsiteX33" fmla="*/ 11740 w 48869"/>
                <a:gd name="connsiteY33" fmla="*/ 81892 h 122173"/>
                <a:gd name="connsiteX34" fmla="*/ 31149 w 48869"/>
                <a:gd name="connsiteY34" fmla="*/ 86982 h 122173"/>
                <a:gd name="connsiteX35" fmla="*/ 9671 w 48869"/>
                <a:gd name="connsiteY35" fmla="*/ 61212 h 122173"/>
                <a:gd name="connsiteX36" fmla="*/ 8083 w 48869"/>
                <a:gd name="connsiteY36" fmla="*/ 57074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48869" h="122173">
                  <a:moveTo>
                    <a:pt x="8083" y="57074"/>
                  </a:moveTo>
                  <a:cubicBezTo>
                    <a:pt x="8083" y="55168"/>
                    <a:pt x="9141" y="53050"/>
                    <a:pt x="11259" y="50713"/>
                  </a:cubicBezTo>
                  <a:cubicBezTo>
                    <a:pt x="12855" y="49019"/>
                    <a:pt x="15185" y="46999"/>
                    <a:pt x="18264" y="44669"/>
                  </a:cubicBezTo>
                  <a:cubicBezTo>
                    <a:pt x="20593" y="43081"/>
                    <a:pt x="22874" y="40695"/>
                    <a:pt x="25097" y="37510"/>
                  </a:cubicBezTo>
                  <a:cubicBezTo>
                    <a:pt x="27223" y="34431"/>
                    <a:pt x="28282" y="31092"/>
                    <a:pt x="28282" y="27484"/>
                  </a:cubicBezTo>
                  <a:cubicBezTo>
                    <a:pt x="28282" y="23248"/>
                    <a:pt x="26905" y="19477"/>
                    <a:pt x="24144" y="16195"/>
                  </a:cubicBezTo>
                  <a:lnTo>
                    <a:pt x="18418" y="9353"/>
                  </a:lnTo>
                  <a:cubicBezTo>
                    <a:pt x="17995" y="8929"/>
                    <a:pt x="17783" y="8400"/>
                    <a:pt x="17783" y="7765"/>
                  </a:cubicBezTo>
                  <a:cubicBezTo>
                    <a:pt x="17783" y="7121"/>
                    <a:pt x="18101" y="6543"/>
                    <a:pt x="18736" y="6014"/>
                  </a:cubicBezTo>
                  <a:cubicBezTo>
                    <a:pt x="19477" y="5484"/>
                    <a:pt x="20113" y="5215"/>
                    <a:pt x="20650" y="5215"/>
                  </a:cubicBezTo>
                  <a:cubicBezTo>
                    <a:pt x="21391" y="5215"/>
                    <a:pt x="21970" y="5533"/>
                    <a:pt x="22393" y="6168"/>
                  </a:cubicBezTo>
                  <a:lnTo>
                    <a:pt x="47056" y="35441"/>
                  </a:lnTo>
                  <a:cubicBezTo>
                    <a:pt x="48115" y="36818"/>
                    <a:pt x="48644" y="38202"/>
                    <a:pt x="48644" y="39579"/>
                  </a:cubicBezTo>
                  <a:cubicBezTo>
                    <a:pt x="48644" y="41485"/>
                    <a:pt x="47585" y="43610"/>
                    <a:pt x="45459" y="45940"/>
                  </a:cubicBezTo>
                  <a:cubicBezTo>
                    <a:pt x="44083" y="47422"/>
                    <a:pt x="41802" y="49442"/>
                    <a:pt x="38626" y="51983"/>
                  </a:cubicBezTo>
                  <a:cubicBezTo>
                    <a:pt x="36182" y="53474"/>
                    <a:pt x="33853" y="55861"/>
                    <a:pt x="31621" y="59143"/>
                  </a:cubicBezTo>
                  <a:cubicBezTo>
                    <a:pt x="29504" y="62222"/>
                    <a:pt x="28445" y="65561"/>
                    <a:pt x="28445" y="69169"/>
                  </a:cubicBezTo>
                  <a:cubicBezTo>
                    <a:pt x="28445" y="73624"/>
                    <a:pt x="29715" y="77388"/>
                    <a:pt x="32257" y="80458"/>
                  </a:cubicBezTo>
                  <a:lnTo>
                    <a:pt x="45940" y="96528"/>
                  </a:lnTo>
                  <a:cubicBezTo>
                    <a:pt x="46258" y="96846"/>
                    <a:pt x="46526" y="97375"/>
                    <a:pt x="46738" y="98116"/>
                  </a:cubicBezTo>
                  <a:cubicBezTo>
                    <a:pt x="46738" y="98865"/>
                    <a:pt x="46469" y="99501"/>
                    <a:pt x="45940" y="100030"/>
                  </a:cubicBezTo>
                  <a:cubicBezTo>
                    <a:pt x="45199" y="100560"/>
                    <a:pt x="44564" y="100821"/>
                    <a:pt x="44034" y="100821"/>
                  </a:cubicBezTo>
                  <a:cubicBezTo>
                    <a:pt x="43822" y="100821"/>
                    <a:pt x="42967" y="100242"/>
                    <a:pt x="41485" y="99077"/>
                  </a:cubicBezTo>
                  <a:cubicBezTo>
                    <a:pt x="39897" y="97799"/>
                    <a:pt x="37771" y="96585"/>
                    <a:pt x="35124" y="95412"/>
                  </a:cubicBezTo>
                  <a:cubicBezTo>
                    <a:pt x="32151" y="94248"/>
                    <a:pt x="29235" y="93661"/>
                    <a:pt x="26376" y="93661"/>
                  </a:cubicBezTo>
                  <a:cubicBezTo>
                    <a:pt x="23721" y="93661"/>
                    <a:pt x="21546" y="94410"/>
                    <a:pt x="19852" y="95893"/>
                  </a:cubicBezTo>
                  <a:cubicBezTo>
                    <a:pt x="18370" y="97375"/>
                    <a:pt x="17620" y="100242"/>
                    <a:pt x="17620" y="104485"/>
                  </a:cubicBezTo>
                  <a:cubicBezTo>
                    <a:pt x="17620" y="110952"/>
                    <a:pt x="19160" y="116043"/>
                    <a:pt x="22238" y="119757"/>
                  </a:cubicBezTo>
                  <a:cubicBezTo>
                    <a:pt x="22556" y="120181"/>
                    <a:pt x="22605" y="120710"/>
                    <a:pt x="22393" y="121345"/>
                  </a:cubicBezTo>
                  <a:cubicBezTo>
                    <a:pt x="22181" y="121769"/>
                    <a:pt x="21815" y="121981"/>
                    <a:pt x="21285" y="121981"/>
                  </a:cubicBezTo>
                  <a:cubicBezTo>
                    <a:pt x="20544" y="121981"/>
                    <a:pt x="18899" y="120075"/>
                    <a:pt x="16350" y="116255"/>
                  </a:cubicBezTo>
                  <a:cubicBezTo>
                    <a:pt x="13703" y="112223"/>
                    <a:pt x="11210" y="107613"/>
                    <a:pt x="8873" y="102417"/>
                  </a:cubicBezTo>
                  <a:cubicBezTo>
                    <a:pt x="6437" y="96903"/>
                    <a:pt x="5215" y="92342"/>
                    <a:pt x="5215" y="88733"/>
                  </a:cubicBezTo>
                  <a:cubicBezTo>
                    <a:pt x="5215" y="84172"/>
                    <a:pt x="7390" y="81892"/>
                    <a:pt x="11740" y="81892"/>
                  </a:cubicBezTo>
                  <a:cubicBezTo>
                    <a:pt x="16724" y="81892"/>
                    <a:pt x="23191" y="83594"/>
                    <a:pt x="31149" y="86982"/>
                  </a:cubicBezTo>
                  <a:lnTo>
                    <a:pt x="9671" y="61212"/>
                  </a:lnTo>
                  <a:cubicBezTo>
                    <a:pt x="8612" y="59835"/>
                    <a:pt x="8083" y="58459"/>
                    <a:pt x="8083" y="570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8" name="자유형: 도형 647">
              <a:extLst>
                <a:ext uri="{FF2B5EF4-FFF2-40B4-BE49-F238E27FC236}">
                  <a16:creationId xmlns:a16="http://schemas.microsoft.com/office/drawing/2014/main" id="{DF7EE791-983F-4510-A87A-C54298E10DF6}"/>
                </a:ext>
              </a:extLst>
            </p:cNvPr>
            <p:cNvSpPr/>
            <p:nvPr/>
          </p:nvSpPr>
          <p:spPr>
            <a:xfrm>
              <a:off x="7992201" y="4029903"/>
              <a:ext cx="48869" cy="122173"/>
            </a:xfrm>
            <a:custGeom>
              <a:avLst/>
              <a:gdLst>
                <a:gd name="connsiteX0" fmla="*/ 8074 w 48869"/>
                <a:gd name="connsiteY0" fmla="*/ 57074 h 122173"/>
                <a:gd name="connsiteX1" fmla="*/ 11259 w 48869"/>
                <a:gd name="connsiteY1" fmla="*/ 50713 h 122173"/>
                <a:gd name="connsiteX2" fmla="*/ 18256 w 48869"/>
                <a:gd name="connsiteY2" fmla="*/ 44669 h 122173"/>
                <a:gd name="connsiteX3" fmla="*/ 25097 w 48869"/>
                <a:gd name="connsiteY3" fmla="*/ 37510 h 122173"/>
                <a:gd name="connsiteX4" fmla="*/ 28282 w 48869"/>
                <a:gd name="connsiteY4" fmla="*/ 27484 h 122173"/>
                <a:gd name="connsiteX5" fmla="*/ 24144 w 48869"/>
                <a:gd name="connsiteY5" fmla="*/ 16195 h 122173"/>
                <a:gd name="connsiteX6" fmla="*/ 18419 w 48869"/>
                <a:gd name="connsiteY6" fmla="*/ 9353 h 122173"/>
                <a:gd name="connsiteX7" fmla="*/ 17783 w 48869"/>
                <a:gd name="connsiteY7" fmla="*/ 7765 h 122173"/>
                <a:gd name="connsiteX8" fmla="*/ 18736 w 48869"/>
                <a:gd name="connsiteY8" fmla="*/ 6014 h 122173"/>
                <a:gd name="connsiteX9" fmla="*/ 20642 w 48869"/>
                <a:gd name="connsiteY9" fmla="*/ 5215 h 122173"/>
                <a:gd name="connsiteX10" fmla="*/ 22393 w 48869"/>
                <a:gd name="connsiteY10" fmla="*/ 6168 h 122173"/>
                <a:gd name="connsiteX11" fmla="*/ 47056 w 48869"/>
                <a:gd name="connsiteY11" fmla="*/ 35441 h 122173"/>
                <a:gd name="connsiteX12" fmla="*/ 48644 w 48869"/>
                <a:gd name="connsiteY12" fmla="*/ 39579 h 122173"/>
                <a:gd name="connsiteX13" fmla="*/ 45460 w 48869"/>
                <a:gd name="connsiteY13" fmla="*/ 45940 h 122173"/>
                <a:gd name="connsiteX14" fmla="*/ 38618 w 48869"/>
                <a:gd name="connsiteY14" fmla="*/ 51983 h 122173"/>
                <a:gd name="connsiteX15" fmla="*/ 31621 w 48869"/>
                <a:gd name="connsiteY15" fmla="*/ 59143 h 122173"/>
                <a:gd name="connsiteX16" fmla="*/ 28437 w 48869"/>
                <a:gd name="connsiteY16" fmla="*/ 69169 h 122173"/>
                <a:gd name="connsiteX17" fmla="*/ 32257 w 48869"/>
                <a:gd name="connsiteY17" fmla="*/ 80458 h 122173"/>
                <a:gd name="connsiteX18" fmla="*/ 45940 w 48869"/>
                <a:gd name="connsiteY18" fmla="*/ 96528 h 122173"/>
                <a:gd name="connsiteX19" fmla="*/ 46730 w 48869"/>
                <a:gd name="connsiteY19" fmla="*/ 98116 h 122173"/>
                <a:gd name="connsiteX20" fmla="*/ 45940 w 48869"/>
                <a:gd name="connsiteY20" fmla="*/ 100030 h 122173"/>
                <a:gd name="connsiteX21" fmla="*/ 44026 w 48869"/>
                <a:gd name="connsiteY21" fmla="*/ 100820 h 122173"/>
                <a:gd name="connsiteX22" fmla="*/ 41485 w 48869"/>
                <a:gd name="connsiteY22" fmla="*/ 99069 h 122173"/>
                <a:gd name="connsiteX23" fmla="*/ 35123 w 48869"/>
                <a:gd name="connsiteY23" fmla="*/ 95412 h 122173"/>
                <a:gd name="connsiteX24" fmla="*/ 26368 w 48869"/>
                <a:gd name="connsiteY24" fmla="*/ 93661 h 122173"/>
                <a:gd name="connsiteX25" fmla="*/ 19852 w 48869"/>
                <a:gd name="connsiteY25" fmla="*/ 95893 h 122173"/>
                <a:gd name="connsiteX26" fmla="*/ 17620 w 48869"/>
                <a:gd name="connsiteY26" fmla="*/ 104486 h 122173"/>
                <a:gd name="connsiteX27" fmla="*/ 22239 w 48869"/>
                <a:gd name="connsiteY27" fmla="*/ 119757 h 122173"/>
                <a:gd name="connsiteX28" fmla="*/ 22393 w 48869"/>
                <a:gd name="connsiteY28" fmla="*/ 121345 h 122173"/>
                <a:gd name="connsiteX29" fmla="*/ 21278 w 48869"/>
                <a:gd name="connsiteY29" fmla="*/ 121981 h 122173"/>
                <a:gd name="connsiteX30" fmla="*/ 16350 w 48869"/>
                <a:gd name="connsiteY30" fmla="*/ 116255 h 122173"/>
                <a:gd name="connsiteX31" fmla="*/ 8873 w 48869"/>
                <a:gd name="connsiteY31" fmla="*/ 102417 h 122173"/>
                <a:gd name="connsiteX32" fmla="*/ 5215 w 48869"/>
                <a:gd name="connsiteY32" fmla="*/ 88733 h 122173"/>
                <a:gd name="connsiteX33" fmla="*/ 11740 w 48869"/>
                <a:gd name="connsiteY33" fmla="*/ 81892 h 122173"/>
                <a:gd name="connsiteX34" fmla="*/ 31141 w 48869"/>
                <a:gd name="connsiteY34" fmla="*/ 86982 h 122173"/>
                <a:gd name="connsiteX35" fmla="*/ 9671 w 48869"/>
                <a:gd name="connsiteY35" fmla="*/ 61212 h 122173"/>
                <a:gd name="connsiteX36" fmla="*/ 8074 w 48869"/>
                <a:gd name="connsiteY36" fmla="*/ 57074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48869" h="122173">
                  <a:moveTo>
                    <a:pt x="8074" y="57074"/>
                  </a:moveTo>
                  <a:cubicBezTo>
                    <a:pt x="8074" y="55168"/>
                    <a:pt x="9142" y="53042"/>
                    <a:pt x="11259" y="50713"/>
                  </a:cubicBezTo>
                  <a:cubicBezTo>
                    <a:pt x="12847" y="49019"/>
                    <a:pt x="15185" y="46999"/>
                    <a:pt x="18256" y="44669"/>
                  </a:cubicBezTo>
                  <a:cubicBezTo>
                    <a:pt x="20593" y="43073"/>
                    <a:pt x="22874" y="40695"/>
                    <a:pt x="25097" y="37510"/>
                  </a:cubicBezTo>
                  <a:cubicBezTo>
                    <a:pt x="27223" y="34431"/>
                    <a:pt x="28282" y="31092"/>
                    <a:pt x="28282" y="27484"/>
                  </a:cubicBezTo>
                  <a:cubicBezTo>
                    <a:pt x="28282" y="23248"/>
                    <a:pt x="26906" y="19477"/>
                    <a:pt x="24144" y="16195"/>
                  </a:cubicBezTo>
                  <a:lnTo>
                    <a:pt x="18419" y="9353"/>
                  </a:lnTo>
                  <a:cubicBezTo>
                    <a:pt x="17995" y="8929"/>
                    <a:pt x="17783" y="8400"/>
                    <a:pt x="17783" y="7765"/>
                  </a:cubicBezTo>
                  <a:cubicBezTo>
                    <a:pt x="17783" y="7121"/>
                    <a:pt x="18101" y="6543"/>
                    <a:pt x="18736" y="6014"/>
                  </a:cubicBezTo>
                  <a:cubicBezTo>
                    <a:pt x="19477" y="5484"/>
                    <a:pt x="20113" y="5215"/>
                    <a:pt x="20642" y="5215"/>
                  </a:cubicBezTo>
                  <a:cubicBezTo>
                    <a:pt x="21391" y="5215"/>
                    <a:pt x="21970" y="5533"/>
                    <a:pt x="22393" y="6168"/>
                  </a:cubicBezTo>
                  <a:lnTo>
                    <a:pt x="47056" y="35441"/>
                  </a:lnTo>
                  <a:cubicBezTo>
                    <a:pt x="48115" y="36818"/>
                    <a:pt x="48644" y="38202"/>
                    <a:pt x="48644" y="39579"/>
                  </a:cubicBezTo>
                  <a:cubicBezTo>
                    <a:pt x="48644" y="41485"/>
                    <a:pt x="47585" y="43611"/>
                    <a:pt x="45460" y="45940"/>
                  </a:cubicBezTo>
                  <a:cubicBezTo>
                    <a:pt x="44083" y="47422"/>
                    <a:pt x="41802" y="49442"/>
                    <a:pt x="38618" y="51983"/>
                  </a:cubicBezTo>
                  <a:cubicBezTo>
                    <a:pt x="36182" y="53474"/>
                    <a:pt x="33845" y="55861"/>
                    <a:pt x="31621" y="59143"/>
                  </a:cubicBezTo>
                  <a:cubicBezTo>
                    <a:pt x="29504" y="62222"/>
                    <a:pt x="28437" y="65561"/>
                    <a:pt x="28437" y="69169"/>
                  </a:cubicBezTo>
                  <a:cubicBezTo>
                    <a:pt x="28437" y="73616"/>
                    <a:pt x="29715" y="77388"/>
                    <a:pt x="32257" y="80458"/>
                  </a:cubicBezTo>
                  <a:lnTo>
                    <a:pt x="45940" y="96528"/>
                  </a:lnTo>
                  <a:cubicBezTo>
                    <a:pt x="46258" y="96846"/>
                    <a:pt x="46519" y="97375"/>
                    <a:pt x="46730" y="98116"/>
                  </a:cubicBezTo>
                  <a:cubicBezTo>
                    <a:pt x="46730" y="98857"/>
                    <a:pt x="46469" y="99501"/>
                    <a:pt x="45940" y="100030"/>
                  </a:cubicBezTo>
                  <a:cubicBezTo>
                    <a:pt x="45199" y="100560"/>
                    <a:pt x="44564" y="100820"/>
                    <a:pt x="44026" y="100820"/>
                  </a:cubicBezTo>
                  <a:cubicBezTo>
                    <a:pt x="43814" y="100820"/>
                    <a:pt x="42967" y="100242"/>
                    <a:pt x="41485" y="99069"/>
                  </a:cubicBezTo>
                  <a:cubicBezTo>
                    <a:pt x="39896" y="97799"/>
                    <a:pt x="37771" y="96585"/>
                    <a:pt x="35123" y="95412"/>
                  </a:cubicBezTo>
                  <a:cubicBezTo>
                    <a:pt x="32151" y="94247"/>
                    <a:pt x="29235" y="93661"/>
                    <a:pt x="26368" y="93661"/>
                  </a:cubicBezTo>
                  <a:cubicBezTo>
                    <a:pt x="23721" y="93661"/>
                    <a:pt x="21546" y="94410"/>
                    <a:pt x="19852" y="95893"/>
                  </a:cubicBezTo>
                  <a:cubicBezTo>
                    <a:pt x="18361" y="97375"/>
                    <a:pt x="17620" y="100242"/>
                    <a:pt x="17620" y="104486"/>
                  </a:cubicBezTo>
                  <a:cubicBezTo>
                    <a:pt x="17620" y="110952"/>
                    <a:pt x="19160" y="116043"/>
                    <a:pt x="22239" y="119757"/>
                  </a:cubicBezTo>
                  <a:cubicBezTo>
                    <a:pt x="22556" y="120181"/>
                    <a:pt x="22605" y="120710"/>
                    <a:pt x="22393" y="121345"/>
                  </a:cubicBezTo>
                  <a:cubicBezTo>
                    <a:pt x="22181" y="121769"/>
                    <a:pt x="21815" y="121981"/>
                    <a:pt x="21278" y="121981"/>
                  </a:cubicBezTo>
                  <a:cubicBezTo>
                    <a:pt x="20536" y="121981"/>
                    <a:pt x="18899" y="120075"/>
                    <a:pt x="16350" y="116255"/>
                  </a:cubicBezTo>
                  <a:cubicBezTo>
                    <a:pt x="13694" y="112223"/>
                    <a:pt x="11210" y="107613"/>
                    <a:pt x="8873" y="102417"/>
                  </a:cubicBezTo>
                  <a:cubicBezTo>
                    <a:pt x="6437" y="96903"/>
                    <a:pt x="5215" y="92342"/>
                    <a:pt x="5215" y="88733"/>
                  </a:cubicBezTo>
                  <a:cubicBezTo>
                    <a:pt x="5215" y="84172"/>
                    <a:pt x="7390" y="81892"/>
                    <a:pt x="11740" y="81892"/>
                  </a:cubicBezTo>
                  <a:cubicBezTo>
                    <a:pt x="16724" y="81892"/>
                    <a:pt x="23192" y="83586"/>
                    <a:pt x="31141" y="86982"/>
                  </a:cubicBezTo>
                  <a:lnTo>
                    <a:pt x="9671" y="61212"/>
                  </a:lnTo>
                  <a:cubicBezTo>
                    <a:pt x="8604" y="59835"/>
                    <a:pt x="8074" y="58459"/>
                    <a:pt x="8074" y="570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49" name="자유형: 도형 648">
              <a:extLst>
                <a:ext uri="{FF2B5EF4-FFF2-40B4-BE49-F238E27FC236}">
                  <a16:creationId xmlns:a16="http://schemas.microsoft.com/office/drawing/2014/main" id="{4FEBAF2C-0FB1-4295-B6DB-54F3E4670BA0}"/>
                </a:ext>
              </a:extLst>
            </p:cNvPr>
            <p:cNvSpPr/>
            <p:nvPr/>
          </p:nvSpPr>
          <p:spPr>
            <a:xfrm>
              <a:off x="7992201" y="3256138"/>
              <a:ext cx="48869" cy="122173"/>
            </a:xfrm>
            <a:custGeom>
              <a:avLst/>
              <a:gdLst>
                <a:gd name="connsiteX0" fmla="*/ 8074 w 48869"/>
                <a:gd name="connsiteY0" fmla="*/ 57074 h 122173"/>
                <a:gd name="connsiteX1" fmla="*/ 11259 w 48869"/>
                <a:gd name="connsiteY1" fmla="*/ 50713 h 122173"/>
                <a:gd name="connsiteX2" fmla="*/ 18256 w 48869"/>
                <a:gd name="connsiteY2" fmla="*/ 44669 h 122173"/>
                <a:gd name="connsiteX3" fmla="*/ 25097 w 48869"/>
                <a:gd name="connsiteY3" fmla="*/ 37510 h 122173"/>
                <a:gd name="connsiteX4" fmla="*/ 28282 w 48869"/>
                <a:gd name="connsiteY4" fmla="*/ 27484 h 122173"/>
                <a:gd name="connsiteX5" fmla="*/ 24144 w 48869"/>
                <a:gd name="connsiteY5" fmla="*/ 16195 h 122173"/>
                <a:gd name="connsiteX6" fmla="*/ 18419 w 48869"/>
                <a:gd name="connsiteY6" fmla="*/ 9353 h 122173"/>
                <a:gd name="connsiteX7" fmla="*/ 17783 w 48869"/>
                <a:gd name="connsiteY7" fmla="*/ 7765 h 122173"/>
                <a:gd name="connsiteX8" fmla="*/ 18736 w 48869"/>
                <a:gd name="connsiteY8" fmla="*/ 6014 h 122173"/>
                <a:gd name="connsiteX9" fmla="*/ 20642 w 48869"/>
                <a:gd name="connsiteY9" fmla="*/ 5215 h 122173"/>
                <a:gd name="connsiteX10" fmla="*/ 22393 w 48869"/>
                <a:gd name="connsiteY10" fmla="*/ 6168 h 122173"/>
                <a:gd name="connsiteX11" fmla="*/ 47056 w 48869"/>
                <a:gd name="connsiteY11" fmla="*/ 35441 h 122173"/>
                <a:gd name="connsiteX12" fmla="*/ 48644 w 48869"/>
                <a:gd name="connsiteY12" fmla="*/ 39579 h 122173"/>
                <a:gd name="connsiteX13" fmla="*/ 45460 w 48869"/>
                <a:gd name="connsiteY13" fmla="*/ 45940 h 122173"/>
                <a:gd name="connsiteX14" fmla="*/ 38618 w 48869"/>
                <a:gd name="connsiteY14" fmla="*/ 51983 h 122173"/>
                <a:gd name="connsiteX15" fmla="*/ 31621 w 48869"/>
                <a:gd name="connsiteY15" fmla="*/ 59143 h 122173"/>
                <a:gd name="connsiteX16" fmla="*/ 28437 w 48869"/>
                <a:gd name="connsiteY16" fmla="*/ 69169 h 122173"/>
                <a:gd name="connsiteX17" fmla="*/ 32257 w 48869"/>
                <a:gd name="connsiteY17" fmla="*/ 80458 h 122173"/>
                <a:gd name="connsiteX18" fmla="*/ 45940 w 48869"/>
                <a:gd name="connsiteY18" fmla="*/ 96528 h 122173"/>
                <a:gd name="connsiteX19" fmla="*/ 46730 w 48869"/>
                <a:gd name="connsiteY19" fmla="*/ 98116 h 122173"/>
                <a:gd name="connsiteX20" fmla="*/ 45940 w 48869"/>
                <a:gd name="connsiteY20" fmla="*/ 100030 h 122173"/>
                <a:gd name="connsiteX21" fmla="*/ 44026 w 48869"/>
                <a:gd name="connsiteY21" fmla="*/ 100820 h 122173"/>
                <a:gd name="connsiteX22" fmla="*/ 41485 w 48869"/>
                <a:gd name="connsiteY22" fmla="*/ 99069 h 122173"/>
                <a:gd name="connsiteX23" fmla="*/ 35123 w 48869"/>
                <a:gd name="connsiteY23" fmla="*/ 95412 h 122173"/>
                <a:gd name="connsiteX24" fmla="*/ 26368 w 48869"/>
                <a:gd name="connsiteY24" fmla="*/ 93661 h 122173"/>
                <a:gd name="connsiteX25" fmla="*/ 19852 w 48869"/>
                <a:gd name="connsiteY25" fmla="*/ 95893 h 122173"/>
                <a:gd name="connsiteX26" fmla="*/ 17620 w 48869"/>
                <a:gd name="connsiteY26" fmla="*/ 104486 h 122173"/>
                <a:gd name="connsiteX27" fmla="*/ 22239 w 48869"/>
                <a:gd name="connsiteY27" fmla="*/ 119757 h 122173"/>
                <a:gd name="connsiteX28" fmla="*/ 22393 w 48869"/>
                <a:gd name="connsiteY28" fmla="*/ 121345 h 122173"/>
                <a:gd name="connsiteX29" fmla="*/ 21278 w 48869"/>
                <a:gd name="connsiteY29" fmla="*/ 121981 h 122173"/>
                <a:gd name="connsiteX30" fmla="*/ 16350 w 48869"/>
                <a:gd name="connsiteY30" fmla="*/ 116255 h 122173"/>
                <a:gd name="connsiteX31" fmla="*/ 8873 w 48869"/>
                <a:gd name="connsiteY31" fmla="*/ 102417 h 122173"/>
                <a:gd name="connsiteX32" fmla="*/ 5215 w 48869"/>
                <a:gd name="connsiteY32" fmla="*/ 88733 h 122173"/>
                <a:gd name="connsiteX33" fmla="*/ 11740 w 48869"/>
                <a:gd name="connsiteY33" fmla="*/ 81892 h 122173"/>
                <a:gd name="connsiteX34" fmla="*/ 31141 w 48869"/>
                <a:gd name="connsiteY34" fmla="*/ 86982 h 122173"/>
                <a:gd name="connsiteX35" fmla="*/ 9671 w 48869"/>
                <a:gd name="connsiteY35" fmla="*/ 61212 h 122173"/>
                <a:gd name="connsiteX36" fmla="*/ 8074 w 48869"/>
                <a:gd name="connsiteY36" fmla="*/ 57074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48869" h="122173">
                  <a:moveTo>
                    <a:pt x="8074" y="57074"/>
                  </a:moveTo>
                  <a:cubicBezTo>
                    <a:pt x="8074" y="55168"/>
                    <a:pt x="9142" y="53042"/>
                    <a:pt x="11259" y="50713"/>
                  </a:cubicBezTo>
                  <a:cubicBezTo>
                    <a:pt x="12847" y="49019"/>
                    <a:pt x="15185" y="46999"/>
                    <a:pt x="18256" y="44669"/>
                  </a:cubicBezTo>
                  <a:cubicBezTo>
                    <a:pt x="20593" y="43073"/>
                    <a:pt x="22874" y="40687"/>
                    <a:pt x="25097" y="37510"/>
                  </a:cubicBezTo>
                  <a:cubicBezTo>
                    <a:pt x="27223" y="34431"/>
                    <a:pt x="28282" y="31092"/>
                    <a:pt x="28282" y="27484"/>
                  </a:cubicBezTo>
                  <a:cubicBezTo>
                    <a:pt x="28282" y="23248"/>
                    <a:pt x="26906" y="19477"/>
                    <a:pt x="24144" y="16195"/>
                  </a:cubicBezTo>
                  <a:lnTo>
                    <a:pt x="18419" y="9353"/>
                  </a:lnTo>
                  <a:cubicBezTo>
                    <a:pt x="17995" y="8929"/>
                    <a:pt x="17783" y="8400"/>
                    <a:pt x="17783" y="7765"/>
                  </a:cubicBezTo>
                  <a:cubicBezTo>
                    <a:pt x="17783" y="7121"/>
                    <a:pt x="18101" y="6543"/>
                    <a:pt x="18736" y="6014"/>
                  </a:cubicBezTo>
                  <a:cubicBezTo>
                    <a:pt x="19477" y="5484"/>
                    <a:pt x="20113" y="5215"/>
                    <a:pt x="20642" y="5215"/>
                  </a:cubicBezTo>
                  <a:cubicBezTo>
                    <a:pt x="21391" y="5215"/>
                    <a:pt x="21970" y="5533"/>
                    <a:pt x="22393" y="6168"/>
                  </a:cubicBezTo>
                  <a:lnTo>
                    <a:pt x="47056" y="35441"/>
                  </a:lnTo>
                  <a:cubicBezTo>
                    <a:pt x="48115" y="36818"/>
                    <a:pt x="48644" y="38194"/>
                    <a:pt x="48644" y="39579"/>
                  </a:cubicBezTo>
                  <a:cubicBezTo>
                    <a:pt x="48644" y="41485"/>
                    <a:pt x="47585" y="43611"/>
                    <a:pt x="45460" y="45940"/>
                  </a:cubicBezTo>
                  <a:cubicBezTo>
                    <a:pt x="44083" y="47422"/>
                    <a:pt x="41802" y="49442"/>
                    <a:pt x="38618" y="51983"/>
                  </a:cubicBezTo>
                  <a:cubicBezTo>
                    <a:pt x="36182" y="53466"/>
                    <a:pt x="33845" y="55852"/>
                    <a:pt x="31621" y="59143"/>
                  </a:cubicBezTo>
                  <a:cubicBezTo>
                    <a:pt x="29504" y="62222"/>
                    <a:pt x="28437" y="65561"/>
                    <a:pt x="28437" y="69169"/>
                  </a:cubicBezTo>
                  <a:cubicBezTo>
                    <a:pt x="28437" y="73616"/>
                    <a:pt x="29715" y="77388"/>
                    <a:pt x="32257" y="80458"/>
                  </a:cubicBezTo>
                  <a:lnTo>
                    <a:pt x="45940" y="96528"/>
                  </a:lnTo>
                  <a:cubicBezTo>
                    <a:pt x="46258" y="96846"/>
                    <a:pt x="46519" y="97375"/>
                    <a:pt x="46730" y="98116"/>
                  </a:cubicBezTo>
                  <a:cubicBezTo>
                    <a:pt x="46730" y="98857"/>
                    <a:pt x="46469" y="99501"/>
                    <a:pt x="45940" y="100030"/>
                  </a:cubicBezTo>
                  <a:cubicBezTo>
                    <a:pt x="45199" y="100560"/>
                    <a:pt x="44564" y="100820"/>
                    <a:pt x="44026" y="100820"/>
                  </a:cubicBezTo>
                  <a:cubicBezTo>
                    <a:pt x="43814" y="100820"/>
                    <a:pt x="42967" y="100242"/>
                    <a:pt x="41485" y="99069"/>
                  </a:cubicBezTo>
                  <a:cubicBezTo>
                    <a:pt x="39896" y="97799"/>
                    <a:pt x="37771" y="96577"/>
                    <a:pt x="35123" y="95412"/>
                  </a:cubicBezTo>
                  <a:cubicBezTo>
                    <a:pt x="32151" y="94247"/>
                    <a:pt x="29235" y="93661"/>
                    <a:pt x="26368" y="93661"/>
                  </a:cubicBezTo>
                  <a:cubicBezTo>
                    <a:pt x="23721" y="93661"/>
                    <a:pt x="21546" y="94410"/>
                    <a:pt x="19852" y="95893"/>
                  </a:cubicBezTo>
                  <a:cubicBezTo>
                    <a:pt x="18361" y="97375"/>
                    <a:pt x="17620" y="100242"/>
                    <a:pt x="17620" y="104486"/>
                  </a:cubicBezTo>
                  <a:cubicBezTo>
                    <a:pt x="17620" y="110952"/>
                    <a:pt x="19160" y="116043"/>
                    <a:pt x="22239" y="119757"/>
                  </a:cubicBezTo>
                  <a:cubicBezTo>
                    <a:pt x="22556" y="120181"/>
                    <a:pt x="22605" y="120710"/>
                    <a:pt x="22393" y="121345"/>
                  </a:cubicBezTo>
                  <a:cubicBezTo>
                    <a:pt x="22181" y="121769"/>
                    <a:pt x="21815" y="121981"/>
                    <a:pt x="21278" y="121981"/>
                  </a:cubicBezTo>
                  <a:cubicBezTo>
                    <a:pt x="20536" y="121981"/>
                    <a:pt x="18899" y="120075"/>
                    <a:pt x="16350" y="116255"/>
                  </a:cubicBezTo>
                  <a:cubicBezTo>
                    <a:pt x="13694" y="112223"/>
                    <a:pt x="11210" y="107613"/>
                    <a:pt x="8873" y="102417"/>
                  </a:cubicBezTo>
                  <a:cubicBezTo>
                    <a:pt x="6437" y="96903"/>
                    <a:pt x="5215" y="92342"/>
                    <a:pt x="5215" y="88733"/>
                  </a:cubicBezTo>
                  <a:cubicBezTo>
                    <a:pt x="5215" y="84172"/>
                    <a:pt x="7390" y="81892"/>
                    <a:pt x="11740" y="81892"/>
                  </a:cubicBezTo>
                  <a:cubicBezTo>
                    <a:pt x="16724" y="81892"/>
                    <a:pt x="23192" y="83586"/>
                    <a:pt x="31141" y="86982"/>
                  </a:cubicBezTo>
                  <a:lnTo>
                    <a:pt x="9671" y="61212"/>
                  </a:lnTo>
                  <a:cubicBezTo>
                    <a:pt x="8604" y="59835"/>
                    <a:pt x="8074" y="58451"/>
                    <a:pt x="8074" y="570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0" name="자유형: 도형 649">
              <a:extLst>
                <a:ext uri="{FF2B5EF4-FFF2-40B4-BE49-F238E27FC236}">
                  <a16:creationId xmlns:a16="http://schemas.microsoft.com/office/drawing/2014/main" id="{E950A67B-6BF5-4722-B0C9-77DB893B5AA1}"/>
                </a:ext>
              </a:extLst>
            </p:cNvPr>
            <p:cNvSpPr/>
            <p:nvPr/>
          </p:nvSpPr>
          <p:spPr>
            <a:xfrm>
              <a:off x="7993692" y="2482373"/>
              <a:ext cx="48869" cy="122173"/>
            </a:xfrm>
            <a:custGeom>
              <a:avLst/>
              <a:gdLst>
                <a:gd name="connsiteX0" fmla="*/ 8074 w 48869"/>
                <a:gd name="connsiteY0" fmla="*/ 57074 h 122173"/>
                <a:gd name="connsiteX1" fmla="*/ 11259 w 48869"/>
                <a:gd name="connsiteY1" fmla="*/ 50713 h 122173"/>
                <a:gd name="connsiteX2" fmla="*/ 18255 w 48869"/>
                <a:gd name="connsiteY2" fmla="*/ 44669 h 122173"/>
                <a:gd name="connsiteX3" fmla="*/ 25097 w 48869"/>
                <a:gd name="connsiteY3" fmla="*/ 37510 h 122173"/>
                <a:gd name="connsiteX4" fmla="*/ 28282 w 48869"/>
                <a:gd name="connsiteY4" fmla="*/ 27484 h 122173"/>
                <a:gd name="connsiteX5" fmla="*/ 24144 w 48869"/>
                <a:gd name="connsiteY5" fmla="*/ 16195 h 122173"/>
                <a:gd name="connsiteX6" fmla="*/ 18418 w 48869"/>
                <a:gd name="connsiteY6" fmla="*/ 9353 h 122173"/>
                <a:gd name="connsiteX7" fmla="*/ 17783 w 48869"/>
                <a:gd name="connsiteY7" fmla="*/ 7757 h 122173"/>
                <a:gd name="connsiteX8" fmla="*/ 18736 w 48869"/>
                <a:gd name="connsiteY8" fmla="*/ 6014 h 122173"/>
                <a:gd name="connsiteX9" fmla="*/ 20642 w 48869"/>
                <a:gd name="connsiteY9" fmla="*/ 5215 h 122173"/>
                <a:gd name="connsiteX10" fmla="*/ 22393 w 48869"/>
                <a:gd name="connsiteY10" fmla="*/ 6168 h 122173"/>
                <a:gd name="connsiteX11" fmla="*/ 47048 w 48869"/>
                <a:gd name="connsiteY11" fmla="*/ 35441 h 122173"/>
                <a:gd name="connsiteX12" fmla="*/ 48644 w 48869"/>
                <a:gd name="connsiteY12" fmla="*/ 39579 h 122173"/>
                <a:gd name="connsiteX13" fmla="*/ 45459 w 48869"/>
                <a:gd name="connsiteY13" fmla="*/ 45940 h 122173"/>
                <a:gd name="connsiteX14" fmla="*/ 38617 w 48869"/>
                <a:gd name="connsiteY14" fmla="*/ 51983 h 122173"/>
                <a:gd name="connsiteX15" fmla="*/ 31621 w 48869"/>
                <a:gd name="connsiteY15" fmla="*/ 59143 h 122173"/>
                <a:gd name="connsiteX16" fmla="*/ 28436 w 48869"/>
                <a:gd name="connsiteY16" fmla="*/ 69169 h 122173"/>
                <a:gd name="connsiteX17" fmla="*/ 32257 w 48869"/>
                <a:gd name="connsiteY17" fmla="*/ 80458 h 122173"/>
                <a:gd name="connsiteX18" fmla="*/ 45940 w 48869"/>
                <a:gd name="connsiteY18" fmla="*/ 96528 h 122173"/>
                <a:gd name="connsiteX19" fmla="*/ 46730 w 48869"/>
                <a:gd name="connsiteY19" fmla="*/ 98116 h 122173"/>
                <a:gd name="connsiteX20" fmla="*/ 45940 w 48869"/>
                <a:gd name="connsiteY20" fmla="*/ 100030 h 122173"/>
                <a:gd name="connsiteX21" fmla="*/ 44026 w 48869"/>
                <a:gd name="connsiteY21" fmla="*/ 100820 h 122173"/>
                <a:gd name="connsiteX22" fmla="*/ 41485 w 48869"/>
                <a:gd name="connsiteY22" fmla="*/ 99069 h 122173"/>
                <a:gd name="connsiteX23" fmla="*/ 35115 w 48869"/>
                <a:gd name="connsiteY23" fmla="*/ 95412 h 122173"/>
                <a:gd name="connsiteX24" fmla="*/ 26368 w 48869"/>
                <a:gd name="connsiteY24" fmla="*/ 93661 h 122173"/>
                <a:gd name="connsiteX25" fmla="*/ 19843 w 48869"/>
                <a:gd name="connsiteY25" fmla="*/ 95893 h 122173"/>
                <a:gd name="connsiteX26" fmla="*/ 17620 w 48869"/>
                <a:gd name="connsiteY26" fmla="*/ 104477 h 122173"/>
                <a:gd name="connsiteX27" fmla="*/ 22230 w 48869"/>
                <a:gd name="connsiteY27" fmla="*/ 119749 h 122173"/>
                <a:gd name="connsiteX28" fmla="*/ 22393 w 48869"/>
                <a:gd name="connsiteY28" fmla="*/ 121345 h 122173"/>
                <a:gd name="connsiteX29" fmla="*/ 21277 w 48869"/>
                <a:gd name="connsiteY29" fmla="*/ 121981 h 122173"/>
                <a:gd name="connsiteX30" fmla="*/ 16350 w 48869"/>
                <a:gd name="connsiteY30" fmla="*/ 116255 h 122173"/>
                <a:gd name="connsiteX31" fmla="*/ 8872 w 48869"/>
                <a:gd name="connsiteY31" fmla="*/ 102417 h 122173"/>
                <a:gd name="connsiteX32" fmla="*/ 5215 w 48869"/>
                <a:gd name="connsiteY32" fmla="*/ 88733 h 122173"/>
                <a:gd name="connsiteX33" fmla="*/ 11731 w 48869"/>
                <a:gd name="connsiteY33" fmla="*/ 81892 h 122173"/>
                <a:gd name="connsiteX34" fmla="*/ 31141 w 48869"/>
                <a:gd name="connsiteY34" fmla="*/ 86982 h 122173"/>
                <a:gd name="connsiteX35" fmla="*/ 9662 w 48869"/>
                <a:gd name="connsiteY35" fmla="*/ 61212 h 122173"/>
                <a:gd name="connsiteX36" fmla="*/ 8074 w 48869"/>
                <a:gd name="connsiteY36" fmla="*/ 57074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48869" h="122173">
                  <a:moveTo>
                    <a:pt x="8074" y="57074"/>
                  </a:moveTo>
                  <a:cubicBezTo>
                    <a:pt x="8074" y="55168"/>
                    <a:pt x="9133" y="53042"/>
                    <a:pt x="11259" y="50713"/>
                  </a:cubicBezTo>
                  <a:cubicBezTo>
                    <a:pt x="12847" y="49019"/>
                    <a:pt x="15185" y="46999"/>
                    <a:pt x="18255" y="44669"/>
                  </a:cubicBezTo>
                  <a:cubicBezTo>
                    <a:pt x="20593" y="43073"/>
                    <a:pt x="22873" y="40687"/>
                    <a:pt x="25097" y="37510"/>
                  </a:cubicBezTo>
                  <a:cubicBezTo>
                    <a:pt x="27215" y="34431"/>
                    <a:pt x="28282" y="31092"/>
                    <a:pt x="28282" y="27484"/>
                  </a:cubicBezTo>
                  <a:cubicBezTo>
                    <a:pt x="28282" y="23240"/>
                    <a:pt x="26897" y="19477"/>
                    <a:pt x="24144" y="16195"/>
                  </a:cubicBezTo>
                  <a:lnTo>
                    <a:pt x="18418" y="9353"/>
                  </a:lnTo>
                  <a:cubicBezTo>
                    <a:pt x="17995" y="8929"/>
                    <a:pt x="17783" y="8400"/>
                    <a:pt x="17783" y="7757"/>
                  </a:cubicBezTo>
                  <a:cubicBezTo>
                    <a:pt x="17783" y="7121"/>
                    <a:pt x="18100" y="6543"/>
                    <a:pt x="18736" y="6014"/>
                  </a:cubicBezTo>
                  <a:cubicBezTo>
                    <a:pt x="19477" y="5476"/>
                    <a:pt x="20112" y="5215"/>
                    <a:pt x="20642" y="5215"/>
                  </a:cubicBezTo>
                  <a:cubicBezTo>
                    <a:pt x="21383" y="5215"/>
                    <a:pt x="21970" y="5533"/>
                    <a:pt x="22393" y="6168"/>
                  </a:cubicBezTo>
                  <a:lnTo>
                    <a:pt x="47048" y="35441"/>
                  </a:lnTo>
                  <a:cubicBezTo>
                    <a:pt x="48106" y="36818"/>
                    <a:pt x="48644" y="38194"/>
                    <a:pt x="48644" y="39579"/>
                  </a:cubicBezTo>
                  <a:cubicBezTo>
                    <a:pt x="48644" y="41485"/>
                    <a:pt x="47577" y="43602"/>
                    <a:pt x="45459" y="45940"/>
                  </a:cubicBezTo>
                  <a:cubicBezTo>
                    <a:pt x="44083" y="47422"/>
                    <a:pt x="41802" y="49442"/>
                    <a:pt x="38617" y="51983"/>
                  </a:cubicBezTo>
                  <a:cubicBezTo>
                    <a:pt x="36182" y="53466"/>
                    <a:pt x="33844" y="55852"/>
                    <a:pt x="31621" y="59143"/>
                  </a:cubicBezTo>
                  <a:cubicBezTo>
                    <a:pt x="29495" y="62222"/>
                    <a:pt x="28436" y="65561"/>
                    <a:pt x="28436" y="69169"/>
                  </a:cubicBezTo>
                  <a:cubicBezTo>
                    <a:pt x="28436" y="73616"/>
                    <a:pt x="29707" y="77388"/>
                    <a:pt x="32257" y="80458"/>
                  </a:cubicBezTo>
                  <a:lnTo>
                    <a:pt x="45940" y="96528"/>
                  </a:lnTo>
                  <a:cubicBezTo>
                    <a:pt x="46258" y="96846"/>
                    <a:pt x="46518" y="97375"/>
                    <a:pt x="46730" y="98116"/>
                  </a:cubicBezTo>
                  <a:cubicBezTo>
                    <a:pt x="46730" y="98857"/>
                    <a:pt x="46469" y="99493"/>
                    <a:pt x="45940" y="100030"/>
                  </a:cubicBezTo>
                  <a:cubicBezTo>
                    <a:pt x="45190" y="100560"/>
                    <a:pt x="44555" y="100820"/>
                    <a:pt x="44026" y="100820"/>
                  </a:cubicBezTo>
                  <a:cubicBezTo>
                    <a:pt x="43814" y="100820"/>
                    <a:pt x="42967" y="100242"/>
                    <a:pt x="41485" y="99069"/>
                  </a:cubicBezTo>
                  <a:cubicBezTo>
                    <a:pt x="39888" y="97799"/>
                    <a:pt x="37771" y="96577"/>
                    <a:pt x="35115" y="95412"/>
                  </a:cubicBezTo>
                  <a:cubicBezTo>
                    <a:pt x="32151" y="94247"/>
                    <a:pt x="29235" y="93661"/>
                    <a:pt x="26368" y="93661"/>
                  </a:cubicBezTo>
                  <a:cubicBezTo>
                    <a:pt x="23720" y="93661"/>
                    <a:pt x="21546" y="94402"/>
                    <a:pt x="19843" y="95893"/>
                  </a:cubicBezTo>
                  <a:cubicBezTo>
                    <a:pt x="18361" y="97375"/>
                    <a:pt x="17620" y="100242"/>
                    <a:pt x="17620" y="104477"/>
                  </a:cubicBezTo>
                  <a:cubicBezTo>
                    <a:pt x="17620" y="110952"/>
                    <a:pt x="19159" y="116043"/>
                    <a:pt x="22230" y="119749"/>
                  </a:cubicBezTo>
                  <a:cubicBezTo>
                    <a:pt x="22548" y="120181"/>
                    <a:pt x="22605" y="120710"/>
                    <a:pt x="22393" y="121345"/>
                  </a:cubicBezTo>
                  <a:cubicBezTo>
                    <a:pt x="22181" y="121769"/>
                    <a:pt x="21807" y="121981"/>
                    <a:pt x="21277" y="121981"/>
                  </a:cubicBezTo>
                  <a:cubicBezTo>
                    <a:pt x="20536" y="121981"/>
                    <a:pt x="18890" y="120075"/>
                    <a:pt x="16350" y="116255"/>
                  </a:cubicBezTo>
                  <a:cubicBezTo>
                    <a:pt x="13694" y="112223"/>
                    <a:pt x="11202" y="107613"/>
                    <a:pt x="8872" y="102417"/>
                  </a:cubicBezTo>
                  <a:cubicBezTo>
                    <a:pt x="6429" y="96894"/>
                    <a:pt x="5215" y="92342"/>
                    <a:pt x="5215" y="88733"/>
                  </a:cubicBezTo>
                  <a:cubicBezTo>
                    <a:pt x="5215" y="84172"/>
                    <a:pt x="7382" y="81892"/>
                    <a:pt x="11731" y="81892"/>
                  </a:cubicBezTo>
                  <a:cubicBezTo>
                    <a:pt x="16716" y="81892"/>
                    <a:pt x="23191" y="83586"/>
                    <a:pt x="31141" y="86982"/>
                  </a:cubicBezTo>
                  <a:lnTo>
                    <a:pt x="9662" y="61212"/>
                  </a:lnTo>
                  <a:cubicBezTo>
                    <a:pt x="8603" y="59835"/>
                    <a:pt x="8074" y="58451"/>
                    <a:pt x="8074" y="570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1" name="자유형: 도형 650">
              <a:extLst>
                <a:ext uri="{FF2B5EF4-FFF2-40B4-BE49-F238E27FC236}">
                  <a16:creationId xmlns:a16="http://schemas.microsoft.com/office/drawing/2014/main" id="{F8B6CFC3-D4B1-47A8-9099-36330CD661BE}"/>
                </a:ext>
              </a:extLst>
            </p:cNvPr>
            <p:cNvSpPr/>
            <p:nvPr/>
          </p:nvSpPr>
          <p:spPr>
            <a:xfrm>
              <a:off x="8001657" y="1708609"/>
              <a:ext cx="48869" cy="122173"/>
            </a:xfrm>
            <a:custGeom>
              <a:avLst/>
              <a:gdLst>
                <a:gd name="connsiteX0" fmla="*/ 8082 w 48869"/>
                <a:gd name="connsiteY0" fmla="*/ 57074 h 122173"/>
                <a:gd name="connsiteX1" fmla="*/ 11259 w 48869"/>
                <a:gd name="connsiteY1" fmla="*/ 50713 h 122173"/>
                <a:gd name="connsiteX2" fmla="*/ 18264 w 48869"/>
                <a:gd name="connsiteY2" fmla="*/ 44669 h 122173"/>
                <a:gd name="connsiteX3" fmla="*/ 25097 w 48869"/>
                <a:gd name="connsiteY3" fmla="*/ 37510 h 122173"/>
                <a:gd name="connsiteX4" fmla="*/ 28282 w 48869"/>
                <a:gd name="connsiteY4" fmla="*/ 27484 h 122173"/>
                <a:gd name="connsiteX5" fmla="*/ 24144 w 48869"/>
                <a:gd name="connsiteY5" fmla="*/ 16195 h 122173"/>
                <a:gd name="connsiteX6" fmla="*/ 18419 w 48869"/>
                <a:gd name="connsiteY6" fmla="*/ 9353 h 122173"/>
                <a:gd name="connsiteX7" fmla="*/ 17783 w 48869"/>
                <a:gd name="connsiteY7" fmla="*/ 7757 h 122173"/>
                <a:gd name="connsiteX8" fmla="*/ 18736 w 48869"/>
                <a:gd name="connsiteY8" fmla="*/ 6014 h 122173"/>
                <a:gd name="connsiteX9" fmla="*/ 20650 w 48869"/>
                <a:gd name="connsiteY9" fmla="*/ 5215 h 122173"/>
                <a:gd name="connsiteX10" fmla="*/ 22393 w 48869"/>
                <a:gd name="connsiteY10" fmla="*/ 6168 h 122173"/>
                <a:gd name="connsiteX11" fmla="*/ 47056 w 48869"/>
                <a:gd name="connsiteY11" fmla="*/ 35441 h 122173"/>
                <a:gd name="connsiteX12" fmla="*/ 48644 w 48869"/>
                <a:gd name="connsiteY12" fmla="*/ 39579 h 122173"/>
                <a:gd name="connsiteX13" fmla="*/ 45460 w 48869"/>
                <a:gd name="connsiteY13" fmla="*/ 45940 h 122173"/>
                <a:gd name="connsiteX14" fmla="*/ 38626 w 48869"/>
                <a:gd name="connsiteY14" fmla="*/ 51983 h 122173"/>
                <a:gd name="connsiteX15" fmla="*/ 31621 w 48869"/>
                <a:gd name="connsiteY15" fmla="*/ 59143 h 122173"/>
                <a:gd name="connsiteX16" fmla="*/ 28445 w 48869"/>
                <a:gd name="connsiteY16" fmla="*/ 69161 h 122173"/>
                <a:gd name="connsiteX17" fmla="*/ 32257 w 48869"/>
                <a:gd name="connsiteY17" fmla="*/ 80458 h 122173"/>
                <a:gd name="connsiteX18" fmla="*/ 45940 w 48869"/>
                <a:gd name="connsiteY18" fmla="*/ 96528 h 122173"/>
                <a:gd name="connsiteX19" fmla="*/ 46738 w 48869"/>
                <a:gd name="connsiteY19" fmla="*/ 98116 h 122173"/>
                <a:gd name="connsiteX20" fmla="*/ 45940 w 48869"/>
                <a:gd name="connsiteY20" fmla="*/ 100030 h 122173"/>
                <a:gd name="connsiteX21" fmla="*/ 44034 w 48869"/>
                <a:gd name="connsiteY21" fmla="*/ 100820 h 122173"/>
                <a:gd name="connsiteX22" fmla="*/ 41485 w 48869"/>
                <a:gd name="connsiteY22" fmla="*/ 99069 h 122173"/>
                <a:gd name="connsiteX23" fmla="*/ 35123 w 48869"/>
                <a:gd name="connsiteY23" fmla="*/ 95412 h 122173"/>
                <a:gd name="connsiteX24" fmla="*/ 26376 w 48869"/>
                <a:gd name="connsiteY24" fmla="*/ 93661 h 122173"/>
                <a:gd name="connsiteX25" fmla="*/ 19852 w 48869"/>
                <a:gd name="connsiteY25" fmla="*/ 95893 h 122173"/>
                <a:gd name="connsiteX26" fmla="*/ 17620 w 48869"/>
                <a:gd name="connsiteY26" fmla="*/ 104477 h 122173"/>
                <a:gd name="connsiteX27" fmla="*/ 22239 w 48869"/>
                <a:gd name="connsiteY27" fmla="*/ 119749 h 122173"/>
                <a:gd name="connsiteX28" fmla="*/ 22393 w 48869"/>
                <a:gd name="connsiteY28" fmla="*/ 121345 h 122173"/>
                <a:gd name="connsiteX29" fmla="*/ 21286 w 48869"/>
                <a:gd name="connsiteY29" fmla="*/ 121981 h 122173"/>
                <a:gd name="connsiteX30" fmla="*/ 16350 w 48869"/>
                <a:gd name="connsiteY30" fmla="*/ 116255 h 122173"/>
                <a:gd name="connsiteX31" fmla="*/ 8873 w 48869"/>
                <a:gd name="connsiteY31" fmla="*/ 102408 h 122173"/>
                <a:gd name="connsiteX32" fmla="*/ 5215 w 48869"/>
                <a:gd name="connsiteY32" fmla="*/ 88733 h 122173"/>
                <a:gd name="connsiteX33" fmla="*/ 11740 w 48869"/>
                <a:gd name="connsiteY33" fmla="*/ 81891 h 122173"/>
                <a:gd name="connsiteX34" fmla="*/ 31149 w 48869"/>
                <a:gd name="connsiteY34" fmla="*/ 86982 h 122173"/>
                <a:gd name="connsiteX35" fmla="*/ 9671 w 48869"/>
                <a:gd name="connsiteY35" fmla="*/ 61212 h 122173"/>
                <a:gd name="connsiteX36" fmla="*/ 8082 w 48869"/>
                <a:gd name="connsiteY36" fmla="*/ 57074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48869" h="122173">
                  <a:moveTo>
                    <a:pt x="8082" y="57074"/>
                  </a:moveTo>
                  <a:cubicBezTo>
                    <a:pt x="8082" y="55168"/>
                    <a:pt x="9141" y="53042"/>
                    <a:pt x="11259" y="50713"/>
                  </a:cubicBezTo>
                  <a:cubicBezTo>
                    <a:pt x="12855" y="49011"/>
                    <a:pt x="15185" y="46999"/>
                    <a:pt x="18264" y="44669"/>
                  </a:cubicBezTo>
                  <a:cubicBezTo>
                    <a:pt x="20593" y="43073"/>
                    <a:pt x="22874" y="40686"/>
                    <a:pt x="25097" y="37510"/>
                  </a:cubicBezTo>
                  <a:cubicBezTo>
                    <a:pt x="27223" y="34431"/>
                    <a:pt x="28282" y="31092"/>
                    <a:pt x="28282" y="27484"/>
                  </a:cubicBezTo>
                  <a:cubicBezTo>
                    <a:pt x="28282" y="23240"/>
                    <a:pt x="26906" y="19477"/>
                    <a:pt x="24144" y="16195"/>
                  </a:cubicBezTo>
                  <a:lnTo>
                    <a:pt x="18419" y="9353"/>
                  </a:lnTo>
                  <a:cubicBezTo>
                    <a:pt x="17995" y="8929"/>
                    <a:pt x="17783" y="8400"/>
                    <a:pt x="17783" y="7757"/>
                  </a:cubicBezTo>
                  <a:cubicBezTo>
                    <a:pt x="17783" y="7121"/>
                    <a:pt x="18101" y="6543"/>
                    <a:pt x="18736" y="6014"/>
                  </a:cubicBezTo>
                  <a:cubicBezTo>
                    <a:pt x="19477" y="5476"/>
                    <a:pt x="20113" y="5215"/>
                    <a:pt x="20650" y="5215"/>
                  </a:cubicBezTo>
                  <a:cubicBezTo>
                    <a:pt x="21391" y="5215"/>
                    <a:pt x="21970" y="5533"/>
                    <a:pt x="22393" y="6168"/>
                  </a:cubicBezTo>
                  <a:lnTo>
                    <a:pt x="47056" y="35441"/>
                  </a:lnTo>
                  <a:cubicBezTo>
                    <a:pt x="48115" y="36818"/>
                    <a:pt x="48644" y="38194"/>
                    <a:pt x="48644" y="39579"/>
                  </a:cubicBezTo>
                  <a:cubicBezTo>
                    <a:pt x="48644" y="41485"/>
                    <a:pt x="47585" y="43602"/>
                    <a:pt x="45460" y="45940"/>
                  </a:cubicBezTo>
                  <a:cubicBezTo>
                    <a:pt x="44083" y="47422"/>
                    <a:pt x="41802" y="49442"/>
                    <a:pt x="38626" y="51983"/>
                  </a:cubicBezTo>
                  <a:cubicBezTo>
                    <a:pt x="36182" y="53466"/>
                    <a:pt x="33853" y="55852"/>
                    <a:pt x="31621" y="59143"/>
                  </a:cubicBezTo>
                  <a:cubicBezTo>
                    <a:pt x="29503" y="62222"/>
                    <a:pt x="28445" y="65561"/>
                    <a:pt x="28445" y="69161"/>
                  </a:cubicBezTo>
                  <a:cubicBezTo>
                    <a:pt x="28445" y="73616"/>
                    <a:pt x="29715" y="77387"/>
                    <a:pt x="32257" y="80458"/>
                  </a:cubicBezTo>
                  <a:lnTo>
                    <a:pt x="45940" y="96528"/>
                  </a:lnTo>
                  <a:cubicBezTo>
                    <a:pt x="46258" y="96846"/>
                    <a:pt x="46527" y="97375"/>
                    <a:pt x="46738" y="98116"/>
                  </a:cubicBezTo>
                  <a:cubicBezTo>
                    <a:pt x="46738" y="98857"/>
                    <a:pt x="46469" y="99493"/>
                    <a:pt x="45940" y="100030"/>
                  </a:cubicBezTo>
                  <a:cubicBezTo>
                    <a:pt x="45199" y="100560"/>
                    <a:pt x="44563" y="100820"/>
                    <a:pt x="44034" y="100820"/>
                  </a:cubicBezTo>
                  <a:cubicBezTo>
                    <a:pt x="43822" y="100820"/>
                    <a:pt x="42967" y="100242"/>
                    <a:pt x="41485" y="99069"/>
                  </a:cubicBezTo>
                  <a:cubicBezTo>
                    <a:pt x="39896" y="97798"/>
                    <a:pt x="37771" y="96577"/>
                    <a:pt x="35123" y="95412"/>
                  </a:cubicBezTo>
                  <a:cubicBezTo>
                    <a:pt x="32151" y="94247"/>
                    <a:pt x="29235" y="93661"/>
                    <a:pt x="26376" y="93661"/>
                  </a:cubicBezTo>
                  <a:cubicBezTo>
                    <a:pt x="23721" y="93661"/>
                    <a:pt x="21546" y="94402"/>
                    <a:pt x="19852" y="95893"/>
                  </a:cubicBezTo>
                  <a:cubicBezTo>
                    <a:pt x="18369" y="97375"/>
                    <a:pt x="17620" y="100242"/>
                    <a:pt x="17620" y="104477"/>
                  </a:cubicBezTo>
                  <a:cubicBezTo>
                    <a:pt x="17620" y="110952"/>
                    <a:pt x="19160" y="116043"/>
                    <a:pt x="22239" y="119749"/>
                  </a:cubicBezTo>
                  <a:cubicBezTo>
                    <a:pt x="22556" y="120172"/>
                    <a:pt x="22605" y="120710"/>
                    <a:pt x="22393" y="121345"/>
                  </a:cubicBezTo>
                  <a:cubicBezTo>
                    <a:pt x="22181" y="121769"/>
                    <a:pt x="21815" y="121981"/>
                    <a:pt x="21286" y="121981"/>
                  </a:cubicBezTo>
                  <a:cubicBezTo>
                    <a:pt x="20544" y="121981"/>
                    <a:pt x="18899" y="120067"/>
                    <a:pt x="16350" y="116255"/>
                  </a:cubicBezTo>
                  <a:cubicBezTo>
                    <a:pt x="13702" y="112223"/>
                    <a:pt x="11210" y="107605"/>
                    <a:pt x="8873" y="102408"/>
                  </a:cubicBezTo>
                  <a:cubicBezTo>
                    <a:pt x="6437" y="96894"/>
                    <a:pt x="5215" y="92333"/>
                    <a:pt x="5215" y="88733"/>
                  </a:cubicBezTo>
                  <a:cubicBezTo>
                    <a:pt x="5215" y="84172"/>
                    <a:pt x="7390" y="81891"/>
                    <a:pt x="11740" y="81891"/>
                  </a:cubicBezTo>
                  <a:cubicBezTo>
                    <a:pt x="16724" y="81891"/>
                    <a:pt x="23192" y="83586"/>
                    <a:pt x="31149" y="86982"/>
                  </a:cubicBezTo>
                  <a:lnTo>
                    <a:pt x="9671" y="61212"/>
                  </a:lnTo>
                  <a:cubicBezTo>
                    <a:pt x="8612" y="59835"/>
                    <a:pt x="8082" y="58450"/>
                    <a:pt x="8082" y="570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2" name="자유형: 도형 651">
              <a:extLst>
                <a:ext uri="{FF2B5EF4-FFF2-40B4-BE49-F238E27FC236}">
                  <a16:creationId xmlns:a16="http://schemas.microsoft.com/office/drawing/2014/main" id="{B3A8811B-F3B9-47A0-9C83-903DC6EEB327}"/>
                </a:ext>
              </a:extLst>
            </p:cNvPr>
            <p:cNvSpPr/>
            <p:nvPr/>
          </p:nvSpPr>
          <p:spPr>
            <a:xfrm>
              <a:off x="7999898" y="934844"/>
              <a:ext cx="48869" cy="122173"/>
            </a:xfrm>
            <a:custGeom>
              <a:avLst/>
              <a:gdLst>
                <a:gd name="connsiteX0" fmla="*/ 8074 w 48869"/>
                <a:gd name="connsiteY0" fmla="*/ 57074 h 122173"/>
                <a:gd name="connsiteX1" fmla="*/ 11259 w 48869"/>
                <a:gd name="connsiteY1" fmla="*/ 50713 h 122173"/>
                <a:gd name="connsiteX2" fmla="*/ 18256 w 48869"/>
                <a:gd name="connsiteY2" fmla="*/ 44669 h 122173"/>
                <a:gd name="connsiteX3" fmla="*/ 25097 w 48869"/>
                <a:gd name="connsiteY3" fmla="*/ 37510 h 122173"/>
                <a:gd name="connsiteX4" fmla="*/ 28282 w 48869"/>
                <a:gd name="connsiteY4" fmla="*/ 27484 h 122173"/>
                <a:gd name="connsiteX5" fmla="*/ 24144 w 48869"/>
                <a:gd name="connsiteY5" fmla="*/ 16187 h 122173"/>
                <a:gd name="connsiteX6" fmla="*/ 18419 w 48869"/>
                <a:gd name="connsiteY6" fmla="*/ 9353 h 122173"/>
                <a:gd name="connsiteX7" fmla="*/ 17783 w 48869"/>
                <a:gd name="connsiteY7" fmla="*/ 7757 h 122173"/>
                <a:gd name="connsiteX8" fmla="*/ 18736 w 48869"/>
                <a:gd name="connsiteY8" fmla="*/ 6006 h 122173"/>
                <a:gd name="connsiteX9" fmla="*/ 20642 w 48869"/>
                <a:gd name="connsiteY9" fmla="*/ 5215 h 122173"/>
                <a:gd name="connsiteX10" fmla="*/ 22393 w 48869"/>
                <a:gd name="connsiteY10" fmla="*/ 6168 h 122173"/>
                <a:gd name="connsiteX11" fmla="*/ 47048 w 48869"/>
                <a:gd name="connsiteY11" fmla="*/ 35441 h 122173"/>
                <a:gd name="connsiteX12" fmla="*/ 48644 w 48869"/>
                <a:gd name="connsiteY12" fmla="*/ 39579 h 122173"/>
                <a:gd name="connsiteX13" fmla="*/ 45460 w 48869"/>
                <a:gd name="connsiteY13" fmla="*/ 45940 h 122173"/>
                <a:gd name="connsiteX14" fmla="*/ 38618 w 48869"/>
                <a:gd name="connsiteY14" fmla="*/ 51983 h 122173"/>
                <a:gd name="connsiteX15" fmla="*/ 31621 w 48869"/>
                <a:gd name="connsiteY15" fmla="*/ 59143 h 122173"/>
                <a:gd name="connsiteX16" fmla="*/ 28437 w 48869"/>
                <a:gd name="connsiteY16" fmla="*/ 69161 h 122173"/>
                <a:gd name="connsiteX17" fmla="*/ 32257 w 48869"/>
                <a:gd name="connsiteY17" fmla="*/ 80458 h 122173"/>
                <a:gd name="connsiteX18" fmla="*/ 45940 w 48869"/>
                <a:gd name="connsiteY18" fmla="*/ 96528 h 122173"/>
                <a:gd name="connsiteX19" fmla="*/ 46730 w 48869"/>
                <a:gd name="connsiteY19" fmla="*/ 98116 h 122173"/>
                <a:gd name="connsiteX20" fmla="*/ 45940 w 48869"/>
                <a:gd name="connsiteY20" fmla="*/ 100022 h 122173"/>
                <a:gd name="connsiteX21" fmla="*/ 44026 w 48869"/>
                <a:gd name="connsiteY21" fmla="*/ 100820 h 122173"/>
                <a:gd name="connsiteX22" fmla="*/ 41485 w 48869"/>
                <a:gd name="connsiteY22" fmla="*/ 99069 h 122173"/>
                <a:gd name="connsiteX23" fmla="*/ 35123 w 48869"/>
                <a:gd name="connsiteY23" fmla="*/ 95412 h 122173"/>
                <a:gd name="connsiteX24" fmla="*/ 26368 w 48869"/>
                <a:gd name="connsiteY24" fmla="*/ 93661 h 122173"/>
                <a:gd name="connsiteX25" fmla="*/ 19852 w 48869"/>
                <a:gd name="connsiteY25" fmla="*/ 95893 h 122173"/>
                <a:gd name="connsiteX26" fmla="*/ 17620 w 48869"/>
                <a:gd name="connsiteY26" fmla="*/ 104477 h 122173"/>
                <a:gd name="connsiteX27" fmla="*/ 22239 w 48869"/>
                <a:gd name="connsiteY27" fmla="*/ 119749 h 122173"/>
                <a:gd name="connsiteX28" fmla="*/ 22393 w 48869"/>
                <a:gd name="connsiteY28" fmla="*/ 121345 h 122173"/>
                <a:gd name="connsiteX29" fmla="*/ 21278 w 48869"/>
                <a:gd name="connsiteY29" fmla="*/ 121981 h 122173"/>
                <a:gd name="connsiteX30" fmla="*/ 16350 w 48869"/>
                <a:gd name="connsiteY30" fmla="*/ 116255 h 122173"/>
                <a:gd name="connsiteX31" fmla="*/ 8873 w 48869"/>
                <a:gd name="connsiteY31" fmla="*/ 102408 h 122173"/>
                <a:gd name="connsiteX32" fmla="*/ 5215 w 48869"/>
                <a:gd name="connsiteY32" fmla="*/ 88733 h 122173"/>
                <a:gd name="connsiteX33" fmla="*/ 11731 w 48869"/>
                <a:gd name="connsiteY33" fmla="*/ 81892 h 122173"/>
                <a:gd name="connsiteX34" fmla="*/ 31141 w 48869"/>
                <a:gd name="connsiteY34" fmla="*/ 86982 h 122173"/>
                <a:gd name="connsiteX35" fmla="*/ 9671 w 48869"/>
                <a:gd name="connsiteY35" fmla="*/ 61212 h 122173"/>
                <a:gd name="connsiteX36" fmla="*/ 8074 w 48869"/>
                <a:gd name="connsiteY36" fmla="*/ 57074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48869" h="122173">
                  <a:moveTo>
                    <a:pt x="8074" y="57074"/>
                  </a:moveTo>
                  <a:cubicBezTo>
                    <a:pt x="8074" y="55168"/>
                    <a:pt x="9133" y="53042"/>
                    <a:pt x="11259" y="50713"/>
                  </a:cubicBezTo>
                  <a:cubicBezTo>
                    <a:pt x="12847" y="49011"/>
                    <a:pt x="15185" y="46999"/>
                    <a:pt x="18256" y="44669"/>
                  </a:cubicBezTo>
                  <a:cubicBezTo>
                    <a:pt x="20593" y="43073"/>
                    <a:pt x="22874" y="40687"/>
                    <a:pt x="25097" y="37510"/>
                  </a:cubicBezTo>
                  <a:cubicBezTo>
                    <a:pt x="27223" y="34431"/>
                    <a:pt x="28282" y="31092"/>
                    <a:pt x="28282" y="27484"/>
                  </a:cubicBezTo>
                  <a:cubicBezTo>
                    <a:pt x="28282" y="23240"/>
                    <a:pt x="26898" y="19477"/>
                    <a:pt x="24144" y="16187"/>
                  </a:cubicBezTo>
                  <a:lnTo>
                    <a:pt x="18419" y="9353"/>
                  </a:lnTo>
                  <a:cubicBezTo>
                    <a:pt x="17995" y="8930"/>
                    <a:pt x="17783" y="8392"/>
                    <a:pt x="17783" y="7757"/>
                  </a:cubicBezTo>
                  <a:cubicBezTo>
                    <a:pt x="17783" y="7121"/>
                    <a:pt x="18101" y="6543"/>
                    <a:pt x="18736" y="6006"/>
                  </a:cubicBezTo>
                  <a:cubicBezTo>
                    <a:pt x="19477" y="5476"/>
                    <a:pt x="20113" y="5215"/>
                    <a:pt x="20642" y="5215"/>
                  </a:cubicBezTo>
                  <a:cubicBezTo>
                    <a:pt x="21383" y="5215"/>
                    <a:pt x="21970" y="5533"/>
                    <a:pt x="22393" y="6168"/>
                  </a:cubicBezTo>
                  <a:lnTo>
                    <a:pt x="47048" y="35441"/>
                  </a:lnTo>
                  <a:cubicBezTo>
                    <a:pt x="48115" y="36818"/>
                    <a:pt x="48644" y="38194"/>
                    <a:pt x="48644" y="39579"/>
                  </a:cubicBezTo>
                  <a:cubicBezTo>
                    <a:pt x="48644" y="41485"/>
                    <a:pt x="47585" y="43602"/>
                    <a:pt x="45460" y="45940"/>
                  </a:cubicBezTo>
                  <a:cubicBezTo>
                    <a:pt x="44083" y="47422"/>
                    <a:pt x="41802" y="49442"/>
                    <a:pt x="38618" y="51983"/>
                  </a:cubicBezTo>
                  <a:cubicBezTo>
                    <a:pt x="36182" y="53466"/>
                    <a:pt x="33845" y="55852"/>
                    <a:pt x="31621" y="59143"/>
                  </a:cubicBezTo>
                  <a:cubicBezTo>
                    <a:pt x="29496" y="62222"/>
                    <a:pt x="28437" y="65561"/>
                    <a:pt x="28437" y="69161"/>
                  </a:cubicBezTo>
                  <a:cubicBezTo>
                    <a:pt x="28437" y="73616"/>
                    <a:pt x="29715" y="77379"/>
                    <a:pt x="32257" y="80458"/>
                  </a:cubicBezTo>
                  <a:lnTo>
                    <a:pt x="45940" y="96528"/>
                  </a:lnTo>
                  <a:cubicBezTo>
                    <a:pt x="46258" y="96846"/>
                    <a:pt x="46519" y="97375"/>
                    <a:pt x="46730" y="98116"/>
                  </a:cubicBezTo>
                  <a:cubicBezTo>
                    <a:pt x="46730" y="98857"/>
                    <a:pt x="46469" y="99493"/>
                    <a:pt x="45940" y="100022"/>
                  </a:cubicBezTo>
                  <a:cubicBezTo>
                    <a:pt x="45199" y="100560"/>
                    <a:pt x="44555" y="100820"/>
                    <a:pt x="44026" y="100820"/>
                  </a:cubicBezTo>
                  <a:cubicBezTo>
                    <a:pt x="43814" y="100820"/>
                    <a:pt x="42967" y="100234"/>
                    <a:pt x="41485" y="99069"/>
                  </a:cubicBezTo>
                  <a:cubicBezTo>
                    <a:pt x="39896" y="97798"/>
                    <a:pt x="37771" y="96577"/>
                    <a:pt x="35123" y="95412"/>
                  </a:cubicBezTo>
                  <a:cubicBezTo>
                    <a:pt x="32151" y="94247"/>
                    <a:pt x="29235" y="93661"/>
                    <a:pt x="26368" y="93661"/>
                  </a:cubicBezTo>
                  <a:cubicBezTo>
                    <a:pt x="23721" y="93661"/>
                    <a:pt x="21546" y="94402"/>
                    <a:pt x="19852" y="95893"/>
                  </a:cubicBezTo>
                  <a:cubicBezTo>
                    <a:pt x="18361" y="97375"/>
                    <a:pt x="17620" y="100234"/>
                    <a:pt x="17620" y="104477"/>
                  </a:cubicBezTo>
                  <a:cubicBezTo>
                    <a:pt x="17620" y="110952"/>
                    <a:pt x="19160" y="116043"/>
                    <a:pt x="22239" y="119749"/>
                  </a:cubicBezTo>
                  <a:cubicBezTo>
                    <a:pt x="22556" y="120173"/>
                    <a:pt x="22605" y="120710"/>
                    <a:pt x="22393" y="121345"/>
                  </a:cubicBezTo>
                  <a:cubicBezTo>
                    <a:pt x="22181" y="121769"/>
                    <a:pt x="21807" y="121981"/>
                    <a:pt x="21278" y="121981"/>
                  </a:cubicBezTo>
                  <a:cubicBezTo>
                    <a:pt x="20536" y="121981"/>
                    <a:pt x="18891" y="120067"/>
                    <a:pt x="16350" y="116255"/>
                  </a:cubicBezTo>
                  <a:cubicBezTo>
                    <a:pt x="13694" y="112223"/>
                    <a:pt x="11202" y="107605"/>
                    <a:pt x="8873" y="102408"/>
                  </a:cubicBezTo>
                  <a:cubicBezTo>
                    <a:pt x="6429" y="96894"/>
                    <a:pt x="5215" y="92333"/>
                    <a:pt x="5215" y="88733"/>
                  </a:cubicBezTo>
                  <a:cubicBezTo>
                    <a:pt x="5215" y="84172"/>
                    <a:pt x="7390" y="81892"/>
                    <a:pt x="11731" y="81892"/>
                  </a:cubicBezTo>
                  <a:cubicBezTo>
                    <a:pt x="16716" y="81892"/>
                    <a:pt x="23192" y="83586"/>
                    <a:pt x="31141" y="86982"/>
                  </a:cubicBezTo>
                  <a:lnTo>
                    <a:pt x="9671" y="61212"/>
                  </a:lnTo>
                  <a:cubicBezTo>
                    <a:pt x="8604" y="59835"/>
                    <a:pt x="8074" y="58451"/>
                    <a:pt x="8074" y="570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3" name="자유형: 도형 652">
              <a:extLst>
                <a:ext uri="{FF2B5EF4-FFF2-40B4-BE49-F238E27FC236}">
                  <a16:creationId xmlns:a16="http://schemas.microsoft.com/office/drawing/2014/main" id="{A4E0D894-5A3B-4B95-A431-0B10D2E18A81}"/>
                </a:ext>
              </a:extLst>
            </p:cNvPr>
            <p:cNvSpPr/>
            <p:nvPr/>
          </p:nvSpPr>
          <p:spPr>
            <a:xfrm>
              <a:off x="6211060" y="4939215"/>
              <a:ext cx="187333" cy="40724"/>
            </a:xfrm>
            <a:custGeom>
              <a:avLst/>
              <a:gdLst>
                <a:gd name="connsiteX0" fmla="*/ 5215 w 187332"/>
                <a:gd name="connsiteY0" fmla="*/ 15706 h 40724"/>
                <a:gd name="connsiteX1" fmla="*/ 186317 w 187332"/>
                <a:gd name="connsiteY1" fmla="*/ 5215 h 40724"/>
                <a:gd name="connsiteX2" fmla="*/ 186317 w 187332"/>
                <a:gd name="connsiteY2" fmla="*/ 25578 h 40724"/>
                <a:gd name="connsiteX3" fmla="*/ 5215 w 187332"/>
                <a:gd name="connsiteY3" fmla="*/ 36068 h 40724"/>
                <a:gd name="connsiteX4" fmla="*/ 5215 w 187332"/>
                <a:gd name="connsiteY4" fmla="*/ 15706 h 4072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7332" h="40724">
                  <a:moveTo>
                    <a:pt x="5215" y="15706"/>
                  </a:moveTo>
                  <a:lnTo>
                    <a:pt x="186317" y="5215"/>
                  </a:lnTo>
                  <a:lnTo>
                    <a:pt x="186317" y="25578"/>
                  </a:lnTo>
                  <a:lnTo>
                    <a:pt x="5215" y="36068"/>
                  </a:lnTo>
                  <a:lnTo>
                    <a:pt x="5215" y="15706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4" name="자유형: 도형 653">
              <a:extLst>
                <a:ext uri="{FF2B5EF4-FFF2-40B4-BE49-F238E27FC236}">
                  <a16:creationId xmlns:a16="http://schemas.microsoft.com/office/drawing/2014/main" id="{D5ECA9C6-AE84-4326-81EB-582825A76B67}"/>
                </a:ext>
              </a:extLst>
            </p:cNvPr>
            <p:cNvSpPr/>
            <p:nvPr/>
          </p:nvSpPr>
          <p:spPr>
            <a:xfrm>
              <a:off x="7228593" y="5560573"/>
              <a:ext cx="48869" cy="130318"/>
            </a:xfrm>
            <a:custGeom>
              <a:avLst/>
              <a:gdLst>
                <a:gd name="connsiteX0" fmla="*/ 5215 w 48869"/>
                <a:gd name="connsiteY0" fmla="*/ 45940 h 130318"/>
                <a:gd name="connsiteX1" fmla="*/ 5215 w 48869"/>
                <a:gd name="connsiteY1" fmla="*/ 5215 h 130318"/>
                <a:gd name="connsiteX2" fmla="*/ 10306 w 48869"/>
                <a:gd name="connsiteY2" fmla="*/ 5215 h 130318"/>
                <a:gd name="connsiteX3" fmla="*/ 13808 w 48869"/>
                <a:gd name="connsiteY3" fmla="*/ 23346 h 130318"/>
                <a:gd name="connsiteX4" fmla="*/ 22238 w 48869"/>
                <a:gd name="connsiteY4" fmla="*/ 40532 h 130318"/>
                <a:gd name="connsiteX5" fmla="*/ 32256 w 48869"/>
                <a:gd name="connsiteY5" fmla="*/ 56594 h 130318"/>
                <a:gd name="connsiteX6" fmla="*/ 40849 w 48869"/>
                <a:gd name="connsiteY6" fmla="*/ 73934 h 130318"/>
                <a:gd name="connsiteX7" fmla="*/ 44352 w 48869"/>
                <a:gd name="connsiteY7" fmla="*/ 92073 h 130318"/>
                <a:gd name="connsiteX8" fmla="*/ 37510 w 48869"/>
                <a:gd name="connsiteY8" fmla="*/ 125801 h 130318"/>
                <a:gd name="connsiteX9" fmla="*/ 34488 w 48869"/>
                <a:gd name="connsiteY9" fmla="*/ 127707 h 130318"/>
                <a:gd name="connsiteX10" fmla="*/ 31621 w 48869"/>
                <a:gd name="connsiteY10" fmla="*/ 126436 h 130318"/>
                <a:gd name="connsiteX11" fmla="*/ 30668 w 48869"/>
                <a:gd name="connsiteY11" fmla="*/ 124050 h 130318"/>
                <a:gd name="connsiteX12" fmla="*/ 30668 w 48869"/>
                <a:gd name="connsiteY12" fmla="*/ 123251 h 130318"/>
                <a:gd name="connsiteX13" fmla="*/ 37510 w 48869"/>
                <a:gd name="connsiteY13" fmla="*/ 92073 h 130318"/>
                <a:gd name="connsiteX14" fmla="*/ 32737 w 48869"/>
                <a:gd name="connsiteY14" fmla="*/ 74895 h 130318"/>
                <a:gd name="connsiteX15" fmla="*/ 23028 w 48869"/>
                <a:gd name="connsiteY15" fmla="*/ 59941 h 130318"/>
                <a:gd name="connsiteX16" fmla="*/ 10306 w 48869"/>
                <a:gd name="connsiteY16" fmla="*/ 45940 h 130318"/>
                <a:gd name="connsiteX17" fmla="*/ 5215 w 48869"/>
                <a:gd name="connsiteY17" fmla="*/ 4594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8869" h="130318">
                  <a:moveTo>
                    <a:pt x="5215" y="45940"/>
                  </a:moveTo>
                  <a:lnTo>
                    <a:pt x="5215" y="5215"/>
                  </a:lnTo>
                  <a:lnTo>
                    <a:pt x="10306" y="5215"/>
                  </a:lnTo>
                  <a:cubicBezTo>
                    <a:pt x="10306" y="11259"/>
                    <a:pt x="11471" y="17303"/>
                    <a:pt x="13808" y="23346"/>
                  </a:cubicBezTo>
                  <a:cubicBezTo>
                    <a:pt x="16349" y="29927"/>
                    <a:pt x="19159" y="35653"/>
                    <a:pt x="22238" y="40532"/>
                  </a:cubicBezTo>
                  <a:cubicBezTo>
                    <a:pt x="24462" y="44026"/>
                    <a:pt x="27801" y="49386"/>
                    <a:pt x="32256" y="56594"/>
                  </a:cubicBezTo>
                  <a:cubicBezTo>
                    <a:pt x="35653" y="62116"/>
                    <a:pt x="38520" y="67890"/>
                    <a:pt x="40849" y="73934"/>
                  </a:cubicBezTo>
                  <a:cubicBezTo>
                    <a:pt x="43179" y="79986"/>
                    <a:pt x="44352" y="86029"/>
                    <a:pt x="44352" y="92073"/>
                  </a:cubicBezTo>
                  <a:cubicBezTo>
                    <a:pt x="44352" y="103101"/>
                    <a:pt x="42071" y="114341"/>
                    <a:pt x="37510" y="125801"/>
                  </a:cubicBezTo>
                  <a:cubicBezTo>
                    <a:pt x="36769" y="127071"/>
                    <a:pt x="35759" y="127707"/>
                    <a:pt x="34488" y="127707"/>
                  </a:cubicBezTo>
                  <a:cubicBezTo>
                    <a:pt x="33429" y="127707"/>
                    <a:pt x="32468" y="127283"/>
                    <a:pt x="31621" y="126436"/>
                  </a:cubicBezTo>
                  <a:cubicBezTo>
                    <a:pt x="30986" y="125801"/>
                    <a:pt x="30668" y="125003"/>
                    <a:pt x="30668" y="124050"/>
                  </a:cubicBezTo>
                  <a:lnTo>
                    <a:pt x="30668" y="123251"/>
                  </a:lnTo>
                  <a:cubicBezTo>
                    <a:pt x="35229" y="112753"/>
                    <a:pt x="37510" y="102360"/>
                    <a:pt x="37510" y="92073"/>
                  </a:cubicBezTo>
                  <a:cubicBezTo>
                    <a:pt x="37510" y="86770"/>
                    <a:pt x="35913" y="81044"/>
                    <a:pt x="32737" y="74895"/>
                  </a:cubicBezTo>
                  <a:cubicBezTo>
                    <a:pt x="29552" y="68632"/>
                    <a:pt x="26319" y="63647"/>
                    <a:pt x="23028" y="59941"/>
                  </a:cubicBezTo>
                  <a:cubicBezTo>
                    <a:pt x="19322" y="55592"/>
                    <a:pt x="15079" y="50925"/>
                    <a:pt x="10306" y="45940"/>
                  </a:cubicBezTo>
                  <a:lnTo>
                    <a:pt x="5215" y="45940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5" name="자유형: 도형 654">
              <a:extLst>
                <a:ext uri="{FF2B5EF4-FFF2-40B4-BE49-F238E27FC236}">
                  <a16:creationId xmlns:a16="http://schemas.microsoft.com/office/drawing/2014/main" id="{484A7909-B4A3-40A4-AFBD-C2FAE0D5F8CA}"/>
                </a:ext>
              </a:extLst>
            </p:cNvPr>
            <p:cNvSpPr/>
            <p:nvPr/>
          </p:nvSpPr>
          <p:spPr>
            <a:xfrm>
              <a:off x="5655985" y="5560573"/>
              <a:ext cx="48869" cy="130318"/>
            </a:xfrm>
            <a:custGeom>
              <a:avLst/>
              <a:gdLst>
                <a:gd name="connsiteX0" fmla="*/ 5215 w 48869"/>
                <a:gd name="connsiteY0" fmla="*/ 45940 h 130318"/>
                <a:gd name="connsiteX1" fmla="*/ 5215 w 48869"/>
                <a:gd name="connsiteY1" fmla="*/ 5215 h 130318"/>
                <a:gd name="connsiteX2" fmla="*/ 10306 w 48869"/>
                <a:gd name="connsiteY2" fmla="*/ 5215 h 130318"/>
                <a:gd name="connsiteX3" fmla="*/ 13800 w 48869"/>
                <a:gd name="connsiteY3" fmla="*/ 23346 h 130318"/>
                <a:gd name="connsiteX4" fmla="*/ 22230 w 48869"/>
                <a:gd name="connsiteY4" fmla="*/ 40532 h 130318"/>
                <a:gd name="connsiteX5" fmla="*/ 32256 w 48869"/>
                <a:gd name="connsiteY5" fmla="*/ 56594 h 130318"/>
                <a:gd name="connsiteX6" fmla="*/ 40849 w 48869"/>
                <a:gd name="connsiteY6" fmla="*/ 73934 h 130318"/>
                <a:gd name="connsiteX7" fmla="*/ 44344 w 48869"/>
                <a:gd name="connsiteY7" fmla="*/ 92073 h 130318"/>
                <a:gd name="connsiteX8" fmla="*/ 37502 w 48869"/>
                <a:gd name="connsiteY8" fmla="*/ 125801 h 130318"/>
                <a:gd name="connsiteX9" fmla="*/ 34480 w 48869"/>
                <a:gd name="connsiteY9" fmla="*/ 127707 h 130318"/>
                <a:gd name="connsiteX10" fmla="*/ 31621 w 48869"/>
                <a:gd name="connsiteY10" fmla="*/ 126436 h 130318"/>
                <a:gd name="connsiteX11" fmla="*/ 30668 w 48869"/>
                <a:gd name="connsiteY11" fmla="*/ 124050 h 130318"/>
                <a:gd name="connsiteX12" fmla="*/ 30668 w 48869"/>
                <a:gd name="connsiteY12" fmla="*/ 123251 h 130318"/>
                <a:gd name="connsiteX13" fmla="*/ 37502 w 48869"/>
                <a:gd name="connsiteY13" fmla="*/ 92073 h 130318"/>
                <a:gd name="connsiteX14" fmla="*/ 32737 w 48869"/>
                <a:gd name="connsiteY14" fmla="*/ 74895 h 130318"/>
                <a:gd name="connsiteX15" fmla="*/ 23028 w 48869"/>
                <a:gd name="connsiteY15" fmla="*/ 59941 h 130318"/>
                <a:gd name="connsiteX16" fmla="*/ 10306 w 48869"/>
                <a:gd name="connsiteY16" fmla="*/ 45940 h 130318"/>
                <a:gd name="connsiteX17" fmla="*/ 5215 w 48869"/>
                <a:gd name="connsiteY17" fmla="*/ 4594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8869" h="130318">
                  <a:moveTo>
                    <a:pt x="5215" y="45940"/>
                  </a:moveTo>
                  <a:lnTo>
                    <a:pt x="5215" y="5215"/>
                  </a:lnTo>
                  <a:lnTo>
                    <a:pt x="10306" y="5215"/>
                  </a:lnTo>
                  <a:cubicBezTo>
                    <a:pt x="10306" y="11259"/>
                    <a:pt x="11471" y="17303"/>
                    <a:pt x="13800" y="23346"/>
                  </a:cubicBezTo>
                  <a:cubicBezTo>
                    <a:pt x="16349" y="29927"/>
                    <a:pt x="19159" y="35653"/>
                    <a:pt x="22230" y="40532"/>
                  </a:cubicBezTo>
                  <a:cubicBezTo>
                    <a:pt x="24462" y="44026"/>
                    <a:pt x="27801" y="49386"/>
                    <a:pt x="32256" y="56594"/>
                  </a:cubicBezTo>
                  <a:cubicBezTo>
                    <a:pt x="35653" y="62116"/>
                    <a:pt x="38512" y="67890"/>
                    <a:pt x="40849" y="73934"/>
                  </a:cubicBezTo>
                  <a:cubicBezTo>
                    <a:pt x="43179" y="79986"/>
                    <a:pt x="44344" y="86029"/>
                    <a:pt x="44344" y="92073"/>
                  </a:cubicBezTo>
                  <a:cubicBezTo>
                    <a:pt x="44344" y="103101"/>
                    <a:pt x="42063" y="114341"/>
                    <a:pt x="37502" y="125801"/>
                  </a:cubicBezTo>
                  <a:cubicBezTo>
                    <a:pt x="36761" y="127071"/>
                    <a:pt x="35759" y="127707"/>
                    <a:pt x="34480" y="127707"/>
                  </a:cubicBezTo>
                  <a:cubicBezTo>
                    <a:pt x="33421" y="127707"/>
                    <a:pt x="32468" y="127283"/>
                    <a:pt x="31621" y="126436"/>
                  </a:cubicBezTo>
                  <a:cubicBezTo>
                    <a:pt x="30986" y="125801"/>
                    <a:pt x="30668" y="125003"/>
                    <a:pt x="30668" y="124050"/>
                  </a:cubicBezTo>
                  <a:lnTo>
                    <a:pt x="30668" y="123251"/>
                  </a:lnTo>
                  <a:cubicBezTo>
                    <a:pt x="35229" y="112753"/>
                    <a:pt x="37502" y="102360"/>
                    <a:pt x="37502" y="92073"/>
                  </a:cubicBezTo>
                  <a:cubicBezTo>
                    <a:pt x="37502" y="86770"/>
                    <a:pt x="35914" y="81044"/>
                    <a:pt x="32737" y="74895"/>
                  </a:cubicBezTo>
                  <a:cubicBezTo>
                    <a:pt x="29552" y="68632"/>
                    <a:pt x="26319" y="63647"/>
                    <a:pt x="23028" y="59941"/>
                  </a:cubicBezTo>
                  <a:cubicBezTo>
                    <a:pt x="19314" y="55592"/>
                    <a:pt x="15079" y="50925"/>
                    <a:pt x="10306" y="45940"/>
                  </a:cubicBezTo>
                  <a:lnTo>
                    <a:pt x="5215" y="45940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6" name="자유형: 도형 655">
              <a:extLst>
                <a:ext uri="{FF2B5EF4-FFF2-40B4-BE49-F238E27FC236}">
                  <a16:creationId xmlns:a16="http://schemas.microsoft.com/office/drawing/2014/main" id="{31890D15-A431-4627-901E-F908DD82CDD3}"/>
                </a:ext>
              </a:extLst>
            </p:cNvPr>
            <p:cNvSpPr/>
            <p:nvPr/>
          </p:nvSpPr>
          <p:spPr>
            <a:xfrm>
              <a:off x="7186964" y="4872549"/>
              <a:ext cx="57014" cy="122173"/>
            </a:xfrm>
            <a:custGeom>
              <a:avLst/>
              <a:gdLst>
                <a:gd name="connsiteX0" fmla="*/ 42275 w 57014"/>
                <a:gd name="connsiteY0" fmla="*/ 5215 h 122173"/>
                <a:gd name="connsiteX1" fmla="*/ 50070 w 57014"/>
                <a:gd name="connsiteY1" fmla="*/ 17147 h 122173"/>
                <a:gd name="connsiteX2" fmla="*/ 54052 w 57014"/>
                <a:gd name="connsiteY2" fmla="*/ 39579 h 122173"/>
                <a:gd name="connsiteX3" fmla="*/ 49597 w 57014"/>
                <a:gd name="connsiteY3" fmla="*/ 57554 h 122173"/>
                <a:gd name="connsiteX4" fmla="*/ 38618 w 57014"/>
                <a:gd name="connsiteY4" fmla="*/ 74097 h 122173"/>
                <a:gd name="connsiteX5" fmla="*/ 25578 w 57014"/>
                <a:gd name="connsiteY5" fmla="*/ 88733 h 122173"/>
                <a:gd name="connsiteX6" fmla="*/ 14753 w 57014"/>
                <a:gd name="connsiteY6" fmla="*/ 104958 h 122173"/>
                <a:gd name="connsiteX7" fmla="*/ 10306 w 57014"/>
                <a:gd name="connsiteY7" fmla="*/ 123096 h 122173"/>
                <a:gd name="connsiteX8" fmla="*/ 5215 w 57014"/>
                <a:gd name="connsiteY8" fmla="*/ 123096 h 122173"/>
                <a:gd name="connsiteX9" fmla="*/ 5215 w 57014"/>
                <a:gd name="connsiteY9" fmla="*/ 82372 h 122173"/>
                <a:gd name="connsiteX10" fmla="*/ 10306 w 57014"/>
                <a:gd name="connsiteY10" fmla="*/ 82372 h 122173"/>
                <a:gd name="connsiteX11" fmla="*/ 23028 w 57014"/>
                <a:gd name="connsiteY11" fmla="*/ 73779 h 122173"/>
                <a:gd name="connsiteX12" fmla="*/ 34480 w 57014"/>
                <a:gd name="connsiteY12" fmla="*/ 64233 h 122173"/>
                <a:gd name="connsiteX13" fmla="*/ 43871 w 57014"/>
                <a:gd name="connsiteY13" fmla="*/ 52464 h 122173"/>
                <a:gd name="connsiteX14" fmla="*/ 47211 w 57014"/>
                <a:gd name="connsiteY14" fmla="*/ 39579 h 122173"/>
                <a:gd name="connsiteX15" fmla="*/ 38463 w 57014"/>
                <a:gd name="connsiteY15" fmla="*/ 9516 h 122173"/>
                <a:gd name="connsiteX16" fmla="*/ 38463 w 57014"/>
                <a:gd name="connsiteY16" fmla="*/ 8872 h 122173"/>
                <a:gd name="connsiteX17" fmla="*/ 39416 w 57014"/>
                <a:gd name="connsiteY17" fmla="*/ 6486 h 122173"/>
                <a:gd name="connsiteX18" fmla="*/ 42275 w 57014"/>
                <a:gd name="connsiteY18" fmla="*/ 5215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57014" h="122173">
                  <a:moveTo>
                    <a:pt x="42275" y="5215"/>
                  </a:moveTo>
                  <a:cubicBezTo>
                    <a:pt x="44718" y="5215"/>
                    <a:pt x="47316" y="9190"/>
                    <a:pt x="50070" y="17147"/>
                  </a:cubicBezTo>
                  <a:cubicBezTo>
                    <a:pt x="52725" y="24999"/>
                    <a:pt x="54052" y="32476"/>
                    <a:pt x="54052" y="39579"/>
                  </a:cubicBezTo>
                  <a:cubicBezTo>
                    <a:pt x="54052" y="45622"/>
                    <a:pt x="52562" y="51617"/>
                    <a:pt x="49597" y="57554"/>
                  </a:cubicBezTo>
                  <a:cubicBezTo>
                    <a:pt x="46518" y="63915"/>
                    <a:pt x="42861" y="69430"/>
                    <a:pt x="38618" y="74097"/>
                  </a:cubicBezTo>
                  <a:lnTo>
                    <a:pt x="25578" y="88733"/>
                  </a:lnTo>
                  <a:cubicBezTo>
                    <a:pt x="21546" y="93400"/>
                    <a:pt x="17938" y="98808"/>
                    <a:pt x="14753" y="104958"/>
                  </a:cubicBezTo>
                  <a:cubicBezTo>
                    <a:pt x="11788" y="110895"/>
                    <a:pt x="10306" y="116947"/>
                    <a:pt x="10306" y="123096"/>
                  </a:cubicBezTo>
                  <a:lnTo>
                    <a:pt x="5215" y="123096"/>
                  </a:lnTo>
                  <a:lnTo>
                    <a:pt x="5215" y="82372"/>
                  </a:lnTo>
                  <a:lnTo>
                    <a:pt x="10306" y="82372"/>
                  </a:lnTo>
                  <a:cubicBezTo>
                    <a:pt x="13165" y="80564"/>
                    <a:pt x="17408" y="77705"/>
                    <a:pt x="23028" y="73779"/>
                  </a:cubicBezTo>
                  <a:cubicBezTo>
                    <a:pt x="25578" y="71873"/>
                    <a:pt x="29390" y="68688"/>
                    <a:pt x="34480" y="64233"/>
                  </a:cubicBezTo>
                  <a:cubicBezTo>
                    <a:pt x="38618" y="60421"/>
                    <a:pt x="41745" y="56495"/>
                    <a:pt x="43871" y="52464"/>
                  </a:cubicBezTo>
                  <a:cubicBezTo>
                    <a:pt x="46095" y="48220"/>
                    <a:pt x="47211" y="43928"/>
                    <a:pt x="47211" y="39579"/>
                  </a:cubicBezTo>
                  <a:cubicBezTo>
                    <a:pt x="47211" y="29503"/>
                    <a:pt x="44295" y="19477"/>
                    <a:pt x="38463" y="9516"/>
                  </a:cubicBezTo>
                  <a:cubicBezTo>
                    <a:pt x="38463" y="9516"/>
                    <a:pt x="38463" y="9296"/>
                    <a:pt x="38463" y="8872"/>
                  </a:cubicBezTo>
                  <a:cubicBezTo>
                    <a:pt x="38463" y="7919"/>
                    <a:pt x="38781" y="7129"/>
                    <a:pt x="39416" y="6486"/>
                  </a:cubicBezTo>
                  <a:cubicBezTo>
                    <a:pt x="40263" y="5639"/>
                    <a:pt x="41216" y="5215"/>
                    <a:pt x="42275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7" name="자유형: 도형 656">
              <a:extLst>
                <a:ext uri="{FF2B5EF4-FFF2-40B4-BE49-F238E27FC236}">
                  <a16:creationId xmlns:a16="http://schemas.microsoft.com/office/drawing/2014/main" id="{0E96F9F9-5A61-4267-86A9-A4E1E08BE5D9}"/>
                </a:ext>
              </a:extLst>
            </p:cNvPr>
            <p:cNvSpPr/>
            <p:nvPr/>
          </p:nvSpPr>
          <p:spPr>
            <a:xfrm>
              <a:off x="6675766" y="3982500"/>
              <a:ext cx="48869" cy="130318"/>
            </a:xfrm>
            <a:custGeom>
              <a:avLst/>
              <a:gdLst>
                <a:gd name="connsiteX0" fmla="*/ 5215 w 48869"/>
                <a:gd name="connsiteY0" fmla="*/ 45940 h 130318"/>
                <a:gd name="connsiteX1" fmla="*/ 5215 w 48869"/>
                <a:gd name="connsiteY1" fmla="*/ 5215 h 130318"/>
                <a:gd name="connsiteX2" fmla="*/ 10306 w 48869"/>
                <a:gd name="connsiteY2" fmla="*/ 5215 h 130318"/>
                <a:gd name="connsiteX3" fmla="*/ 13809 w 48869"/>
                <a:gd name="connsiteY3" fmla="*/ 23346 h 130318"/>
                <a:gd name="connsiteX4" fmla="*/ 22238 w 48869"/>
                <a:gd name="connsiteY4" fmla="*/ 40532 h 130318"/>
                <a:gd name="connsiteX5" fmla="*/ 32257 w 48869"/>
                <a:gd name="connsiteY5" fmla="*/ 56594 h 130318"/>
                <a:gd name="connsiteX6" fmla="*/ 40849 w 48869"/>
                <a:gd name="connsiteY6" fmla="*/ 73934 h 130318"/>
                <a:gd name="connsiteX7" fmla="*/ 44352 w 48869"/>
                <a:gd name="connsiteY7" fmla="*/ 92073 h 130318"/>
                <a:gd name="connsiteX8" fmla="*/ 37510 w 48869"/>
                <a:gd name="connsiteY8" fmla="*/ 125793 h 130318"/>
                <a:gd name="connsiteX9" fmla="*/ 34488 w 48869"/>
                <a:gd name="connsiteY9" fmla="*/ 127707 h 130318"/>
                <a:gd name="connsiteX10" fmla="*/ 31621 w 48869"/>
                <a:gd name="connsiteY10" fmla="*/ 126436 h 130318"/>
                <a:gd name="connsiteX11" fmla="*/ 30668 w 48869"/>
                <a:gd name="connsiteY11" fmla="*/ 124050 h 130318"/>
                <a:gd name="connsiteX12" fmla="*/ 30668 w 48869"/>
                <a:gd name="connsiteY12" fmla="*/ 123251 h 130318"/>
                <a:gd name="connsiteX13" fmla="*/ 37510 w 48869"/>
                <a:gd name="connsiteY13" fmla="*/ 92073 h 130318"/>
                <a:gd name="connsiteX14" fmla="*/ 32737 w 48869"/>
                <a:gd name="connsiteY14" fmla="*/ 74887 h 130318"/>
                <a:gd name="connsiteX15" fmla="*/ 23028 w 48869"/>
                <a:gd name="connsiteY15" fmla="*/ 59933 h 130318"/>
                <a:gd name="connsiteX16" fmla="*/ 10306 w 48869"/>
                <a:gd name="connsiteY16" fmla="*/ 45940 h 130318"/>
                <a:gd name="connsiteX17" fmla="*/ 5215 w 48869"/>
                <a:gd name="connsiteY17" fmla="*/ 4594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8869" h="130318">
                  <a:moveTo>
                    <a:pt x="5215" y="45940"/>
                  </a:moveTo>
                  <a:lnTo>
                    <a:pt x="5215" y="5215"/>
                  </a:lnTo>
                  <a:lnTo>
                    <a:pt x="10306" y="5215"/>
                  </a:lnTo>
                  <a:cubicBezTo>
                    <a:pt x="10306" y="11259"/>
                    <a:pt x="11471" y="17303"/>
                    <a:pt x="13809" y="23346"/>
                  </a:cubicBezTo>
                  <a:cubicBezTo>
                    <a:pt x="16350" y="29927"/>
                    <a:pt x="19160" y="35653"/>
                    <a:pt x="22238" y="40532"/>
                  </a:cubicBezTo>
                  <a:cubicBezTo>
                    <a:pt x="24462" y="44026"/>
                    <a:pt x="27801" y="49385"/>
                    <a:pt x="32257" y="56594"/>
                  </a:cubicBezTo>
                  <a:cubicBezTo>
                    <a:pt x="35653" y="62108"/>
                    <a:pt x="38512" y="67890"/>
                    <a:pt x="40849" y="73934"/>
                  </a:cubicBezTo>
                  <a:cubicBezTo>
                    <a:pt x="43179" y="79978"/>
                    <a:pt x="44352" y="86029"/>
                    <a:pt x="44352" y="92073"/>
                  </a:cubicBezTo>
                  <a:cubicBezTo>
                    <a:pt x="44352" y="103101"/>
                    <a:pt x="42071" y="114341"/>
                    <a:pt x="37510" y="125793"/>
                  </a:cubicBezTo>
                  <a:cubicBezTo>
                    <a:pt x="36769" y="127071"/>
                    <a:pt x="35759" y="127707"/>
                    <a:pt x="34488" y="127707"/>
                  </a:cubicBezTo>
                  <a:cubicBezTo>
                    <a:pt x="33421" y="127707"/>
                    <a:pt x="32468" y="127283"/>
                    <a:pt x="31621" y="126436"/>
                  </a:cubicBezTo>
                  <a:cubicBezTo>
                    <a:pt x="30986" y="125793"/>
                    <a:pt x="30668" y="125002"/>
                    <a:pt x="30668" y="124050"/>
                  </a:cubicBezTo>
                  <a:lnTo>
                    <a:pt x="30668" y="123251"/>
                  </a:lnTo>
                  <a:cubicBezTo>
                    <a:pt x="35229" y="112753"/>
                    <a:pt x="37510" y="102360"/>
                    <a:pt x="37510" y="92073"/>
                  </a:cubicBezTo>
                  <a:cubicBezTo>
                    <a:pt x="37510" y="86770"/>
                    <a:pt x="35914" y="81045"/>
                    <a:pt x="32737" y="74887"/>
                  </a:cubicBezTo>
                  <a:cubicBezTo>
                    <a:pt x="29552" y="68632"/>
                    <a:pt x="26319" y="63647"/>
                    <a:pt x="23028" y="59933"/>
                  </a:cubicBezTo>
                  <a:cubicBezTo>
                    <a:pt x="19322" y="55592"/>
                    <a:pt x="15079" y="50925"/>
                    <a:pt x="10306" y="45940"/>
                  </a:cubicBezTo>
                  <a:lnTo>
                    <a:pt x="5215" y="45940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8" name="자유형: 도형 657">
              <a:extLst>
                <a:ext uri="{FF2B5EF4-FFF2-40B4-BE49-F238E27FC236}">
                  <a16:creationId xmlns:a16="http://schemas.microsoft.com/office/drawing/2014/main" id="{0BF4C2CB-2EA4-4558-B2DA-42908186EB08}"/>
                </a:ext>
              </a:extLst>
            </p:cNvPr>
            <p:cNvSpPr/>
            <p:nvPr/>
          </p:nvSpPr>
          <p:spPr>
            <a:xfrm>
              <a:off x="7242513" y="3208735"/>
              <a:ext cx="48869" cy="130318"/>
            </a:xfrm>
            <a:custGeom>
              <a:avLst/>
              <a:gdLst>
                <a:gd name="connsiteX0" fmla="*/ 5215 w 48869"/>
                <a:gd name="connsiteY0" fmla="*/ 45940 h 130318"/>
                <a:gd name="connsiteX1" fmla="*/ 5215 w 48869"/>
                <a:gd name="connsiteY1" fmla="*/ 5215 h 130318"/>
                <a:gd name="connsiteX2" fmla="*/ 10306 w 48869"/>
                <a:gd name="connsiteY2" fmla="*/ 5215 h 130318"/>
                <a:gd name="connsiteX3" fmla="*/ 13808 w 48869"/>
                <a:gd name="connsiteY3" fmla="*/ 23346 h 130318"/>
                <a:gd name="connsiteX4" fmla="*/ 22238 w 48869"/>
                <a:gd name="connsiteY4" fmla="*/ 40532 h 130318"/>
                <a:gd name="connsiteX5" fmla="*/ 32257 w 48869"/>
                <a:gd name="connsiteY5" fmla="*/ 56594 h 130318"/>
                <a:gd name="connsiteX6" fmla="*/ 40849 w 48869"/>
                <a:gd name="connsiteY6" fmla="*/ 73934 h 130318"/>
                <a:gd name="connsiteX7" fmla="*/ 44352 w 48869"/>
                <a:gd name="connsiteY7" fmla="*/ 92073 h 130318"/>
                <a:gd name="connsiteX8" fmla="*/ 37510 w 48869"/>
                <a:gd name="connsiteY8" fmla="*/ 125793 h 130318"/>
                <a:gd name="connsiteX9" fmla="*/ 34488 w 48869"/>
                <a:gd name="connsiteY9" fmla="*/ 127707 h 130318"/>
                <a:gd name="connsiteX10" fmla="*/ 31621 w 48869"/>
                <a:gd name="connsiteY10" fmla="*/ 126428 h 130318"/>
                <a:gd name="connsiteX11" fmla="*/ 30668 w 48869"/>
                <a:gd name="connsiteY11" fmla="*/ 124050 h 130318"/>
                <a:gd name="connsiteX12" fmla="*/ 30668 w 48869"/>
                <a:gd name="connsiteY12" fmla="*/ 123251 h 130318"/>
                <a:gd name="connsiteX13" fmla="*/ 37510 w 48869"/>
                <a:gd name="connsiteY13" fmla="*/ 92073 h 130318"/>
                <a:gd name="connsiteX14" fmla="*/ 32737 w 48869"/>
                <a:gd name="connsiteY14" fmla="*/ 74887 h 130318"/>
                <a:gd name="connsiteX15" fmla="*/ 23028 w 48869"/>
                <a:gd name="connsiteY15" fmla="*/ 59933 h 130318"/>
                <a:gd name="connsiteX16" fmla="*/ 10306 w 48869"/>
                <a:gd name="connsiteY16" fmla="*/ 45940 h 130318"/>
                <a:gd name="connsiteX17" fmla="*/ 5215 w 48869"/>
                <a:gd name="connsiteY17" fmla="*/ 4594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8869" h="130318">
                  <a:moveTo>
                    <a:pt x="5215" y="45940"/>
                  </a:moveTo>
                  <a:lnTo>
                    <a:pt x="5215" y="5215"/>
                  </a:lnTo>
                  <a:lnTo>
                    <a:pt x="10306" y="5215"/>
                  </a:lnTo>
                  <a:cubicBezTo>
                    <a:pt x="10306" y="11259"/>
                    <a:pt x="11471" y="17303"/>
                    <a:pt x="13808" y="23346"/>
                  </a:cubicBezTo>
                  <a:cubicBezTo>
                    <a:pt x="16350" y="29927"/>
                    <a:pt x="19160" y="35653"/>
                    <a:pt x="22238" y="40532"/>
                  </a:cubicBezTo>
                  <a:cubicBezTo>
                    <a:pt x="24462" y="44026"/>
                    <a:pt x="27801" y="49385"/>
                    <a:pt x="32257" y="56594"/>
                  </a:cubicBezTo>
                  <a:cubicBezTo>
                    <a:pt x="35653" y="62108"/>
                    <a:pt x="38512" y="67890"/>
                    <a:pt x="40849" y="73934"/>
                  </a:cubicBezTo>
                  <a:cubicBezTo>
                    <a:pt x="43179" y="79978"/>
                    <a:pt x="44352" y="86029"/>
                    <a:pt x="44352" y="92073"/>
                  </a:cubicBezTo>
                  <a:cubicBezTo>
                    <a:pt x="44352" y="103101"/>
                    <a:pt x="42071" y="114341"/>
                    <a:pt x="37510" y="125793"/>
                  </a:cubicBezTo>
                  <a:cubicBezTo>
                    <a:pt x="36769" y="127071"/>
                    <a:pt x="35759" y="127707"/>
                    <a:pt x="34488" y="127707"/>
                  </a:cubicBezTo>
                  <a:cubicBezTo>
                    <a:pt x="33421" y="127707"/>
                    <a:pt x="32468" y="127283"/>
                    <a:pt x="31621" y="126428"/>
                  </a:cubicBezTo>
                  <a:cubicBezTo>
                    <a:pt x="30986" y="125793"/>
                    <a:pt x="30668" y="125002"/>
                    <a:pt x="30668" y="124050"/>
                  </a:cubicBezTo>
                  <a:lnTo>
                    <a:pt x="30668" y="123251"/>
                  </a:lnTo>
                  <a:cubicBezTo>
                    <a:pt x="35229" y="112753"/>
                    <a:pt x="37510" y="102360"/>
                    <a:pt x="37510" y="92073"/>
                  </a:cubicBezTo>
                  <a:cubicBezTo>
                    <a:pt x="37510" y="86770"/>
                    <a:pt x="35914" y="81045"/>
                    <a:pt x="32737" y="74887"/>
                  </a:cubicBezTo>
                  <a:cubicBezTo>
                    <a:pt x="29552" y="68632"/>
                    <a:pt x="26319" y="63647"/>
                    <a:pt x="23028" y="59933"/>
                  </a:cubicBezTo>
                  <a:cubicBezTo>
                    <a:pt x="19322" y="55592"/>
                    <a:pt x="15079" y="50925"/>
                    <a:pt x="10306" y="45940"/>
                  </a:cubicBezTo>
                  <a:lnTo>
                    <a:pt x="5215" y="45940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59" name="자유형: 도형 658">
              <a:extLst>
                <a:ext uri="{FF2B5EF4-FFF2-40B4-BE49-F238E27FC236}">
                  <a16:creationId xmlns:a16="http://schemas.microsoft.com/office/drawing/2014/main" id="{B1399CE4-2267-4204-B4C4-0777FEB821F8}"/>
                </a:ext>
              </a:extLst>
            </p:cNvPr>
            <p:cNvSpPr/>
            <p:nvPr/>
          </p:nvSpPr>
          <p:spPr>
            <a:xfrm>
              <a:off x="7203197" y="2571617"/>
              <a:ext cx="57014" cy="122173"/>
            </a:xfrm>
            <a:custGeom>
              <a:avLst/>
              <a:gdLst>
                <a:gd name="connsiteX0" fmla="*/ 42283 w 57014"/>
                <a:gd name="connsiteY0" fmla="*/ 5215 h 122173"/>
                <a:gd name="connsiteX1" fmla="*/ 50078 w 57014"/>
                <a:gd name="connsiteY1" fmla="*/ 17148 h 122173"/>
                <a:gd name="connsiteX2" fmla="*/ 54052 w 57014"/>
                <a:gd name="connsiteY2" fmla="*/ 39579 h 122173"/>
                <a:gd name="connsiteX3" fmla="*/ 49597 w 57014"/>
                <a:gd name="connsiteY3" fmla="*/ 57555 h 122173"/>
                <a:gd name="connsiteX4" fmla="*/ 38626 w 57014"/>
                <a:gd name="connsiteY4" fmla="*/ 74097 h 122173"/>
                <a:gd name="connsiteX5" fmla="*/ 25578 w 57014"/>
                <a:gd name="connsiteY5" fmla="*/ 88733 h 122173"/>
                <a:gd name="connsiteX6" fmla="*/ 14761 w 57014"/>
                <a:gd name="connsiteY6" fmla="*/ 104958 h 122173"/>
                <a:gd name="connsiteX7" fmla="*/ 10306 w 57014"/>
                <a:gd name="connsiteY7" fmla="*/ 123096 h 122173"/>
                <a:gd name="connsiteX8" fmla="*/ 5215 w 57014"/>
                <a:gd name="connsiteY8" fmla="*/ 123096 h 122173"/>
                <a:gd name="connsiteX9" fmla="*/ 5215 w 57014"/>
                <a:gd name="connsiteY9" fmla="*/ 82372 h 122173"/>
                <a:gd name="connsiteX10" fmla="*/ 10306 w 57014"/>
                <a:gd name="connsiteY10" fmla="*/ 82372 h 122173"/>
                <a:gd name="connsiteX11" fmla="*/ 23028 w 57014"/>
                <a:gd name="connsiteY11" fmla="*/ 73779 h 122173"/>
                <a:gd name="connsiteX12" fmla="*/ 34488 w 57014"/>
                <a:gd name="connsiteY12" fmla="*/ 64233 h 122173"/>
                <a:gd name="connsiteX13" fmla="*/ 43871 w 57014"/>
                <a:gd name="connsiteY13" fmla="*/ 52464 h 122173"/>
                <a:gd name="connsiteX14" fmla="*/ 47211 w 57014"/>
                <a:gd name="connsiteY14" fmla="*/ 39579 h 122173"/>
                <a:gd name="connsiteX15" fmla="*/ 38463 w 57014"/>
                <a:gd name="connsiteY15" fmla="*/ 9508 h 122173"/>
                <a:gd name="connsiteX16" fmla="*/ 38463 w 57014"/>
                <a:gd name="connsiteY16" fmla="*/ 8873 h 122173"/>
                <a:gd name="connsiteX17" fmla="*/ 39416 w 57014"/>
                <a:gd name="connsiteY17" fmla="*/ 6486 h 122173"/>
                <a:gd name="connsiteX18" fmla="*/ 42283 w 57014"/>
                <a:gd name="connsiteY18" fmla="*/ 5215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57014" h="122173">
                  <a:moveTo>
                    <a:pt x="42283" y="5215"/>
                  </a:moveTo>
                  <a:cubicBezTo>
                    <a:pt x="44718" y="5215"/>
                    <a:pt x="47316" y="9190"/>
                    <a:pt x="50078" y="17148"/>
                  </a:cubicBezTo>
                  <a:cubicBezTo>
                    <a:pt x="52725" y="24991"/>
                    <a:pt x="54052" y="32468"/>
                    <a:pt x="54052" y="39579"/>
                  </a:cubicBezTo>
                  <a:cubicBezTo>
                    <a:pt x="54052" y="45622"/>
                    <a:pt x="52570" y="51617"/>
                    <a:pt x="49597" y="57555"/>
                  </a:cubicBezTo>
                  <a:cubicBezTo>
                    <a:pt x="46526" y="63916"/>
                    <a:pt x="42861" y="69430"/>
                    <a:pt x="38626" y="74097"/>
                  </a:cubicBezTo>
                  <a:lnTo>
                    <a:pt x="25578" y="88733"/>
                  </a:lnTo>
                  <a:cubicBezTo>
                    <a:pt x="21546" y="93400"/>
                    <a:pt x="17938" y="98808"/>
                    <a:pt x="14761" y="104958"/>
                  </a:cubicBezTo>
                  <a:cubicBezTo>
                    <a:pt x="11788" y="110896"/>
                    <a:pt x="10306" y="116939"/>
                    <a:pt x="10306" y="123096"/>
                  </a:cubicBezTo>
                  <a:lnTo>
                    <a:pt x="5215" y="123096"/>
                  </a:lnTo>
                  <a:lnTo>
                    <a:pt x="5215" y="82372"/>
                  </a:lnTo>
                  <a:lnTo>
                    <a:pt x="10306" y="82372"/>
                  </a:lnTo>
                  <a:cubicBezTo>
                    <a:pt x="13173" y="80564"/>
                    <a:pt x="17408" y="77705"/>
                    <a:pt x="23028" y="73779"/>
                  </a:cubicBezTo>
                  <a:cubicBezTo>
                    <a:pt x="25578" y="71873"/>
                    <a:pt x="29398" y="68689"/>
                    <a:pt x="34488" y="64233"/>
                  </a:cubicBezTo>
                  <a:cubicBezTo>
                    <a:pt x="38626" y="60413"/>
                    <a:pt x="41753" y="56496"/>
                    <a:pt x="43871" y="52464"/>
                  </a:cubicBezTo>
                  <a:cubicBezTo>
                    <a:pt x="46095" y="48220"/>
                    <a:pt x="47211" y="43928"/>
                    <a:pt x="47211" y="39579"/>
                  </a:cubicBezTo>
                  <a:cubicBezTo>
                    <a:pt x="47211" y="29503"/>
                    <a:pt x="44295" y="19477"/>
                    <a:pt x="38463" y="9508"/>
                  </a:cubicBezTo>
                  <a:cubicBezTo>
                    <a:pt x="38463" y="9508"/>
                    <a:pt x="38463" y="9296"/>
                    <a:pt x="38463" y="8873"/>
                  </a:cubicBezTo>
                  <a:cubicBezTo>
                    <a:pt x="38463" y="7920"/>
                    <a:pt x="38781" y="7121"/>
                    <a:pt x="39416" y="6486"/>
                  </a:cubicBezTo>
                  <a:cubicBezTo>
                    <a:pt x="40263" y="5639"/>
                    <a:pt x="41224" y="5215"/>
                    <a:pt x="42283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0" name="자유형: 도형 659">
              <a:extLst>
                <a:ext uri="{FF2B5EF4-FFF2-40B4-BE49-F238E27FC236}">
                  <a16:creationId xmlns:a16="http://schemas.microsoft.com/office/drawing/2014/main" id="{35D9D0B1-8D25-4B24-ACAB-DA348AAAE3CA}"/>
                </a:ext>
              </a:extLst>
            </p:cNvPr>
            <p:cNvSpPr/>
            <p:nvPr/>
          </p:nvSpPr>
          <p:spPr>
            <a:xfrm>
              <a:off x="5676885" y="2434970"/>
              <a:ext cx="48869" cy="130318"/>
            </a:xfrm>
            <a:custGeom>
              <a:avLst/>
              <a:gdLst>
                <a:gd name="connsiteX0" fmla="*/ 5215 w 48869"/>
                <a:gd name="connsiteY0" fmla="*/ 45940 h 130318"/>
                <a:gd name="connsiteX1" fmla="*/ 5215 w 48869"/>
                <a:gd name="connsiteY1" fmla="*/ 5215 h 130318"/>
                <a:gd name="connsiteX2" fmla="*/ 10306 w 48869"/>
                <a:gd name="connsiteY2" fmla="*/ 5215 h 130318"/>
                <a:gd name="connsiteX3" fmla="*/ 13808 w 48869"/>
                <a:gd name="connsiteY3" fmla="*/ 23346 h 130318"/>
                <a:gd name="connsiteX4" fmla="*/ 22238 w 48869"/>
                <a:gd name="connsiteY4" fmla="*/ 40532 h 130318"/>
                <a:gd name="connsiteX5" fmla="*/ 32265 w 48869"/>
                <a:gd name="connsiteY5" fmla="*/ 56594 h 130318"/>
                <a:gd name="connsiteX6" fmla="*/ 40849 w 48869"/>
                <a:gd name="connsiteY6" fmla="*/ 73934 h 130318"/>
                <a:gd name="connsiteX7" fmla="*/ 44352 w 48869"/>
                <a:gd name="connsiteY7" fmla="*/ 92073 h 130318"/>
                <a:gd name="connsiteX8" fmla="*/ 37510 w 48869"/>
                <a:gd name="connsiteY8" fmla="*/ 125793 h 130318"/>
                <a:gd name="connsiteX9" fmla="*/ 34488 w 48869"/>
                <a:gd name="connsiteY9" fmla="*/ 127707 h 130318"/>
                <a:gd name="connsiteX10" fmla="*/ 31621 w 48869"/>
                <a:gd name="connsiteY10" fmla="*/ 126428 h 130318"/>
                <a:gd name="connsiteX11" fmla="*/ 30668 w 48869"/>
                <a:gd name="connsiteY11" fmla="*/ 124041 h 130318"/>
                <a:gd name="connsiteX12" fmla="*/ 30668 w 48869"/>
                <a:gd name="connsiteY12" fmla="*/ 123251 h 130318"/>
                <a:gd name="connsiteX13" fmla="*/ 37510 w 48869"/>
                <a:gd name="connsiteY13" fmla="*/ 92073 h 130318"/>
                <a:gd name="connsiteX14" fmla="*/ 32737 w 48869"/>
                <a:gd name="connsiteY14" fmla="*/ 74887 h 130318"/>
                <a:gd name="connsiteX15" fmla="*/ 23037 w 48869"/>
                <a:gd name="connsiteY15" fmla="*/ 59933 h 130318"/>
                <a:gd name="connsiteX16" fmla="*/ 10306 w 48869"/>
                <a:gd name="connsiteY16" fmla="*/ 45940 h 130318"/>
                <a:gd name="connsiteX17" fmla="*/ 5215 w 48869"/>
                <a:gd name="connsiteY17" fmla="*/ 4594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8869" h="130318">
                  <a:moveTo>
                    <a:pt x="5215" y="45940"/>
                  </a:moveTo>
                  <a:lnTo>
                    <a:pt x="5215" y="5215"/>
                  </a:lnTo>
                  <a:lnTo>
                    <a:pt x="10306" y="5215"/>
                  </a:lnTo>
                  <a:cubicBezTo>
                    <a:pt x="10306" y="11259"/>
                    <a:pt x="11471" y="17303"/>
                    <a:pt x="13808" y="23346"/>
                  </a:cubicBezTo>
                  <a:cubicBezTo>
                    <a:pt x="16350" y="29919"/>
                    <a:pt x="19160" y="35653"/>
                    <a:pt x="22238" y="40532"/>
                  </a:cubicBezTo>
                  <a:cubicBezTo>
                    <a:pt x="24470" y="44026"/>
                    <a:pt x="27809" y="49385"/>
                    <a:pt x="32265" y="56594"/>
                  </a:cubicBezTo>
                  <a:cubicBezTo>
                    <a:pt x="35653" y="62108"/>
                    <a:pt x="38520" y="67890"/>
                    <a:pt x="40849" y="73934"/>
                  </a:cubicBezTo>
                  <a:cubicBezTo>
                    <a:pt x="43187" y="79978"/>
                    <a:pt x="44352" y="86021"/>
                    <a:pt x="44352" y="92073"/>
                  </a:cubicBezTo>
                  <a:cubicBezTo>
                    <a:pt x="44352" y="103101"/>
                    <a:pt x="42071" y="114341"/>
                    <a:pt x="37510" y="125793"/>
                  </a:cubicBezTo>
                  <a:cubicBezTo>
                    <a:pt x="36769" y="127071"/>
                    <a:pt x="35759" y="127707"/>
                    <a:pt x="34488" y="127707"/>
                  </a:cubicBezTo>
                  <a:cubicBezTo>
                    <a:pt x="33429" y="127707"/>
                    <a:pt x="32476" y="127283"/>
                    <a:pt x="31621" y="126428"/>
                  </a:cubicBezTo>
                  <a:cubicBezTo>
                    <a:pt x="30986" y="125793"/>
                    <a:pt x="30668" y="125002"/>
                    <a:pt x="30668" y="124041"/>
                  </a:cubicBezTo>
                  <a:lnTo>
                    <a:pt x="30668" y="123251"/>
                  </a:lnTo>
                  <a:cubicBezTo>
                    <a:pt x="35229" y="112753"/>
                    <a:pt x="37510" y="102360"/>
                    <a:pt x="37510" y="92073"/>
                  </a:cubicBezTo>
                  <a:cubicBezTo>
                    <a:pt x="37510" y="86770"/>
                    <a:pt x="35922" y="81045"/>
                    <a:pt x="32737" y="74887"/>
                  </a:cubicBezTo>
                  <a:cubicBezTo>
                    <a:pt x="29561" y="68632"/>
                    <a:pt x="26319" y="63647"/>
                    <a:pt x="23037" y="59933"/>
                  </a:cubicBezTo>
                  <a:cubicBezTo>
                    <a:pt x="19322" y="55592"/>
                    <a:pt x="15079" y="50925"/>
                    <a:pt x="10306" y="45940"/>
                  </a:cubicBezTo>
                  <a:lnTo>
                    <a:pt x="5215" y="45940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1" name="자유형: 도형 660">
              <a:extLst>
                <a:ext uri="{FF2B5EF4-FFF2-40B4-BE49-F238E27FC236}">
                  <a16:creationId xmlns:a16="http://schemas.microsoft.com/office/drawing/2014/main" id="{9A290AB7-40AC-42FB-A20D-3C04EAD9CA9F}"/>
                </a:ext>
              </a:extLst>
            </p:cNvPr>
            <p:cNvSpPr/>
            <p:nvPr/>
          </p:nvSpPr>
          <p:spPr>
            <a:xfrm>
              <a:off x="7274962" y="1676477"/>
              <a:ext cx="48869" cy="130318"/>
            </a:xfrm>
            <a:custGeom>
              <a:avLst/>
              <a:gdLst>
                <a:gd name="connsiteX0" fmla="*/ 5215 w 48869"/>
                <a:gd name="connsiteY0" fmla="*/ 45940 h 130318"/>
                <a:gd name="connsiteX1" fmla="*/ 5215 w 48869"/>
                <a:gd name="connsiteY1" fmla="*/ 5215 h 130318"/>
                <a:gd name="connsiteX2" fmla="*/ 10306 w 48869"/>
                <a:gd name="connsiteY2" fmla="*/ 5215 h 130318"/>
                <a:gd name="connsiteX3" fmla="*/ 13800 w 48869"/>
                <a:gd name="connsiteY3" fmla="*/ 23346 h 130318"/>
                <a:gd name="connsiteX4" fmla="*/ 22238 w 48869"/>
                <a:gd name="connsiteY4" fmla="*/ 40524 h 130318"/>
                <a:gd name="connsiteX5" fmla="*/ 32257 w 48869"/>
                <a:gd name="connsiteY5" fmla="*/ 56593 h 130318"/>
                <a:gd name="connsiteX6" fmla="*/ 40849 w 48869"/>
                <a:gd name="connsiteY6" fmla="*/ 73934 h 130318"/>
                <a:gd name="connsiteX7" fmla="*/ 44343 w 48869"/>
                <a:gd name="connsiteY7" fmla="*/ 92073 h 130318"/>
                <a:gd name="connsiteX8" fmla="*/ 37510 w 48869"/>
                <a:gd name="connsiteY8" fmla="*/ 125792 h 130318"/>
                <a:gd name="connsiteX9" fmla="*/ 34480 w 48869"/>
                <a:gd name="connsiteY9" fmla="*/ 127707 h 130318"/>
                <a:gd name="connsiteX10" fmla="*/ 31621 w 48869"/>
                <a:gd name="connsiteY10" fmla="*/ 126428 h 130318"/>
                <a:gd name="connsiteX11" fmla="*/ 30668 w 48869"/>
                <a:gd name="connsiteY11" fmla="*/ 124041 h 130318"/>
                <a:gd name="connsiteX12" fmla="*/ 30668 w 48869"/>
                <a:gd name="connsiteY12" fmla="*/ 123251 h 130318"/>
                <a:gd name="connsiteX13" fmla="*/ 37510 w 48869"/>
                <a:gd name="connsiteY13" fmla="*/ 92073 h 130318"/>
                <a:gd name="connsiteX14" fmla="*/ 32737 w 48869"/>
                <a:gd name="connsiteY14" fmla="*/ 74887 h 130318"/>
                <a:gd name="connsiteX15" fmla="*/ 23028 w 48869"/>
                <a:gd name="connsiteY15" fmla="*/ 59933 h 130318"/>
                <a:gd name="connsiteX16" fmla="*/ 10306 w 48869"/>
                <a:gd name="connsiteY16" fmla="*/ 45940 h 130318"/>
                <a:gd name="connsiteX17" fmla="*/ 5215 w 48869"/>
                <a:gd name="connsiteY17" fmla="*/ 4594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8869" h="130318">
                  <a:moveTo>
                    <a:pt x="5215" y="45940"/>
                  </a:moveTo>
                  <a:lnTo>
                    <a:pt x="5215" y="5215"/>
                  </a:lnTo>
                  <a:lnTo>
                    <a:pt x="10306" y="5215"/>
                  </a:lnTo>
                  <a:cubicBezTo>
                    <a:pt x="10306" y="11259"/>
                    <a:pt x="11471" y="17302"/>
                    <a:pt x="13800" y="23346"/>
                  </a:cubicBezTo>
                  <a:cubicBezTo>
                    <a:pt x="16350" y="29919"/>
                    <a:pt x="19160" y="35653"/>
                    <a:pt x="22238" y="40524"/>
                  </a:cubicBezTo>
                  <a:cubicBezTo>
                    <a:pt x="24462" y="44026"/>
                    <a:pt x="27801" y="49385"/>
                    <a:pt x="32257" y="56593"/>
                  </a:cubicBezTo>
                  <a:cubicBezTo>
                    <a:pt x="35653" y="62108"/>
                    <a:pt x="38512" y="67890"/>
                    <a:pt x="40849" y="73934"/>
                  </a:cubicBezTo>
                  <a:cubicBezTo>
                    <a:pt x="43179" y="79977"/>
                    <a:pt x="44343" y="86021"/>
                    <a:pt x="44343" y="92073"/>
                  </a:cubicBezTo>
                  <a:cubicBezTo>
                    <a:pt x="44343" y="103101"/>
                    <a:pt x="42063" y="114341"/>
                    <a:pt x="37510" y="125792"/>
                  </a:cubicBezTo>
                  <a:cubicBezTo>
                    <a:pt x="36761" y="127063"/>
                    <a:pt x="35759" y="127707"/>
                    <a:pt x="34480" y="127707"/>
                  </a:cubicBezTo>
                  <a:cubicBezTo>
                    <a:pt x="33421" y="127707"/>
                    <a:pt x="32468" y="127283"/>
                    <a:pt x="31621" y="126428"/>
                  </a:cubicBezTo>
                  <a:cubicBezTo>
                    <a:pt x="30986" y="125792"/>
                    <a:pt x="30668" y="125002"/>
                    <a:pt x="30668" y="124041"/>
                  </a:cubicBezTo>
                  <a:lnTo>
                    <a:pt x="30668" y="123251"/>
                  </a:lnTo>
                  <a:cubicBezTo>
                    <a:pt x="35229" y="112753"/>
                    <a:pt x="37510" y="102360"/>
                    <a:pt x="37510" y="92073"/>
                  </a:cubicBezTo>
                  <a:cubicBezTo>
                    <a:pt x="37510" y="86770"/>
                    <a:pt x="35913" y="81036"/>
                    <a:pt x="32737" y="74887"/>
                  </a:cubicBezTo>
                  <a:cubicBezTo>
                    <a:pt x="29552" y="68632"/>
                    <a:pt x="26319" y="63647"/>
                    <a:pt x="23028" y="59933"/>
                  </a:cubicBezTo>
                  <a:cubicBezTo>
                    <a:pt x="19322" y="55584"/>
                    <a:pt x="15079" y="50925"/>
                    <a:pt x="10306" y="45940"/>
                  </a:cubicBezTo>
                  <a:lnTo>
                    <a:pt x="5215" y="45940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2" name="자유형: 도형 661">
              <a:extLst>
                <a:ext uri="{FF2B5EF4-FFF2-40B4-BE49-F238E27FC236}">
                  <a16:creationId xmlns:a16="http://schemas.microsoft.com/office/drawing/2014/main" id="{745C0FAD-1C08-4701-84E7-BF99A12DDFC2}"/>
                </a:ext>
              </a:extLst>
            </p:cNvPr>
            <p:cNvSpPr/>
            <p:nvPr/>
          </p:nvSpPr>
          <p:spPr>
            <a:xfrm>
              <a:off x="4575459" y="1797852"/>
              <a:ext cx="57014" cy="122173"/>
            </a:xfrm>
            <a:custGeom>
              <a:avLst/>
              <a:gdLst>
                <a:gd name="connsiteX0" fmla="*/ 42275 w 57014"/>
                <a:gd name="connsiteY0" fmla="*/ 5215 h 122173"/>
                <a:gd name="connsiteX1" fmla="*/ 50069 w 57014"/>
                <a:gd name="connsiteY1" fmla="*/ 17148 h 122173"/>
                <a:gd name="connsiteX2" fmla="*/ 54052 w 57014"/>
                <a:gd name="connsiteY2" fmla="*/ 39579 h 122173"/>
                <a:gd name="connsiteX3" fmla="*/ 49597 w 57014"/>
                <a:gd name="connsiteY3" fmla="*/ 57555 h 122173"/>
                <a:gd name="connsiteX4" fmla="*/ 38618 w 57014"/>
                <a:gd name="connsiteY4" fmla="*/ 74097 h 122173"/>
                <a:gd name="connsiteX5" fmla="*/ 25578 w 57014"/>
                <a:gd name="connsiteY5" fmla="*/ 88733 h 122173"/>
                <a:gd name="connsiteX6" fmla="*/ 14753 w 57014"/>
                <a:gd name="connsiteY6" fmla="*/ 104958 h 122173"/>
                <a:gd name="connsiteX7" fmla="*/ 10306 w 57014"/>
                <a:gd name="connsiteY7" fmla="*/ 123097 h 122173"/>
                <a:gd name="connsiteX8" fmla="*/ 5215 w 57014"/>
                <a:gd name="connsiteY8" fmla="*/ 123097 h 122173"/>
                <a:gd name="connsiteX9" fmla="*/ 5215 w 57014"/>
                <a:gd name="connsiteY9" fmla="*/ 82372 h 122173"/>
                <a:gd name="connsiteX10" fmla="*/ 10306 w 57014"/>
                <a:gd name="connsiteY10" fmla="*/ 82372 h 122173"/>
                <a:gd name="connsiteX11" fmla="*/ 23028 w 57014"/>
                <a:gd name="connsiteY11" fmla="*/ 73779 h 122173"/>
                <a:gd name="connsiteX12" fmla="*/ 34480 w 57014"/>
                <a:gd name="connsiteY12" fmla="*/ 64233 h 122173"/>
                <a:gd name="connsiteX13" fmla="*/ 43871 w 57014"/>
                <a:gd name="connsiteY13" fmla="*/ 52464 h 122173"/>
                <a:gd name="connsiteX14" fmla="*/ 47211 w 57014"/>
                <a:gd name="connsiteY14" fmla="*/ 39579 h 122173"/>
                <a:gd name="connsiteX15" fmla="*/ 38463 w 57014"/>
                <a:gd name="connsiteY15" fmla="*/ 9508 h 122173"/>
                <a:gd name="connsiteX16" fmla="*/ 38463 w 57014"/>
                <a:gd name="connsiteY16" fmla="*/ 8873 h 122173"/>
                <a:gd name="connsiteX17" fmla="*/ 39416 w 57014"/>
                <a:gd name="connsiteY17" fmla="*/ 6486 h 122173"/>
                <a:gd name="connsiteX18" fmla="*/ 42275 w 57014"/>
                <a:gd name="connsiteY18" fmla="*/ 5215 h 12217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57014" h="122173">
                  <a:moveTo>
                    <a:pt x="42275" y="5215"/>
                  </a:moveTo>
                  <a:cubicBezTo>
                    <a:pt x="44718" y="5215"/>
                    <a:pt x="47316" y="9190"/>
                    <a:pt x="50069" y="17148"/>
                  </a:cubicBezTo>
                  <a:cubicBezTo>
                    <a:pt x="52725" y="24991"/>
                    <a:pt x="54052" y="32468"/>
                    <a:pt x="54052" y="39579"/>
                  </a:cubicBezTo>
                  <a:cubicBezTo>
                    <a:pt x="54052" y="45622"/>
                    <a:pt x="52562" y="51617"/>
                    <a:pt x="49597" y="57555"/>
                  </a:cubicBezTo>
                  <a:cubicBezTo>
                    <a:pt x="46518" y="63916"/>
                    <a:pt x="42861" y="69430"/>
                    <a:pt x="38618" y="74097"/>
                  </a:cubicBezTo>
                  <a:lnTo>
                    <a:pt x="25578" y="88733"/>
                  </a:lnTo>
                  <a:cubicBezTo>
                    <a:pt x="21546" y="93400"/>
                    <a:pt x="17938" y="98809"/>
                    <a:pt x="14753" y="104958"/>
                  </a:cubicBezTo>
                  <a:cubicBezTo>
                    <a:pt x="11788" y="110896"/>
                    <a:pt x="10306" y="116939"/>
                    <a:pt x="10306" y="123097"/>
                  </a:cubicBezTo>
                  <a:lnTo>
                    <a:pt x="5215" y="123097"/>
                  </a:lnTo>
                  <a:lnTo>
                    <a:pt x="5215" y="82372"/>
                  </a:lnTo>
                  <a:lnTo>
                    <a:pt x="10306" y="82372"/>
                  </a:lnTo>
                  <a:cubicBezTo>
                    <a:pt x="13165" y="80564"/>
                    <a:pt x="17408" y="77705"/>
                    <a:pt x="23028" y="73779"/>
                  </a:cubicBezTo>
                  <a:cubicBezTo>
                    <a:pt x="25578" y="71873"/>
                    <a:pt x="29389" y="68689"/>
                    <a:pt x="34480" y="64233"/>
                  </a:cubicBezTo>
                  <a:cubicBezTo>
                    <a:pt x="38618" y="60413"/>
                    <a:pt x="41745" y="56488"/>
                    <a:pt x="43871" y="52464"/>
                  </a:cubicBezTo>
                  <a:cubicBezTo>
                    <a:pt x="46095" y="48221"/>
                    <a:pt x="47211" y="43928"/>
                    <a:pt x="47211" y="39579"/>
                  </a:cubicBezTo>
                  <a:cubicBezTo>
                    <a:pt x="47211" y="29504"/>
                    <a:pt x="44295" y="19477"/>
                    <a:pt x="38463" y="9508"/>
                  </a:cubicBezTo>
                  <a:cubicBezTo>
                    <a:pt x="38463" y="9508"/>
                    <a:pt x="38463" y="9296"/>
                    <a:pt x="38463" y="8873"/>
                  </a:cubicBezTo>
                  <a:cubicBezTo>
                    <a:pt x="38463" y="7920"/>
                    <a:pt x="38781" y="7121"/>
                    <a:pt x="39416" y="6486"/>
                  </a:cubicBezTo>
                  <a:cubicBezTo>
                    <a:pt x="40263" y="5639"/>
                    <a:pt x="41216" y="5215"/>
                    <a:pt x="42275" y="521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3" name="자유형: 도형 662">
              <a:extLst>
                <a:ext uri="{FF2B5EF4-FFF2-40B4-BE49-F238E27FC236}">
                  <a16:creationId xmlns:a16="http://schemas.microsoft.com/office/drawing/2014/main" id="{31CC67C8-6568-4F07-B01D-9D1F88EB69A0}"/>
                </a:ext>
              </a:extLst>
            </p:cNvPr>
            <p:cNvSpPr/>
            <p:nvPr/>
          </p:nvSpPr>
          <p:spPr>
            <a:xfrm>
              <a:off x="6713982" y="958708"/>
              <a:ext cx="48869" cy="130318"/>
            </a:xfrm>
            <a:custGeom>
              <a:avLst/>
              <a:gdLst>
                <a:gd name="connsiteX0" fmla="*/ 5215 w 48869"/>
                <a:gd name="connsiteY0" fmla="*/ 45940 h 130318"/>
                <a:gd name="connsiteX1" fmla="*/ 5215 w 48869"/>
                <a:gd name="connsiteY1" fmla="*/ 5215 h 130318"/>
                <a:gd name="connsiteX2" fmla="*/ 10306 w 48869"/>
                <a:gd name="connsiteY2" fmla="*/ 5215 h 130318"/>
                <a:gd name="connsiteX3" fmla="*/ 13808 w 48869"/>
                <a:gd name="connsiteY3" fmla="*/ 23346 h 130318"/>
                <a:gd name="connsiteX4" fmla="*/ 22238 w 48869"/>
                <a:gd name="connsiteY4" fmla="*/ 40524 h 130318"/>
                <a:gd name="connsiteX5" fmla="*/ 32257 w 48869"/>
                <a:gd name="connsiteY5" fmla="*/ 56593 h 130318"/>
                <a:gd name="connsiteX6" fmla="*/ 40849 w 48869"/>
                <a:gd name="connsiteY6" fmla="*/ 73934 h 130318"/>
                <a:gd name="connsiteX7" fmla="*/ 44352 w 48869"/>
                <a:gd name="connsiteY7" fmla="*/ 92073 h 130318"/>
                <a:gd name="connsiteX8" fmla="*/ 37510 w 48869"/>
                <a:gd name="connsiteY8" fmla="*/ 125792 h 130318"/>
                <a:gd name="connsiteX9" fmla="*/ 34488 w 48869"/>
                <a:gd name="connsiteY9" fmla="*/ 127707 h 130318"/>
                <a:gd name="connsiteX10" fmla="*/ 31621 w 48869"/>
                <a:gd name="connsiteY10" fmla="*/ 126428 h 130318"/>
                <a:gd name="connsiteX11" fmla="*/ 30668 w 48869"/>
                <a:gd name="connsiteY11" fmla="*/ 124041 h 130318"/>
                <a:gd name="connsiteX12" fmla="*/ 30668 w 48869"/>
                <a:gd name="connsiteY12" fmla="*/ 123251 h 130318"/>
                <a:gd name="connsiteX13" fmla="*/ 37510 w 48869"/>
                <a:gd name="connsiteY13" fmla="*/ 92073 h 130318"/>
                <a:gd name="connsiteX14" fmla="*/ 32737 w 48869"/>
                <a:gd name="connsiteY14" fmla="*/ 74887 h 130318"/>
                <a:gd name="connsiteX15" fmla="*/ 23036 w 48869"/>
                <a:gd name="connsiteY15" fmla="*/ 59933 h 130318"/>
                <a:gd name="connsiteX16" fmla="*/ 10306 w 48869"/>
                <a:gd name="connsiteY16" fmla="*/ 45940 h 130318"/>
                <a:gd name="connsiteX17" fmla="*/ 5215 w 48869"/>
                <a:gd name="connsiteY17" fmla="*/ 45940 h 13031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48869" h="130318">
                  <a:moveTo>
                    <a:pt x="5215" y="45940"/>
                  </a:moveTo>
                  <a:lnTo>
                    <a:pt x="5215" y="5215"/>
                  </a:lnTo>
                  <a:lnTo>
                    <a:pt x="10306" y="5215"/>
                  </a:lnTo>
                  <a:cubicBezTo>
                    <a:pt x="10306" y="11259"/>
                    <a:pt x="11471" y="17303"/>
                    <a:pt x="13808" y="23346"/>
                  </a:cubicBezTo>
                  <a:cubicBezTo>
                    <a:pt x="16350" y="29919"/>
                    <a:pt x="19160" y="35645"/>
                    <a:pt x="22238" y="40524"/>
                  </a:cubicBezTo>
                  <a:cubicBezTo>
                    <a:pt x="24462" y="44026"/>
                    <a:pt x="27809" y="49385"/>
                    <a:pt x="32257" y="56593"/>
                  </a:cubicBezTo>
                  <a:cubicBezTo>
                    <a:pt x="35653" y="62108"/>
                    <a:pt x="38520" y="67890"/>
                    <a:pt x="40849" y="73934"/>
                  </a:cubicBezTo>
                  <a:cubicBezTo>
                    <a:pt x="43187" y="79977"/>
                    <a:pt x="44352" y="86021"/>
                    <a:pt x="44352" y="92073"/>
                  </a:cubicBezTo>
                  <a:cubicBezTo>
                    <a:pt x="44352" y="103101"/>
                    <a:pt x="42071" y="114341"/>
                    <a:pt x="37510" y="125792"/>
                  </a:cubicBezTo>
                  <a:cubicBezTo>
                    <a:pt x="36769" y="127063"/>
                    <a:pt x="35759" y="127707"/>
                    <a:pt x="34488" y="127707"/>
                  </a:cubicBezTo>
                  <a:cubicBezTo>
                    <a:pt x="33429" y="127707"/>
                    <a:pt x="32468" y="127275"/>
                    <a:pt x="31621" y="126428"/>
                  </a:cubicBezTo>
                  <a:cubicBezTo>
                    <a:pt x="30986" y="125792"/>
                    <a:pt x="30668" y="125002"/>
                    <a:pt x="30668" y="124041"/>
                  </a:cubicBezTo>
                  <a:lnTo>
                    <a:pt x="30668" y="123251"/>
                  </a:lnTo>
                  <a:cubicBezTo>
                    <a:pt x="35229" y="112753"/>
                    <a:pt x="37510" y="102360"/>
                    <a:pt x="37510" y="92073"/>
                  </a:cubicBezTo>
                  <a:cubicBezTo>
                    <a:pt x="37510" y="86770"/>
                    <a:pt x="35922" y="81036"/>
                    <a:pt x="32737" y="74887"/>
                  </a:cubicBezTo>
                  <a:cubicBezTo>
                    <a:pt x="29552" y="68632"/>
                    <a:pt x="26319" y="63647"/>
                    <a:pt x="23036" y="59933"/>
                  </a:cubicBezTo>
                  <a:cubicBezTo>
                    <a:pt x="19322" y="55583"/>
                    <a:pt x="15079" y="50916"/>
                    <a:pt x="10306" y="45940"/>
                  </a:cubicBezTo>
                  <a:lnTo>
                    <a:pt x="5215" y="45940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4" name="자유형: 도형 663">
              <a:extLst>
                <a:ext uri="{FF2B5EF4-FFF2-40B4-BE49-F238E27FC236}">
                  <a16:creationId xmlns:a16="http://schemas.microsoft.com/office/drawing/2014/main" id="{FAB19C5B-BFEC-4C30-BD06-91404F15E474}"/>
                </a:ext>
              </a:extLst>
            </p:cNvPr>
            <p:cNvSpPr/>
            <p:nvPr/>
          </p:nvSpPr>
          <p:spPr>
            <a:xfrm>
              <a:off x="7423066" y="5820036"/>
              <a:ext cx="57014" cy="81449"/>
            </a:xfrm>
            <a:custGeom>
              <a:avLst/>
              <a:gdLst>
                <a:gd name="connsiteX0" fmla="*/ 63592 w 57014"/>
                <a:gd name="connsiteY0" fmla="*/ 10445 h 81448"/>
                <a:gd name="connsiteX1" fmla="*/ 63592 w 57014"/>
                <a:gd name="connsiteY1" fmla="*/ 64739 h 81448"/>
                <a:gd name="connsiteX2" fmla="*/ 62517 w 57014"/>
                <a:gd name="connsiteY2" fmla="*/ 80239 h 81448"/>
                <a:gd name="connsiteX3" fmla="*/ 59112 w 57014"/>
                <a:gd name="connsiteY3" fmla="*/ 86062 h 81448"/>
                <a:gd name="connsiteX4" fmla="*/ 57500 w 57014"/>
                <a:gd name="connsiteY4" fmla="*/ 84808 h 81448"/>
                <a:gd name="connsiteX5" fmla="*/ 56604 w 57014"/>
                <a:gd name="connsiteY5" fmla="*/ 81224 h 81448"/>
                <a:gd name="connsiteX6" fmla="*/ 56111 w 57014"/>
                <a:gd name="connsiteY6" fmla="*/ 76117 h 81448"/>
                <a:gd name="connsiteX7" fmla="*/ 55977 w 57014"/>
                <a:gd name="connsiteY7" fmla="*/ 70204 h 81448"/>
                <a:gd name="connsiteX8" fmla="*/ 55977 w 57014"/>
                <a:gd name="connsiteY8" fmla="*/ 52554 h 81448"/>
                <a:gd name="connsiteX9" fmla="*/ 47689 w 57014"/>
                <a:gd name="connsiteY9" fmla="*/ 55511 h 81448"/>
                <a:gd name="connsiteX10" fmla="*/ 36624 w 57014"/>
                <a:gd name="connsiteY10" fmla="*/ 58736 h 81448"/>
                <a:gd name="connsiteX11" fmla="*/ 24664 w 57014"/>
                <a:gd name="connsiteY11" fmla="*/ 61424 h 81448"/>
                <a:gd name="connsiteX12" fmla="*/ 13868 w 57014"/>
                <a:gd name="connsiteY12" fmla="*/ 62857 h 81448"/>
                <a:gd name="connsiteX13" fmla="*/ 8402 w 57014"/>
                <a:gd name="connsiteY13" fmla="*/ 61693 h 81448"/>
                <a:gd name="connsiteX14" fmla="*/ 6790 w 57014"/>
                <a:gd name="connsiteY14" fmla="*/ 56317 h 81448"/>
                <a:gd name="connsiteX15" fmla="*/ 6790 w 57014"/>
                <a:gd name="connsiteY15" fmla="*/ 41086 h 81448"/>
                <a:gd name="connsiteX16" fmla="*/ 5267 w 57014"/>
                <a:gd name="connsiteY16" fmla="*/ 37906 h 81448"/>
                <a:gd name="connsiteX17" fmla="*/ 1593 w 57014"/>
                <a:gd name="connsiteY17" fmla="*/ 36786 h 81448"/>
                <a:gd name="connsiteX18" fmla="*/ 339 w 57014"/>
                <a:gd name="connsiteY18" fmla="*/ 36069 h 81448"/>
                <a:gd name="connsiteX19" fmla="*/ 70 w 57014"/>
                <a:gd name="connsiteY19" fmla="*/ 34815 h 81448"/>
                <a:gd name="connsiteX20" fmla="*/ 832 w 57014"/>
                <a:gd name="connsiteY20" fmla="*/ 33650 h 81448"/>
                <a:gd name="connsiteX21" fmla="*/ 2399 w 57014"/>
                <a:gd name="connsiteY21" fmla="*/ 33023 h 81448"/>
                <a:gd name="connsiteX22" fmla="*/ 8716 w 57014"/>
                <a:gd name="connsiteY22" fmla="*/ 33291 h 81448"/>
                <a:gd name="connsiteX23" fmla="*/ 15391 w 57014"/>
                <a:gd name="connsiteY23" fmla="*/ 33919 h 81448"/>
                <a:gd name="connsiteX24" fmla="*/ 18347 w 57014"/>
                <a:gd name="connsiteY24" fmla="*/ 34053 h 81448"/>
                <a:gd name="connsiteX25" fmla="*/ 23185 w 57014"/>
                <a:gd name="connsiteY25" fmla="*/ 34098 h 81448"/>
                <a:gd name="connsiteX26" fmla="*/ 28203 w 57014"/>
                <a:gd name="connsiteY26" fmla="*/ 34053 h 81448"/>
                <a:gd name="connsiteX27" fmla="*/ 31876 w 57014"/>
                <a:gd name="connsiteY27" fmla="*/ 33919 h 81448"/>
                <a:gd name="connsiteX28" fmla="*/ 31876 w 57014"/>
                <a:gd name="connsiteY28" fmla="*/ 17792 h 81448"/>
                <a:gd name="connsiteX29" fmla="*/ 28292 w 57014"/>
                <a:gd name="connsiteY29" fmla="*/ 17837 h 81448"/>
                <a:gd name="connsiteX30" fmla="*/ 24529 w 57014"/>
                <a:gd name="connsiteY30" fmla="*/ 17971 h 81448"/>
                <a:gd name="connsiteX31" fmla="*/ 21125 w 57014"/>
                <a:gd name="connsiteY31" fmla="*/ 18150 h 81448"/>
                <a:gd name="connsiteX32" fmla="*/ 18885 w 57014"/>
                <a:gd name="connsiteY32" fmla="*/ 18240 h 81448"/>
                <a:gd name="connsiteX33" fmla="*/ 15928 w 57014"/>
                <a:gd name="connsiteY33" fmla="*/ 18688 h 81448"/>
                <a:gd name="connsiteX34" fmla="*/ 13061 w 57014"/>
                <a:gd name="connsiteY34" fmla="*/ 19494 h 81448"/>
                <a:gd name="connsiteX35" fmla="*/ 11359 w 57014"/>
                <a:gd name="connsiteY35" fmla="*/ 19763 h 81448"/>
                <a:gd name="connsiteX36" fmla="*/ 8940 w 57014"/>
                <a:gd name="connsiteY36" fmla="*/ 19315 h 81448"/>
                <a:gd name="connsiteX37" fmla="*/ 6162 w 57014"/>
                <a:gd name="connsiteY37" fmla="*/ 18240 h 81448"/>
                <a:gd name="connsiteX38" fmla="*/ 2758 w 57014"/>
                <a:gd name="connsiteY38" fmla="*/ 16358 h 81448"/>
                <a:gd name="connsiteX39" fmla="*/ 1504 w 57014"/>
                <a:gd name="connsiteY39" fmla="*/ 14298 h 81448"/>
                <a:gd name="connsiteX40" fmla="*/ 4191 w 57014"/>
                <a:gd name="connsiteY40" fmla="*/ 13402 h 81448"/>
                <a:gd name="connsiteX41" fmla="*/ 6924 w 57014"/>
                <a:gd name="connsiteY41" fmla="*/ 13581 h 81448"/>
                <a:gd name="connsiteX42" fmla="*/ 9925 w 57014"/>
                <a:gd name="connsiteY42" fmla="*/ 13760 h 81448"/>
                <a:gd name="connsiteX43" fmla="*/ 12882 w 57014"/>
                <a:gd name="connsiteY43" fmla="*/ 14029 h 81448"/>
                <a:gd name="connsiteX44" fmla="*/ 15928 w 57014"/>
                <a:gd name="connsiteY44" fmla="*/ 14118 h 81448"/>
                <a:gd name="connsiteX45" fmla="*/ 22200 w 57014"/>
                <a:gd name="connsiteY45" fmla="*/ 14208 h 81448"/>
                <a:gd name="connsiteX46" fmla="*/ 28650 w 57014"/>
                <a:gd name="connsiteY46" fmla="*/ 13850 h 81448"/>
                <a:gd name="connsiteX47" fmla="*/ 30174 w 57014"/>
                <a:gd name="connsiteY47" fmla="*/ 13715 h 81448"/>
                <a:gd name="connsiteX48" fmla="*/ 31070 w 57014"/>
                <a:gd name="connsiteY48" fmla="*/ 13402 h 81448"/>
                <a:gd name="connsiteX49" fmla="*/ 31517 w 57014"/>
                <a:gd name="connsiteY49" fmla="*/ 13222 h 81448"/>
                <a:gd name="connsiteX50" fmla="*/ 32145 w 57014"/>
                <a:gd name="connsiteY50" fmla="*/ 12954 h 81448"/>
                <a:gd name="connsiteX51" fmla="*/ 32727 w 57014"/>
                <a:gd name="connsiteY51" fmla="*/ 12774 h 81448"/>
                <a:gd name="connsiteX52" fmla="*/ 33309 w 57014"/>
                <a:gd name="connsiteY52" fmla="*/ 12595 h 81448"/>
                <a:gd name="connsiteX53" fmla="*/ 36938 w 57014"/>
                <a:gd name="connsiteY53" fmla="*/ 12550 h 81448"/>
                <a:gd name="connsiteX54" fmla="*/ 40387 w 57014"/>
                <a:gd name="connsiteY54" fmla="*/ 12864 h 81448"/>
                <a:gd name="connsiteX55" fmla="*/ 41910 w 57014"/>
                <a:gd name="connsiteY55" fmla="*/ 14163 h 81448"/>
                <a:gd name="connsiteX56" fmla="*/ 41731 w 57014"/>
                <a:gd name="connsiteY56" fmla="*/ 16000 h 81448"/>
                <a:gd name="connsiteX57" fmla="*/ 41373 w 57014"/>
                <a:gd name="connsiteY57" fmla="*/ 16806 h 81448"/>
                <a:gd name="connsiteX58" fmla="*/ 41014 w 57014"/>
                <a:gd name="connsiteY58" fmla="*/ 17523 h 81448"/>
                <a:gd name="connsiteX59" fmla="*/ 40701 w 57014"/>
                <a:gd name="connsiteY59" fmla="*/ 18329 h 81448"/>
                <a:gd name="connsiteX60" fmla="*/ 40477 w 57014"/>
                <a:gd name="connsiteY60" fmla="*/ 19046 h 81448"/>
                <a:gd name="connsiteX61" fmla="*/ 38147 w 57014"/>
                <a:gd name="connsiteY61" fmla="*/ 34187 h 81448"/>
                <a:gd name="connsiteX62" fmla="*/ 40118 w 57014"/>
                <a:gd name="connsiteY62" fmla="*/ 34815 h 81448"/>
                <a:gd name="connsiteX63" fmla="*/ 40925 w 57014"/>
                <a:gd name="connsiteY63" fmla="*/ 36248 h 81448"/>
                <a:gd name="connsiteX64" fmla="*/ 40118 w 57014"/>
                <a:gd name="connsiteY64" fmla="*/ 37682 h 81448"/>
                <a:gd name="connsiteX65" fmla="*/ 37699 w 57014"/>
                <a:gd name="connsiteY65" fmla="*/ 38309 h 81448"/>
                <a:gd name="connsiteX66" fmla="*/ 14763 w 57014"/>
                <a:gd name="connsiteY66" fmla="*/ 38309 h 81448"/>
                <a:gd name="connsiteX67" fmla="*/ 14763 w 57014"/>
                <a:gd name="connsiteY67" fmla="*/ 53898 h 81448"/>
                <a:gd name="connsiteX68" fmla="*/ 15749 w 57014"/>
                <a:gd name="connsiteY68" fmla="*/ 55690 h 81448"/>
                <a:gd name="connsiteX69" fmla="*/ 18078 w 57014"/>
                <a:gd name="connsiteY69" fmla="*/ 56138 h 81448"/>
                <a:gd name="connsiteX70" fmla="*/ 26276 w 57014"/>
                <a:gd name="connsiteY70" fmla="*/ 55376 h 81448"/>
                <a:gd name="connsiteX71" fmla="*/ 36983 w 57014"/>
                <a:gd name="connsiteY71" fmla="*/ 53450 h 81448"/>
                <a:gd name="connsiteX72" fmla="*/ 47689 w 57014"/>
                <a:gd name="connsiteY72" fmla="*/ 51076 h 81448"/>
                <a:gd name="connsiteX73" fmla="*/ 55977 w 57014"/>
                <a:gd name="connsiteY73" fmla="*/ 48612 h 81448"/>
                <a:gd name="connsiteX74" fmla="*/ 55977 w 57014"/>
                <a:gd name="connsiteY74" fmla="*/ 12147 h 81448"/>
                <a:gd name="connsiteX75" fmla="*/ 55618 w 57014"/>
                <a:gd name="connsiteY75" fmla="*/ 8564 h 81448"/>
                <a:gd name="connsiteX76" fmla="*/ 54095 w 57014"/>
                <a:gd name="connsiteY76" fmla="*/ 6324 h 81448"/>
                <a:gd name="connsiteX77" fmla="*/ 50556 w 57014"/>
                <a:gd name="connsiteY77" fmla="*/ 4621 h 81448"/>
                <a:gd name="connsiteX78" fmla="*/ 46659 w 57014"/>
                <a:gd name="connsiteY78" fmla="*/ 3636 h 81448"/>
                <a:gd name="connsiteX79" fmla="*/ 45673 w 57014"/>
                <a:gd name="connsiteY79" fmla="*/ 2919 h 81448"/>
                <a:gd name="connsiteX80" fmla="*/ 45584 w 57014"/>
                <a:gd name="connsiteY80" fmla="*/ 1665 h 81448"/>
                <a:gd name="connsiteX81" fmla="*/ 46300 w 57014"/>
                <a:gd name="connsiteY81" fmla="*/ 545 h 81448"/>
                <a:gd name="connsiteX82" fmla="*/ 47824 w 57014"/>
                <a:gd name="connsiteY82" fmla="*/ 52 h 81448"/>
                <a:gd name="connsiteX83" fmla="*/ 55753 w 57014"/>
                <a:gd name="connsiteY83" fmla="*/ 724 h 81448"/>
                <a:gd name="connsiteX84" fmla="*/ 63502 w 57014"/>
                <a:gd name="connsiteY84" fmla="*/ 2292 h 81448"/>
                <a:gd name="connsiteX85" fmla="*/ 64488 w 57014"/>
                <a:gd name="connsiteY85" fmla="*/ 3322 h 81448"/>
                <a:gd name="connsiteX86" fmla="*/ 64578 w 57014"/>
                <a:gd name="connsiteY86" fmla="*/ 5069 h 81448"/>
                <a:gd name="connsiteX87" fmla="*/ 63861 w 57014"/>
                <a:gd name="connsiteY87" fmla="*/ 7757 h 81448"/>
                <a:gd name="connsiteX88" fmla="*/ 63592 w 57014"/>
                <a:gd name="connsiteY88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</a:cxnLst>
              <a:rect l="l" t="t" r="r" b="b"/>
              <a:pathLst>
                <a:path w="57014" h="81448">
                  <a:moveTo>
                    <a:pt x="63592" y="10445"/>
                  </a:moveTo>
                  <a:lnTo>
                    <a:pt x="63592" y="64739"/>
                  </a:lnTo>
                  <a:cubicBezTo>
                    <a:pt x="63652" y="71190"/>
                    <a:pt x="63293" y="76356"/>
                    <a:pt x="62517" y="80239"/>
                  </a:cubicBezTo>
                  <a:cubicBezTo>
                    <a:pt x="61740" y="84121"/>
                    <a:pt x="60606" y="86062"/>
                    <a:pt x="59112" y="86062"/>
                  </a:cubicBezTo>
                  <a:cubicBezTo>
                    <a:pt x="58455" y="86122"/>
                    <a:pt x="57918" y="85704"/>
                    <a:pt x="57500" y="84808"/>
                  </a:cubicBezTo>
                  <a:cubicBezTo>
                    <a:pt x="57082" y="83912"/>
                    <a:pt x="56783" y="82717"/>
                    <a:pt x="56604" y="81224"/>
                  </a:cubicBezTo>
                  <a:cubicBezTo>
                    <a:pt x="56365" y="79731"/>
                    <a:pt x="56201" y="78029"/>
                    <a:pt x="56111" y="76117"/>
                  </a:cubicBezTo>
                  <a:cubicBezTo>
                    <a:pt x="56021" y="74206"/>
                    <a:pt x="55977" y="72235"/>
                    <a:pt x="55977" y="70204"/>
                  </a:cubicBezTo>
                  <a:lnTo>
                    <a:pt x="55977" y="52554"/>
                  </a:lnTo>
                  <a:cubicBezTo>
                    <a:pt x="53886" y="53390"/>
                    <a:pt x="51124" y="54376"/>
                    <a:pt x="47689" y="55511"/>
                  </a:cubicBezTo>
                  <a:cubicBezTo>
                    <a:pt x="44255" y="56646"/>
                    <a:pt x="40566" y="57721"/>
                    <a:pt x="36624" y="58736"/>
                  </a:cubicBezTo>
                  <a:cubicBezTo>
                    <a:pt x="32682" y="59752"/>
                    <a:pt x="28695" y="60647"/>
                    <a:pt x="24664" y="61424"/>
                  </a:cubicBezTo>
                  <a:cubicBezTo>
                    <a:pt x="20632" y="62200"/>
                    <a:pt x="17033" y="62678"/>
                    <a:pt x="13868" y="62857"/>
                  </a:cubicBezTo>
                  <a:cubicBezTo>
                    <a:pt x="11299" y="63037"/>
                    <a:pt x="9477" y="62648"/>
                    <a:pt x="8402" y="61693"/>
                  </a:cubicBezTo>
                  <a:cubicBezTo>
                    <a:pt x="7327" y="60737"/>
                    <a:pt x="6790" y="58945"/>
                    <a:pt x="6790" y="56317"/>
                  </a:cubicBezTo>
                  <a:lnTo>
                    <a:pt x="6790" y="41086"/>
                  </a:lnTo>
                  <a:cubicBezTo>
                    <a:pt x="6790" y="39473"/>
                    <a:pt x="6282" y="38413"/>
                    <a:pt x="5267" y="37906"/>
                  </a:cubicBezTo>
                  <a:cubicBezTo>
                    <a:pt x="4251" y="37398"/>
                    <a:pt x="3027" y="37025"/>
                    <a:pt x="1593" y="36786"/>
                  </a:cubicBezTo>
                  <a:cubicBezTo>
                    <a:pt x="996" y="36726"/>
                    <a:pt x="578" y="36487"/>
                    <a:pt x="339" y="36069"/>
                  </a:cubicBezTo>
                  <a:cubicBezTo>
                    <a:pt x="100" y="35651"/>
                    <a:pt x="10" y="35233"/>
                    <a:pt x="70" y="34815"/>
                  </a:cubicBezTo>
                  <a:cubicBezTo>
                    <a:pt x="190" y="34396"/>
                    <a:pt x="443" y="34008"/>
                    <a:pt x="832" y="33650"/>
                  </a:cubicBezTo>
                  <a:cubicBezTo>
                    <a:pt x="1220" y="33291"/>
                    <a:pt x="1742" y="33082"/>
                    <a:pt x="2399" y="33023"/>
                  </a:cubicBezTo>
                  <a:cubicBezTo>
                    <a:pt x="4072" y="33023"/>
                    <a:pt x="6177" y="33112"/>
                    <a:pt x="8716" y="33291"/>
                  </a:cubicBezTo>
                  <a:cubicBezTo>
                    <a:pt x="11254" y="33471"/>
                    <a:pt x="13479" y="33680"/>
                    <a:pt x="15391" y="33919"/>
                  </a:cubicBezTo>
                  <a:cubicBezTo>
                    <a:pt x="15868" y="33978"/>
                    <a:pt x="16854" y="34023"/>
                    <a:pt x="18347" y="34053"/>
                  </a:cubicBezTo>
                  <a:cubicBezTo>
                    <a:pt x="19840" y="34083"/>
                    <a:pt x="21453" y="34098"/>
                    <a:pt x="23185" y="34098"/>
                  </a:cubicBezTo>
                  <a:cubicBezTo>
                    <a:pt x="24917" y="34098"/>
                    <a:pt x="26590" y="34083"/>
                    <a:pt x="28203" y="34053"/>
                  </a:cubicBezTo>
                  <a:cubicBezTo>
                    <a:pt x="29815" y="34023"/>
                    <a:pt x="31040" y="33978"/>
                    <a:pt x="31876" y="33919"/>
                  </a:cubicBezTo>
                  <a:lnTo>
                    <a:pt x="31876" y="17792"/>
                  </a:lnTo>
                  <a:cubicBezTo>
                    <a:pt x="30801" y="17792"/>
                    <a:pt x="29606" y="17807"/>
                    <a:pt x="28292" y="17837"/>
                  </a:cubicBezTo>
                  <a:cubicBezTo>
                    <a:pt x="26978" y="17866"/>
                    <a:pt x="25724" y="17911"/>
                    <a:pt x="24529" y="17971"/>
                  </a:cubicBezTo>
                  <a:cubicBezTo>
                    <a:pt x="23275" y="18031"/>
                    <a:pt x="22140" y="18090"/>
                    <a:pt x="21125" y="18150"/>
                  </a:cubicBezTo>
                  <a:cubicBezTo>
                    <a:pt x="20109" y="18210"/>
                    <a:pt x="19363" y="18240"/>
                    <a:pt x="18885" y="18240"/>
                  </a:cubicBezTo>
                  <a:cubicBezTo>
                    <a:pt x="17810" y="18359"/>
                    <a:pt x="16824" y="18508"/>
                    <a:pt x="15928" y="18688"/>
                  </a:cubicBezTo>
                  <a:cubicBezTo>
                    <a:pt x="15032" y="18867"/>
                    <a:pt x="14077" y="19136"/>
                    <a:pt x="13061" y="19494"/>
                  </a:cubicBezTo>
                  <a:cubicBezTo>
                    <a:pt x="12524" y="19673"/>
                    <a:pt x="11956" y="19763"/>
                    <a:pt x="11359" y="19763"/>
                  </a:cubicBezTo>
                  <a:cubicBezTo>
                    <a:pt x="10762" y="19763"/>
                    <a:pt x="9955" y="19614"/>
                    <a:pt x="8940" y="19315"/>
                  </a:cubicBezTo>
                  <a:cubicBezTo>
                    <a:pt x="8163" y="19136"/>
                    <a:pt x="7238" y="18777"/>
                    <a:pt x="6162" y="18240"/>
                  </a:cubicBezTo>
                  <a:cubicBezTo>
                    <a:pt x="5087" y="17702"/>
                    <a:pt x="3952" y="17075"/>
                    <a:pt x="2758" y="16358"/>
                  </a:cubicBezTo>
                  <a:cubicBezTo>
                    <a:pt x="1683" y="15641"/>
                    <a:pt x="1265" y="14955"/>
                    <a:pt x="1504" y="14298"/>
                  </a:cubicBezTo>
                  <a:cubicBezTo>
                    <a:pt x="1742" y="13641"/>
                    <a:pt x="2638" y="13342"/>
                    <a:pt x="4191" y="13402"/>
                  </a:cubicBezTo>
                  <a:cubicBezTo>
                    <a:pt x="5028" y="13461"/>
                    <a:pt x="5938" y="13521"/>
                    <a:pt x="6924" y="13581"/>
                  </a:cubicBezTo>
                  <a:cubicBezTo>
                    <a:pt x="7910" y="13641"/>
                    <a:pt x="8910" y="13700"/>
                    <a:pt x="9925" y="13760"/>
                  </a:cubicBezTo>
                  <a:cubicBezTo>
                    <a:pt x="10881" y="13879"/>
                    <a:pt x="11867" y="13969"/>
                    <a:pt x="12882" y="14029"/>
                  </a:cubicBezTo>
                  <a:cubicBezTo>
                    <a:pt x="13897" y="14088"/>
                    <a:pt x="14913" y="14118"/>
                    <a:pt x="15928" y="14118"/>
                  </a:cubicBezTo>
                  <a:cubicBezTo>
                    <a:pt x="17541" y="14238"/>
                    <a:pt x="19631" y="14268"/>
                    <a:pt x="22200" y="14208"/>
                  </a:cubicBezTo>
                  <a:cubicBezTo>
                    <a:pt x="24768" y="14148"/>
                    <a:pt x="26918" y="14029"/>
                    <a:pt x="28650" y="13850"/>
                  </a:cubicBezTo>
                  <a:cubicBezTo>
                    <a:pt x="29248" y="13850"/>
                    <a:pt x="29756" y="13805"/>
                    <a:pt x="30174" y="13715"/>
                  </a:cubicBezTo>
                  <a:cubicBezTo>
                    <a:pt x="30592" y="13626"/>
                    <a:pt x="30890" y="13521"/>
                    <a:pt x="31070" y="13402"/>
                  </a:cubicBezTo>
                  <a:cubicBezTo>
                    <a:pt x="31189" y="13342"/>
                    <a:pt x="31338" y="13282"/>
                    <a:pt x="31517" y="13222"/>
                  </a:cubicBezTo>
                  <a:cubicBezTo>
                    <a:pt x="31697" y="13163"/>
                    <a:pt x="31906" y="13073"/>
                    <a:pt x="32145" y="12954"/>
                  </a:cubicBezTo>
                  <a:cubicBezTo>
                    <a:pt x="32324" y="12894"/>
                    <a:pt x="32518" y="12834"/>
                    <a:pt x="32727" y="12774"/>
                  </a:cubicBezTo>
                  <a:cubicBezTo>
                    <a:pt x="32936" y="12715"/>
                    <a:pt x="33130" y="12655"/>
                    <a:pt x="33309" y="12595"/>
                  </a:cubicBezTo>
                  <a:cubicBezTo>
                    <a:pt x="34504" y="12536"/>
                    <a:pt x="35713" y="12521"/>
                    <a:pt x="36938" y="12550"/>
                  </a:cubicBezTo>
                  <a:cubicBezTo>
                    <a:pt x="38162" y="12580"/>
                    <a:pt x="39312" y="12685"/>
                    <a:pt x="40387" y="12864"/>
                  </a:cubicBezTo>
                  <a:cubicBezTo>
                    <a:pt x="41283" y="13103"/>
                    <a:pt x="41791" y="13536"/>
                    <a:pt x="41910" y="14163"/>
                  </a:cubicBezTo>
                  <a:cubicBezTo>
                    <a:pt x="42030" y="14790"/>
                    <a:pt x="41970" y="15403"/>
                    <a:pt x="41731" y="16000"/>
                  </a:cubicBezTo>
                  <a:cubicBezTo>
                    <a:pt x="41612" y="16299"/>
                    <a:pt x="41492" y="16567"/>
                    <a:pt x="41373" y="16806"/>
                  </a:cubicBezTo>
                  <a:cubicBezTo>
                    <a:pt x="41253" y="17045"/>
                    <a:pt x="41134" y="17284"/>
                    <a:pt x="41014" y="17523"/>
                  </a:cubicBezTo>
                  <a:cubicBezTo>
                    <a:pt x="40895" y="17822"/>
                    <a:pt x="40790" y="18090"/>
                    <a:pt x="40701" y="18329"/>
                  </a:cubicBezTo>
                  <a:cubicBezTo>
                    <a:pt x="40611" y="18568"/>
                    <a:pt x="40537" y="18807"/>
                    <a:pt x="40477" y="19046"/>
                  </a:cubicBezTo>
                  <a:lnTo>
                    <a:pt x="38147" y="34187"/>
                  </a:lnTo>
                  <a:cubicBezTo>
                    <a:pt x="38924" y="34247"/>
                    <a:pt x="39581" y="34456"/>
                    <a:pt x="40118" y="34815"/>
                  </a:cubicBezTo>
                  <a:cubicBezTo>
                    <a:pt x="40656" y="35173"/>
                    <a:pt x="40925" y="35651"/>
                    <a:pt x="40925" y="36248"/>
                  </a:cubicBezTo>
                  <a:cubicBezTo>
                    <a:pt x="40925" y="36786"/>
                    <a:pt x="40656" y="37263"/>
                    <a:pt x="40118" y="37682"/>
                  </a:cubicBezTo>
                  <a:cubicBezTo>
                    <a:pt x="39581" y="38100"/>
                    <a:pt x="38775" y="38309"/>
                    <a:pt x="37699" y="38309"/>
                  </a:cubicBezTo>
                  <a:lnTo>
                    <a:pt x="14763" y="38309"/>
                  </a:lnTo>
                  <a:lnTo>
                    <a:pt x="14763" y="53898"/>
                  </a:lnTo>
                  <a:cubicBezTo>
                    <a:pt x="14763" y="54794"/>
                    <a:pt x="15092" y="55391"/>
                    <a:pt x="15749" y="55690"/>
                  </a:cubicBezTo>
                  <a:cubicBezTo>
                    <a:pt x="16406" y="55989"/>
                    <a:pt x="17182" y="56138"/>
                    <a:pt x="18078" y="56138"/>
                  </a:cubicBezTo>
                  <a:cubicBezTo>
                    <a:pt x="20109" y="56138"/>
                    <a:pt x="22842" y="55884"/>
                    <a:pt x="26276" y="55376"/>
                  </a:cubicBezTo>
                  <a:cubicBezTo>
                    <a:pt x="29711" y="54869"/>
                    <a:pt x="33279" y="54227"/>
                    <a:pt x="36983" y="53450"/>
                  </a:cubicBezTo>
                  <a:cubicBezTo>
                    <a:pt x="40686" y="52733"/>
                    <a:pt x="44255" y="51942"/>
                    <a:pt x="47689" y="51076"/>
                  </a:cubicBezTo>
                  <a:cubicBezTo>
                    <a:pt x="51124" y="50210"/>
                    <a:pt x="53886" y="49388"/>
                    <a:pt x="55977" y="48612"/>
                  </a:cubicBezTo>
                  <a:lnTo>
                    <a:pt x="55977" y="12147"/>
                  </a:lnTo>
                  <a:cubicBezTo>
                    <a:pt x="55977" y="10714"/>
                    <a:pt x="55857" y="9519"/>
                    <a:pt x="55618" y="8564"/>
                  </a:cubicBezTo>
                  <a:cubicBezTo>
                    <a:pt x="55379" y="7608"/>
                    <a:pt x="54872" y="6861"/>
                    <a:pt x="54095" y="6324"/>
                  </a:cubicBezTo>
                  <a:cubicBezTo>
                    <a:pt x="53080" y="5607"/>
                    <a:pt x="51900" y="5040"/>
                    <a:pt x="50556" y="4621"/>
                  </a:cubicBezTo>
                  <a:cubicBezTo>
                    <a:pt x="49212" y="4203"/>
                    <a:pt x="47913" y="3875"/>
                    <a:pt x="46659" y="3636"/>
                  </a:cubicBezTo>
                  <a:cubicBezTo>
                    <a:pt x="46181" y="3576"/>
                    <a:pt x="45853" y="3337"/>
                    <a:pt x="45673" y="2919"/>
                  </a:cubicBezTo>
                  <a:cubicBezTo>
                    <a:pt x="45494" y="2501"/>
                    <a:pt x="45464" y="2083"/>
                    <a:pt x="45584" y="1665"/>
                  </a:cubicBezTo>
                  <a:cubicBezTo>
                    <a:pt x="45703" y="1247"/>
                    <a:pt x="45942" y="873"/>
                    <a:pt x="46300" y="545"/>
                  </a:cubicBezTo>
                  <a:cubicBezTo>
                    <a:pt x="46659" y="216"/>
                    <a:pt x="47167" y="52"/>
                    <a:pt x="47824" y="52"/>
                  </a:cubicBezTo>
                  <a:cubicBezTo>
                    <a:pt x="50093" y="112"/>
                    <a:pt x="52736" y="336"/>
                    <a:pt x="55753" y="724"/>
                  </a:cubicBezTo>
                  <a:cubicBezTo>
                    <a:pt x="58769" y="1112"/>
                    <a:pt x="61352" y="1635"/>
                    <a:pt x="63502" y="2292"/>
                  </a:cubicBezTo>
                  <a:cubicBezTo>
                    <a:pt x="63921" y="2471"/>
                    <a:pt x="64249" y="2815"/>
                    <a:pt x="64488" y="3322"/>
                  </a:cubicBezTo>
                  <a:cubicBezTo>
                    <a:pt x="64727" y="3830"/>
                    <a:pt x="64757" y="4412"/>
                    <a:pt x="64578" y="5069"/>
                  </a:cubicBezTo>
                  <a:cubicBezTo>
                    <a:pt x="64279" y="5965"/>
                    <a:pt x="64040" y="6861"/>
                    <a:pt x="63861" y="7757"/>
                  </a:cubicBezTo>
                  <a:cubicBezTo>
                    <a:pt x="63682" y="8653"/>
                    <a:pt x="63592" y="9549"/>
                    <a:pt x="63592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5" name="자유형: 도형 664">
              <a:extLst>
                <a:ext uri="{FF2B5EF4-FFF2-40B4-BE49-F238E27FC236}">
                  <a16:creationId xmlns:a16="http://schemas.microsoft.com/office/drawing/2014/main" id="{7254EB22-7000-4DC7-B5D7-B1E4AD4DB4D1}"/>
                </a:ext>
              </a:extLst>
            </p:cNvPr>
            <p:cNvSpPr/>
            <p:nvPr/>
          </p:nvSpPr>
          <p:spPr>
            <a:xfrm>
              <a:off x="7172654" y="5820036"/>
              <a:ext cx="81449" cy="81449"/>
            </a:xfrm>
            <a:custGeom>
              <a:avLst/>
              <a:gdLst>
                <a:gd name="connsiteX0" fmla="*/ 34252 w 81448"/>
                <a:gd name="connsiteY0" fmla="*/ 14029 h 81448"/>
                <a:gd name="connsiteX1" fmla="*/ 31250 w 81448"/>
                <a:gd name="connsiteY1" fmla="*/ 14298 h 81448"/>
                <a:gd name="connsiteX2" fmla="*/ 28607 w 81448"/>
                <a:gd name="connsiteY2" fmla="*/ 14387 h 81448"/>
                <a:gd name="connsiteX3" fmla="*/ 26009 w 81448"/>
                <a:gd name="connsiteY3" fmla="*/ 14432 h 81448"/>
                <a:gd name="connsiteX4" fmla="*/ 23501 w 81448"/>
                <a:gd name="connsiteY4" fmla="*/ 14208 h 81448"/>
                <a:gd name="connsiteX5" fmla="*/ 19782 w 81448"/>
                <a:gd name="connsiteY5" fmla="*/ 12998 h 81448"/>
                <a:gd name="connsiteX6" fmla="*/ 15437 w 81448"/>
                <a:gd name="connsiteY6" fmla="*/ 9818 h 81448"/>
                <a:gd name="connsiteX7" fmla="*/ 14407 w 81448"/>
                <a:gd name="connsiteY7" fmla="*/ 7175 h 81448"/>
                <a:gd name="connsiteX8" fmla="*/ 18483 w 81448"/>
                <a:gd name="connsiteY8" fmla="*/ 6951 h 81448"/>
                <a:gd name="connsiteX9" fmla="*/ 25830 w 81448"/>
                <a:gd name="connsiteY9" fmla="*/ 8071 h 81448"/>
                <a:gd name="connsiteX10" fmla="*/ 33983 w 81448"/>
                <a:gd name="connsiteY10" fmla="*/ 8295 h 81448"/>
                <a:gd name="connsiteX11" fmla="*/ 37656 w 81448"/>
                <a:gd name="connsiteY11" fmla="*/ 9146 h 81448"/>
                <a:gd name="connsiteX12" fmla="*/ 38821 w 81448"/>
                <a:gd name="connsiteY12" fmla="*/ 11072 h 81448"/>
                <a:gd name="connsiteX13" fmla="*/ 37567 w 81448"/>
                <a:gd name="connsiteY13" fmla="*/ 12998 h 81448"/>
                <a:gd name="connsiteX14" fmla="*/ 34252 w 81448"/>
                <a:gd name="connsiteY14" fmla="*/ 14029 h 81448"/>
                <a:gd name="connsiteX15" fmla="*/ 51991 w 81448"/>
                <a:gd name="connsiteY15" fmla="*/ 22182 h 81448"/>
                <a:gd name="connsiteX16" fmla="*/ 50648 w 81448"/>
                <a:gd name="connsiteY16" fmla="*/ 24332 h 81448"/>
                <a:gd name="connsiteX17" fmla="*/ 47422 w 81448"/>
                <a:gd name="connsiteY17" fmla="*/ 24870 h 81448"/>
                <a:gd name="connsiteX18" fmla="*/ 45182 w 81448"/>
                <a:gd name="connsiteY18" fmla="*/ 24870 h 81448"/>
                <a:gd name="connsiteX19" fmla="*/ 41151 w 81448"/>
                <a:gd name="connsiteY19" fmla="*/ 24870 h 81448"/>
                <a:gd name="connsiteX20" fmla="*/ 36581 w 81448"/>
                <a:gd name="connsiteY20" fmla="*/ 24870 h 81448"/>
                <a:gd name="connsiteX21" fmla="*/ 32729 w 81448"/>
                <a:gd name="connsiteY21" fmla="*/ 24870 h 81448"/>
                <a:gd name="connsiteX22" fmla="*/ 29190 w 81448"/>
                <a:gd name="connsiteY22" fmla="*/ 25004 h 81448"/>
                <a:gd name="connsiteX23" fmla="*/ 25203 w 81448"/>
                <a:gd name="connsiteY23" fmla="*/ 25138 h 81448"/>
                <a:gd name="connsiteX24" fmla="*/ 21440 w 81448"/>
                <a:gd name="connsiteY24" fmla="*/ 25228 h 81448"/>
                <a:gd name="connsiteX25" fmla="*/ 18842 w 81448"/>
                <a:gd name="connsiteY25" fmla="*/ 25407 h 81448"/>
                <a:gd name="connsiteX26" fmla="*/ 17856 w 81448"/>
                <a:gd name="connsiteY26" fmla="*/ 25631 h 81448"/>
                <a:gd name="connsiteX27" fmla="*/ 17050 w 81448"/>
                <a:gd name="connsiteY27" fmla="*/ 25855 h 81448"/>
                <a:gd name="connsiteX28" fmla="*/ 16199 w 81448"/>
                <a:gd name="connsiteY28" fmla="*/ 26214 h 81448"/>
                <a:gd name="connsiteX29" fmla="*/ 15437 w 81448"/>
                <a:gd name="connsiteY29" fmla="*/ 26482 h 81448"/>
                <a:gd name="connsiteX30" fmla="*/ 12660 w 81448"/>
                <a:gd name="connsiteY30" fmla="*/ 27109 h 81448"/>
                <a:gd name="connsiteX31" fmla="*/ 8628 w 81448"/>
                <a:gd name="connsiteY31" fmla="*/ 26393 h 81448"/>
                <a:gd name="connsiteX32" fmla="*/ 7239 w 81448"/>
                <a:gd name="connsiteY32" fmla="*/ 25945 h 81448"/>
                <a:gd name="connsiteX33" fmla="*/ 5582 w 81448"/>
                <a:gd name="connsiteY33" fmla="*/ 25407 h 81448"/>
                <a:gd name="connsiteX34" fmla="*/ 3880 w 81448"/>
                <a:gd name="connsiteY34" fmla="*/ 24601 h 81448"/>
                <a:gd name="connsiteX35" fmla="*/ 2177 w 81448"/>
                <a:gd name="connsiteY35" fmla="*/ 23615 h 81448"/>
                <a:gd name="connsiteX36" fmla="*/ 72 w 81448"/>
                <a:gd name="connsiteY36" fmla="*/ 21017 h 81448"/>
                <a:gd name="connsiteX37" fmla="*/ 2446 w 81448"/>
                <a:gd name="connsiteY37" fmla="*/ 20032 h 81448"/>
                <a:gd name="connsiteX38" fmla="*/ 5716 w 81448"/>
                <a:gd name="connsiteY38" fmla="*/ 20345 h 81448"/>
                <a:gd name="connsiteX39" fmla="*/ 9166 w 81448"/>
                <a:gd name="connsiteY39" fmla="*/ 20569 h 81448"/>
                <a:gd name="connsiteX40" fmla="*/ 13152 w 81448"/>
                <a:gd name="connsiteY40" fmla="*/ 20793 h 81448"/>
                <a:gd name="connsiteX41" fmla="*/ 17767 w 81448"/>
                <a:gd name="connsiteY41" fmla="*/ 20838 h 81448"/>
                <a:gd name="connsiteX42" fmla="*/ 21171 w 81448"/>
                <a:gd name="connsiteY42" fmla="*/ 20883 h 81448"/>
                <a:gd name="connsiteX43" fmla="*/ 25830 w 81448"/>
                <a:gd name="connsiteY43" fmla="*/ 20838 h 81448"/>
                <a:gd name="connsiteX44" fmla="*/ 30489 w 81448"/>
                <a:gd name="connsiteY44" fmla="*/ 20793 h 81448"/>
                <a:gd name="connsiteX45" fmla="*/ 33983 w 81448"/>
                <a:gd name="connsiteY45" fmla="*/ 20569 h 81448"/>
                <a:gd name="connsiteX46" fmla="*/ 35372 w 81448"/>
                <a:gd name="connsiteY46" fmla="*/ 20211 h 81448"/>
                <a:gd name="connsiteX47" fmla="*/ 36760 w 81448"/>
                <a:gd name="connsiteY47" fmla="*/ 19584 h 81448"/>
                <a:gd name="connsiteX48" fmla="*/ 37298 w 81448"/>
                <a:gd name="connsiteY48" fmla="*/ 19404 h 81448"/>
                <a:gd name="connsiteX49" fmla="*/ 37836 w 81448"/>
                <a:gd name="connsiteY49" fmla="*/ 19225 h 81448"/>
                <a:gd name="connsiteX50" fmla="*/ 38418 w 81448"/>
                <a:gd name="connsiteY50" fmla="*/ 19180 h 81448"/>
                <a:gd name="connsiteX51" fmla="*/ 39000 w 81448"/>
                <a:gd name="connsiteY51" fmla="*/ 19046 h 81448"/>
                <a:gd name="connsiteX52" fmla="*/ 43480 w 81448"/>
                <a:gd name="connsiteY52" fmla="*/ 18867 h 81448"/>
                <a:gd name="connsiteX53" fmla="*/ 47870 w 81448"/>
                <a:gd name="connsiteY53" fmla="*/ 19225 h 81448"/>
                <a:gd name="connsiteX54" fmla="*/ 50827 w 81448"/>
                <a:gd name="connsiteY54" fmla="*/ 20166 h 81448"/>
                <a:gd name="connsiteX55" fmla="*/ 51991 w 81448"/>
                <a:gd name="connsiteY55" fmla="*/ 22182 h 81448"/>
                <a:gd name="connsiteX56" fmla="*/ 26726 w 81448"/>
                <a:gd name="connsiteY56" fmla="*/ 30514 h 81448"/>
                <a:gd name="connsiteX57" fmla="*/ 33938 w 81448"/>
                <a:gd name="connsiteY57" fmla="*/ 31679 h 81448"/>
                <a:gd name="connsiteX58" fmla="*/ 39807 w 81448"/>
                <a:gd name="connsiteY58" fmla="*/ 34904 h 81448"/>
                <a:gd name="connsiteX59" fmla="*/ 43659 w 81448"/>
                <a:gd name="connsiteY59" fmla="*/ 40056 h 81448"/>
                <a:gd name="connsiteX60" fmla="*/ 45093 w 81448"/>
                <a:gd name="connsiteY60" fmla="*/ 46820 h 81448"/>
                <a:gd name="connsiteX61" fmla="*/ 43704 w 81448"/>
                <a:gd name="connsiteY61" fmla="*/ 53629 h 81448"/>
                <a:gd name="connsiteX62" fmla="*/ 39807 w 81448"/>
                <a:gd name="connsiteY62" fmla="*/ 58826 h 81448"/>
                <a:gd name="connsiteX63" fmla="*/ 34028 w 81448"/>
                <a:gd name="connsiteY63" fmla="*/ 62141 h 81448"/>
                <a:gd name="connsiteX64" fmla="*/ 26726 w 81448"/>
                <a:gd name="connsiteY64" fmla="*/ 63305 h 81448"/>
                <a:gd name="connsiteX65" fmla="*/ 19334 w 81448"/>
                <a:gd name="connsiteY65" fmla="*/ 62141 h 81448"/>
                <a:gd name="connsiteX66" fmla="*/ 13556 w 81448"/>
                <a:gd name="connsiteY66" fmla="*/ 58826 h 81448"/>
                <a:gd name="connsiteX67" fmla="*/ 9703 w 81448"/>
                <a:gd name="connsiteY67" fmla="*/ 53629 h 81448"/>
                <a:gd name="connsiteX68" fmla="*/ 8359 w 81448"/>
                <a:gd name="connsiteY68" fmla="*/ 46820 h 81448"/>
                <a:gd name="connsiteX69" fmla="*/ 9748 w 81448"/>
                <a:gd name="connsiteY69" fmla="*/ 40056 h 81448"/>
                <a:gd name="connsiteX70" fmla="*/ 13645 w 81448"/>
                <a:gd name="connsiteY70" fmla="*/ 34904 h 81448"/>
                <a:gd name="connsiteX71" fmla="*/ 19424 w 81448"/>
                <a:gd name="connsiteY71" fmla="*/ 31679 h 81448"/>
                <a:gd name="connsiteX72" fmla="*/ 26726 w 81448"/>
                <a:gd name="connsiteY72" fmla="*/ 30514 h 81448"/>
                <a:gd name="connsiteX73" fmla="*/ 26726 w 81448"/>
                <a:gd name="connsiteY73" fmla="*/ 35263 h 81448"/>
                <a:gd name="connsiteX74" fmla="*/ 18931 w 81448"/>
                <a:gd name="connsiteY74" fmla="*/ 38533 h 81448"/>
                <a:gd name="connsiteX75" fmla="*/ 15706 w 81448"/>
                <a:gd name="connsiteY75" fmla="*/ 46910 h 81448"/>
                <a:gd name="connsiteX76" fmla="*/ 18976 w 81448"/>
                <a:gd name="connsiteY76" fmla="*/ 55242 h 81448"/>
                <a:gd name="connsiteX77" fmla="*/ 26726 w 81448"/>
                <a:gd name="connsiteY77" fmla="*/ 58199 h 81448"/>
                <a:gd name="connsiteX78" fmla="*/ 34431 w 81448"/>
                <a:gd name="connsiteY78" fmla="*/ 55242 h 81448"/>
                <a:gd name="connsiteX79" fmla="*/ 37746 w 81448"/>
                <a:gd name="connsiteY79" fmla="*/ 46910 h 81448"/>
                <a:gd name="connsiteX80" fmla="*/ 34521 w 81448"/>
                <a:gd name="connsiteY80" fmla="*/ 38533 h 81448"/>
                <a:gd name="connsiteX81" fmla="*/ 26726 w 81448"/>
                <a:gd name="connsiteY81" fmla="*/ 35263 h 81448"/>
                <a:gd name="connsiteX82" fmla="*/ 64355 w 81448"/>
                <a:gd name="connsiteY82" fmla="*/ 10445 h 81448"/>
                <a:gd name="connsiteX83" fmla="*/ 64355 w 81448"/>
                <a:gd name="connsiteY83" fmla="*/ 40459 h 81448"/>
                <a:gd name="connsiteX84" fmla="*/ 68342 w 81448"/>
                <a:gd name="connsiteY84" fmla="*/ 39966 h 81448"/>
                <a:gd name="connsiteX85" fmla="*/ 71344 w 81448"/>
                <a:gd name="connsiteY85" fmla="*/ 38578 h 81448"/>
                <a:gd name="connsiteX86" fmla="*/ 74524 w 81448"/>
                <a:gd name="connsiteY86" fmla="*/ 37861 h 81448"/>
                <a:gd name="connsiteX87" fmla="*/ 79228 w 81448"/>
                <a:gd name="connsiteY87" fmla="*/ 38040 h 81448"/>
                <a:gd name="connsiteX88" fmla="*/ 82364 w 81448"/>
                <a:gd name="connsiteY88" fmla="*/ 39608 h 81448"/>
                <a:gd name="connsiteX89" fmla="*/ 83170 w 81448"/>
                <a:gd name="connsiteY89" fmla="*/ 41713 h 81448"/>
                <a:gd name="connsiteX90" fmla="*/ 81692 w 81448"/>
                <a:gd name="connsiteY90" fmla="*/ 43550 h 81448"/>
                <a:gd name="connsiteX91" fmla="*/ 78063 w 81448"/>
                <a:gd name="connsiteY91" fmla="*/ 44312 h 81448"/>
                <a:gd name="connsiteX92" fmla="*/ 64355 w 81448"/>
                <a:gd name="connsiteY92" fmla="*/ 44312 h 81448"/>
                <a:gd name="connsiteX93" fmla="*/ 64355 w 81448"/>
                <a:gd name="connsiteY93" fmla="*/ 64739 h 81448"/>
                <a:gd name="connsiteX94" fmla="*/ 63325 w 81448"/>
                <a:gd name="connsiteY94" fmla="*/ 80239 h 81448"/>
                <a:gd name="connsiteX95" fmla="*/ 59876 w 81448"/>
                <a:gd name="connsiteY95" fmla="*/ 86062 h 81448"/>
                <a:gd name="connsiteX96" fmla="*/ 58308 w 81448"/>
                <a:gd name="connsiteY96" fmla="*/ 84808 h 81448"/>
                <a:gd name="connsiteX97" fmla="*/ 57367 w 81448"/>
                <a:gd name="connsiteY97" fmla="*/ 81224 h 81448"/>
                <a:gd name="connsiteX98" fmla="*/ 56874 w 81448"/>
                <a:gd name="connsiteY98" fmla="*/ 76073 h 81448"/>
                <a:gd name="connsiteX99" fmla="*/ 56740 w 81448"/>
                <a:gd name="connsiteY99" fmla="*/ 70025 h 81448"/>
                <a:gd name="connsiteX100" fmla="*/ 56740 w 81448"/>
                <a:gd name="connsiteY100" fmla="*/ 12147 h 81448"/>
                <a:gd name="connsiteX101" fmla="*/ 56382 w 81448"/>
                <a:gd name="connsiteY101" fmla="*/ 8564 h 81448"/>
                <a:gd name="connsiteX102" fmla="*/ 54858 w 81448"/>
                <a:gd name="connsiteY102" fmla="*/ 6324 h 81448"/>
                <a:gd name="connsiteX103" fmla="*/ 51319 w 81448"/>
                <a:gd name="connsiteY103" fmla="*/ 4621 h 81448"/>
                <a:gd name="connsiteX104" fmla="*/ 47422 w 81448"/>
                <a:gd name="connsiteY104" fmla="*/ 3636 h 81448"/>
                <a:gd name="connsiteX105" fmla="*/ 46437 w 81448"/>
                <a:gd name="connsiteY105" fmla="*/ 2919 h 81448"/>
                <a:gd name="connsiteX106" fmla="*/ 46347 w 81448"/>
                <a:gd name="connsiteY106" fmla="*/ 1665 h 81448"/>
                <a:gd name="connsiteX107" fmla="*/ 46974 w 81448"/>
                <a:gd name="connsiteY107" fmla="*/ 545 h 81448"/>
                <a:gd name="connsiteX108" fmla="*/ 48497 w 81448"/>
                <a:gd name="connsiteY108" fmla="*/ 52 h 81448"/>
                <a:gd name="connsiteX109" fmla="*/ 56471 w 81448"/>
                <a:gd name="connsiteY109" fmla="*/ 724 h 81448"/>
                <a:gd name="connsiteX110" fmla="*/ 64266 w 81448"/>
                <a:gd name="connsiteY110" fmla="*/ 2292 h 81448"/>
                <a:gd name="connsiteX111" fmla="*/ 65207 w 81448"/>
                <a:gd name="connsiteY111" fmla="*/ 3322 h 81448"/>
                <a:gd name="connsiteX112" fmla="*/ 65341 w 81448"/>
                <a:gd name="connsiteY112" fmla="*/ 5069 h 81448"/>
                <a:gd name="connsiteX113" fmla="*/ 64579 w 81448"/>
                <a:gd name="connsiteY113" fmla="*/ 7757 h 81448"/>
                <a:gd name="connsiteX114" fmla="*/ 64355 w 81448"/>
                <a:gd name="connsiteY114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</a:cxnLst>
              <a:rect l="l" t="t" r="r" b="b"/>
              <a:pathLst>
                <a:path w="81448" h="81448">
                  <a:moveTo>
                    <a:pt x="34252" y="14029"/>
                  </a:moveTo>
                  <a:cubicBezTo>
                    <a:pt x="33177" y="14148"/>
                    <a:pt x="32176" y="14238"/>
                    <a:pt x="31250" y="14298"/>
                  </a:cubicBezTo>
                  <a:cubicBezTo>
                    <a:pt x="30325" y="14357"/>
                    <a:pt x="29444" y="14387"/>
                    <a:pt x="28607" y="14387"/>
                  </a:cubicBezTo>
                  <a:cubicBezTo>
                    <a:pt x="27711" y="14447"/>
                    <a:pt x="26845" y="14462"/>
                    <a:pt x="26009" y="14432"/>
                  </a:cubicBezTo>
                  <a:cubicBezTo>
                    <a:pt x="25173" y="14402"/>
                    <a:pt x="24337" y="14327"/>
                    <a:pt x="23501" y="14208"/>
                  </a:cubicBezTo>
                  <a:cubicBezTo>
                    <a:pt x="22425" y="14148"/>
                    <a:pt x="21186" y="13745"/>
                    <a:pt x="19782" y="12998"/>
                  </a:cubicBezTo>
                  <a:cubicBezTo>
                    <a:pt x="18379" y="12252"/>
                    <a:pt x="16930" y="11192"/>
                    <a:pt x="15437" y="9818"/>
                  </a:cubicBezTo>
                  <a:cubicBezTo>
                    <a:pt x="14123" y="8743"/>
                    <a:pt x="13780" y="7862"/>
                    <a:pt x="14407" y="7175"/>
                  </a:cubicBezTo>
                  <a:cubicBezTo>
                    <a:pt x="15034" y="6488"/>
                    <a:pt x="16393" y="6413"/>
                    <a:pt x="18483" y="6951"/>
                  </a:cubicBezTo>
                  <a:cubicBezTo>
                    <a:pt x="20813" y="7548"/>
                    <a:pt x="23262" y="7922"/>
                    <a:pt x="25830" y="8071"/>
                  </a:cubicBezTo>
                  <a:cubicBezTo>
                    <a:pt x="28398" y="8220"/>
                    <a:pt x="31116" y="8295"/>
                    <a:pt x="33983" y="8295"/>
                  </a:cubicBezTo>
                  <a:cubicBezTo>
                    <a:pt x="35655" y="8295"/>
                    <a:pt x="36880" y="8578"/>
                    <a:pt x="37656" y="9146"/>
                  </a:cubicBezTo>
                  <a:cubicBezTo>
                    <a:pt x="38433" y="9713"/>
                    <a:pt x="38821" y="10355"/>
                    <a:pt x="38821" y="11072"/>
                  </a:cubicBezTo>
                  <a:cubicBezTo>
                    <a:pt x="38761" y="11729"/>
                    <a:pt x="38343" y="12371"/>
                    <a:pt x="37567" y="12998"/>
                  </a:cubicBezTo>
                  <a:cubicBezTo>
                    <a:pt x="36790" y="13626"/>
                    <a:pt x="35685" y="13969"/>
                    <a:pt x="34252" y="14029"/>
                  </a:cubicBezTo>
                  <a:moveTo>
                    <a:pt x="51991" y="22182"/>
                  </a:moveTo>
                  <a:cubicBezTo>
                    <a:pt x="51991" y="23257"/>
                    <a:pt x="51543" y="23974"/>
                    <a:pt x="50648" y="24332"/>
                  </a:cubicBezTo>
                  <a:cubicBezTo>
                    <a:pt x="49752" y="24690"/>
                    <a:pt x="48676" y="24870"/>
                    <a:pt x="47422" y="24870"/>
                  </a:cubicBezTo>
                  <a:cubicBezTo>
                    <a:pt x="47123" y="24870"/>
                    <a:pt x="46377" y="24870"/>
                    <a:pt x="45182" y="24870"/>
                  </a:cubicBezTo>
                  <a:cubicBezTo>
                    <a:pt x="43988" y="24870"/>
                    <a:pt x="42644" y="24870"/>
                    <a:pt x="41151" y="24870"/>
                  </a:cubicBezTo>
                  <a:cubicBezTo>
                    <a:pt x="39657" y="24870"/>
                    <a:pt x="38134" y="24870"/>
                    <a:pt x="36581" y="24870"/>
                  </a:cubicBezTo>
                  <a:cubicBezTo>
                    <a:pt x="35028" y="24870"/>
                    <a:pt x="33744" y="24870"/>
                    <a:pt x="32729" y="24870"/>
                  </a:cubicBezTo>
                  <a:cubicBezTo>
                    <a:pt x="31713" y="24929"/>
                    <a:pt x="30534" y="24974"/>
                    <a:pt x="29190" y="25004"/>
                  </a:cubicBezTo>
                  <a:cubicBezTo>
                    <a:pt x="27846" y="25034"/>
                    <a:pt x="26517" y="25079"/>
                    <a:pt x="25203" y="25138"/>
                  </a:cubicBezTo>
                  <a:cubicBezTo>
                    <a:pt x="23829" y="25138"/>
                    <a:pt x="22575" y="25168"/>
                    <a:pt x="21440" y="25228"/>
                  </a:cubicBezTo>
                  <a:cubicBezTo>
                    <a:pt x="20305" y="25288"/>
                    <a:pt x="19439" y="25348"/>
                    <a:pt x="18842" y="25407"/>
                  </a:cubicBezTo>
                  <a:cubicBezTo>
                    <a:pt x="18483" y="25467"/>
                    <a:pt x="18155" y="25542"/>
                    <a:pt x="17856" y="25631"/>
                  </a:cubicBezTo>
                  <a:cubicBezTo>
                    <a:pt x="17558" y="25721"/>
                    <a:pt x="17289" y="25795"/>
                    <a:pt x="17050" y="25855"/>
                  </a:cubicBezTo>
                  <a:cubicBezTo>
                    <a:pt x="16751" y="25975"/>
                    <a:pt x="16467" y="26094"/>
                    <a:pt x="16199" y="26214"/>
                  </a:cubicBezTo>
                  <a:cubicBezTo>
                    <a:pt x="15930" y="26333"/>
                    <a:pt x="15676" y="26423"/>
                    <a:pt x="15437" y="26482"/>
                  </a:cubicBezTo>
                  <a:cubicBezTo>
                    <a:pt x="14541" y="26841"/>
                    <a:pt x="13615" y="27050"/>
                    <a:pt x="12660" y="27109"/>
                  </a:cubicBezTo>
                  <a:cubicBezTo>
                    <a:pt x="11704" y="27169"/>
                    <a:pt x="10360" y="26930"/>
                    <a:pt x="8628" y="26393"/>
                  </a:cubicBezTo>
                  <a:cubicBezTo>
                    <a:pt x="8210" y="26273"/>
                    <a:pt x="7747" y="26124"/>
                    <a:pt x="7239" y="25945"/>
                  </a:cubicBezTo>
                  <a:cubicBezTo>
                    <a:pt x="6732" y="25766"/>
                    <a:pt x="6179" y="25586"/>
                    <a:pt x="5582" y="25407"/>
                  </a:cubicBezTo>
                  <a:cubicBezTo>
                    <a:pt x="5044" y="25168"/>
                    <a:pt x="4477" y="24900"/>
                    <a:pt x="3880" y="24601"/>
                  </a:cubicBezTo>
                  <a:cubicBezTo>
                    <a:pt x="3282" y="24302"/>
                    <a:pt x="2715" y="23974"/>
                    <a:pt x="2177" y="23615"/>
                  </a:cubicBezTo>
                  <a:cubicBezTo>
                    <a:pt x="624" y="22660"/>
                    <a:pt x="-78" y="21794"/>
                    <a:pt x="72" y="21017"/>
                  </a:cubicBezTo>
                  <a:cubicBezTo>
                    <a:pt x="221" y="20241"/>
                    <a:pt x="1013" y="19912"/>
                    <a:pt x="2446" y="20032"/>
                  </a:cubicBezTo>
                  <a:cubicBezTo>
                    <a:pt x="3521" y="20151"/>
                    <a:pt x="4611" y="20256"/>
                    <a:pt x="5716" y="20345"/>
                  </a:cubicBezTo>
                  <a:cubicBezTo>
                    <a:pt x="6821" y="20435"/>
                    <a:pt x="7971" y="20509"/>
                    <a:pt x="9166" y="20569"/>
                  </a:cubicBezTo>
                  <a:cubicBezTo>
                    <a:pt x="10420" y="20689"/>
                    <a:pt x="11749" y="20763"/>
                    <a:pt x="13152" y="20793"/>
                  </a:cubicBezTo>
                  <a:cubicBezTo>
                    <a:pt x="14556" y="20823"/>
                    <a:pt x="16094" y="20838"/>
                    <a:pt x="17767" y="20838"/>
                  </a:cubicBezTo>
                  <a:cubicBezTo>
                    <a:pt x="18543" y="20838"/>
                    <a:pt x="19678" y="20853"/>
                    <a:pt x="21171" y="20883"/>
                  </a:cubicBezTo>
                  <a:cubicBezTo>
                    <a:pt x="22664" y="20913"/>
                    <a:pt x="24217" y="20898"/>
                    <a:pt x="25830" y="20838"/>
                  </a:cubicBezTo>
                  <a:cubicBezTo>
                    <a:pt x="27443" y="20838"/>
                    <a:pt x="28996" y="20823"/>
                    <a:pt x="30489" y="20793"/>
                  </a:cubicBezTo>
                  <a:cubicBezTo>
                    <a:pt x="31982" y="20763"/>
                    <a:pt x="33147" y="20689"/>
                    <a:pt x="33983" y="20569"/>
                  </a:cubicBezTo>
                  <a:cubicBezTo>
                    <a:pt x="34282" y="20569"/>
                    <a:pt x="34745" y="20450"/>
                    <a:pt x="35372" y="20211"/>
                  </a:cubicBezTo>
                  <a:cubicBezTo>
                    <a:pt x="35999" y="19972"/>
                    <a:pt x="36462" y="19763"/>
                    <a:pt x="36760" y="19584"/>
                  </a:cubicBezTo>
                  <a:cubicBezTo>
                    <a:pt x="36940" y="19524"/>
                    <a:pt x="37119" y="19464"/>
                    <a:pt x="37298" y="19404"/>
                  </a:cubicBezTo>
                  <a:cubicBezTo>
                    <a:pt x="37477" y="19345"/>
                    <a:pt x="37656" y="19285"/>
                    <a:pt x="37836" y="19225"/>
                  </a:cubicBezTo>
                  <a:cubicBezTo>
                    <a:pt x="38015" y="19225"/>
                    <a:pt x="38209" y="19210"/>
                    <a:pt x="38418" y="19180"/>
                  </a:cubicBezTo>
                  <a:cubicBezTo>
                    <a:pt x="38627" y="19151"/>
                    <a:pt x="38821" y="19106"/>
                    <a:pt x="39000" y="19046"/>
                  </a:cubicBezTo>
                  <a:cubicBezTo>
                    <a:pt x="40613" y="18867"/>
                    <a:pt x="42106" y="18807"/>
                    <a:pt x="43480" y="18867"/>
                  </a:cubicBezTo>
                  <a:cubicBezTo>
                    <a:pt x="44854" y="18927"/>
                    <a:pt x="46317" y="19046"/>
                    <a:pt x="47870" y="19225"/>
                  </a:cubicBezTo>
                  <a:cubicBezTo>
                    <a:pt x="49065" y="19404"/>
                    <a:pt x="50050" y="19718"/>
                    <a:pt x="50827" y="20166"/>
                  </a:cubicBezTo>
                  <a:cubicBezTo>
                    <a:pt x="51603" y="20614"/>
                    <a:pt x="51991" y="21286"/>
                    <a:pt x="51991" y="22182"/>
                  </a:cubicBezTo>
                  <a:moveTo>
                    <a:pt x="26726" y="30514"/>
                  </a:moveTo>
                  <a:cubicBezTo>
                    <a:pt x="29294" y="30514"/>
                    <a:pt x="31698" y="30902"/>
                    <a:pt x="33938" y="31679"/>
                  </a:cubicBezTo>
                  <a:cubicBezTo>
                    <a:pt x="36178" y="32455"/>
                    <a:pt x="38134" y="33530"/>
                    <a:pt x="39807" y="34904"/>
                  </a:cubicBezTo>
                  <a:cubicBezTo>
                    <a:pt x="41419" y="36338"/>
                    <a:pt x="42704" y="38055"/>
                    <a:pt x="43659" y="40056"/>
                  </a:cubicBezTo>
                  <a:cubicBezTo>
                    <a:pt x="44615" y="42057"/>
                    <a:pt x="45093" y="44312"/>
                    <a:pt x="45093" y="46820"/>
                  </a:cubicBezTo>
                  <a:cubicBezTo>
                    <a:pt x="45093" y="49329"/>
                    <a:pt x="44630" y="51598"/>
                    <a:pt x="43704" y="53629"/>
                  </a:cubicBezTo>
                  <a:cubicBezTo>
                    <a:pt x="42778" y="55660"/>
                    <a:pt x="41479" y="57392"/>
                    <a:pt x="39807" y="58826"/>
                  </a:cubicBezTo>
                  <a:cubicBezTo>
                    <a:pt x="38194" y="60259"/>
                    <a:pt x="36268" y="61364"/>
                    <a:pt x="34028" y="62141"/>
                  </a:cubicBezTo>
                  <a:cubicBezTo>
                    <a:pt x="31788" y="62917"/>
                    <a:pt x="29354" y="63305"/>
                    <a:pt x="26726" y="63305"/>
                  </a:cubicBezTo>
                  <a:cubicBezTo>
                    <a:pt x="24038" y="63305"/>
                    <a:pt x="21574" y="62917"/>
                    <a:pt x="19334" y="62141"/>
                  </a:cubicBezTo>
                  <a:cubicBezTo>
                    <a:pt x="17095" y="61364"/>
                    <a:pt x="15168" y="60259"/>
                    <a:pt x="13556" y="58826"/>
                  </a:cubicBezTo>
                  <a:cubicBezTo>
                    <a:pt x="11883" y="57392"/>
                    <a:pt x="10599" y="55660"/>
                    <a:pt x="9703" y="53629"/>
                  </a:cubicBezTo>
                  <a:cubicBezTo>
                    <a:pt x="8807" y="51598"/>
                    <a:pt x="8359" y="49329"/>
                    <a:pt x="8359" y="46820"/>
                  </a:cubicBezTo>
                  <a:cubicBezTo>
                    <a:pt x="8359" y="44312"/>
                    <a:pt x="8822" y="42057"/>
                    <a:pt x="9748" y="40056"/>
                  </a:cubicBezTo>
                  <a:cubicBezTo>
                    <a:pt x="10674" y="38055"/>
                    <a:pt x="11973" y="36338"/>
                    <a:pt x="13645" y="34904"/>
                  </a:cubicBezTo>
                  <a:cubicBezTo>
                    <a:pt x="15258" y="33530"/>
                    <a:pt x="17184" y="32455"/>
                    <a:pt x="19424" y="31679"/>
                  </a:cubicBezTo>
                  <a:cubicBezTo>
                    <a:pt x="21664" y="30902"/>
                    <a:pt x="24098" y="30514"/>
                    <a:pt x="26726" y="30514"/>
                  </a:cubicBezTo>
                  <a:moveTo>
                    <a:pt x="26726" y="35263"/>
                  </a:moveTo>
                  <a:cubicBezTo>
                    <a:pt x="23680" y="35263"/>
                    <a:pt x="21082" y="36353"/>
                    <a:pt x="18931" y="38533"/>
                  </a:cubicBezTo>
                  <a:cubicBezTo>
                    <a:pt x="16781" y="40713"/>
                    <a:pt x="15706" y="43505"/>
                    <a:pt x="15706" y="46910"/>
                  </a:cubicBezTo>
                  <a:cubicBezTo>
                    <a:pt x="15706" y="50493"/>
                    <a:pt x="16796" y="53271"/>
                    <a:pt x="18976" y="55242"/>
                  </a:cubicBezTo>
                  <a:cubicBezTo>
                    <a:pt x="21156" y="57213"/>
                    <a:pt x="23739" y="58199"/>
                    <a:pt x="26726" y="58199"/>
                  </a:cubicBezTo>
                  <a:cubicBezTo>
                    <a:pt x="29653" y="58199"/>
                    <a:pt x="32221" y="57213"/>
                    <a:pt x="34431" y="55242"/>
                  </a:cubicBezTo>
                  <a:cubicBezTo>
                    <a:pt x="36641" y="53271"/>
                    <a:pt x="37746" y="50493"/>
                    <a:pt x="37746" y="46910"/>
                  </a:cubicBezTo>
                  <a:cubicBezTo>
                    <a:pt x="37746" y="43505"/>
                    <a:pt x="36671" y="40713"/>
                    <a:pt x="34521" y="38533"/>
                  </a:cubicBezTo>
                  <a:cubicBezTo>
                    <a:pt x="32370" y="36353"/>
                    <a:pt x="29772" y="35263"/>
                    <a:pt x="26726" y="35263"/>
                  </a:cubicBezTo>
                  <a:moveTo>
                    <a:pt x="64355" y="10445"/>
                  </a:moveTo>
                  <a:lnTo>
                    <a:pt x="64355" y="40459"/>
                  </a:lnTo>
                  <a:cubicBezTo>
                    <a:pt x="65729" y="40339"/>
                    <a:pt x="67058" y="40175"/>
                    <a:pt x="68342" y="39966"/>
                  </a:cubicBezTo>
                  <a:cubicBezTo>
                    <a:pt x="69626" y="39757"/>
                    <a:pt x="70627" y="39294"/>
                    <a:pt x="71344" y="38578"/>
                  </a:cubicBezTo>
                  <a:cubicBezTo>
                    <a:pt x="71762" y="38159"/>
                    <a:pt x="72822" y="37920"/>
                    <a:pt x="74524" y="37861"/>
                  </a:cubicBezTo>
                  <a:cubicBezTo>
                    <a:pt x="76227" y="37801"/>
                    <a:pt x="77794" y="37861"/>
                    <a:pt x="79228" y="38040"/>
                  </a:cubicBezTo>
                  <a:cubicBezTo>
                    <a:pt x="80661" y="38398"/>
                    <a:pt x="81706" y="38921"/>
                    <a:pt x="82364" y="39608"/>
                  </a:cubicBezTo>
                  <a:cubicBezTo>
                    <a:pt x="83021" y="40295"/>
                    <a:pt x="83290" y="40997"/>
                    <a:pt x="83170" y="41713"/>
                  </a:cubicBezTo>
                  <a:cubicBezTo>
                    <a:pt x="83050" y="42430"/>
                    <a:pt x="82558" y="43042"/>
                    <a:pt x="81692" y="43550"/>
                  </a:cubicBezTo>
                  <a:cubicBezTo>
                    <a:pt x="80826" y="44058"/>
                    <a:pt x="79616" y="44312"/>
                    <a:pt x="78063" y="44312"/>
                  </a:cubicBezTo>
                  <a:lnTo>
                    <a:pt x="64355" y="44312"/>
                  </a:lnTo>
                  <a:lnTo>
                    <a:pt x="64355" y="64739"/>
                  </a:lnTo>
                  <a:cubicBezTo>
                    <a:pt x="64415" y="71190"/>
                    <a:pt x="64072" y="76356"/>
                    <a:pt x="63325" y="80239"/>
                  </a:cubicBezTo>
                  <a:cubicBezTo>
                    <a:pt x="62578" y="84121"/>
                    <a:pt x="61429" y="86062"/>
                    <a:pt x="59876" y="86062"/>
                  </a:cubicBezTo>
                  <a:cubicBezTo>
                    <a:pt x="59219" y="86122"/>
                    <a:pt x="58696" y="85704"/>
                    <a:pt x="58308" y="84808"/>
                  </a:cubicBezTo>
                  <a:cubicBezTo>
                    <a:pt x="57920" y="83912"/>
                    <a:pt x="57606" y="82717"/>
                    <a:pt x="57367" y="81224"/>
                  </a:cubicBezTo>
                  <a:cubicBezTo>
                    <a:pt x="57128" y="79731"/>
                    <a:pt x="56964" y="78014"/>
                    <a:pt x="56874" y="76073"/>
                  </a:cubicBezTo>
                  <a:cubicBezTo>
                    <a:pt x="56785" y="74131"/>
                    <a:pt x="56740" y="72115"/>
                    <a:pt x="56740" y="70025"/>
                  </a:cubicBezTo>
                  <a:lnTo>
                    <a:pt x="56740" y="12147"/>
                  </a:lnTo>
                  <a:cubicBezTo>
                    <a:pt x="56740" y="10714"/>
                    <a:pt x="56620" y="9519"/>
                    <a:pt x="56382" y="8564"/>
                  </a:cubicBezTo>
                  <a:cubicBezTo>
                    <a:pt x="56143" y="7608"/>
                    <a:pt x="55635" y="6861"/>
                    <a:pt x="54858" y="6324"/>
                  </a:cubicBezTo>
                  <a:cubicBezTo>
                    <a:pt x="53843" y="5607"/>
                    <a:pt x="52663" y="5040"/>
                    <a:pt x="51319" y="4621"/>
                  </a:cubicBezTo>
                  <a:cubicBezTo>
                    <a:pt x="49976" y="4203"/>
                    <a:pt x="48676" y="3875"/>
                    <a:pt x="47422" y="3636"/>
                  </a:cubicBezTo>
                  <a:cubicBezTo>
                    <a:pt x="46944" y="3576"/>
                    <a:pt x="46616" y="3337"/>
                    <a:pt x="46437" y="2919"/>
                  </a:cubicBezTo>
                  <a:cubicBezTo>
                    <a:pt x="46257" y="2501"/>
                    <a:pt x="46228" y="2083"/>
                    <a:pt x="46347" y="1665"/>
                  </a:cubicBezTo>
                  <a:cubicBezTo>
                    <a:pt x="46407" y="1247"/>
                    <a:pt x="46616" y="873"/>
                    <a:pt x="46974" y="545"/>
                  </a:cubicBezTo>
                  <a:cubicBezTo>
                    <a:pt x="47333" y="216"/>
                    <a:pt x="47840" y="52"/>
                    <a:pt x="48497" y="52"/>
                  </a:cubicBezTo>
                  <a:cubicBezTo>
                    <a:pt x="50767" y="112"/>
                    <a:pt x="53425" y="336"/>
                    <a:pt x="56471" y="724"/>
                  </a:cubicBezTo>
                  <a:cubicBezTo>
                    <a:pt x="59517" y="1112"/>
                    <a:pt x="62116" y="1635"/>
                    <a:pt x="64266" y="2292"/>
                  </a:cubicBezTo>
                  <a:cubicBezTo>
                    <a:pt x="64624" y="2471"/>
                    <a:pt x="64938" y="2815"/>
                    <a:pt x="65207" y="3322"/>
                  </a:cubicBezTo>
                  <a:cubicBezTo>
                    <a:pt x="65475" y="3830"/>
                    <a:pt x="65520" y="4412"/>
                    <a:pt x="65341" y="5069"/>
                  </a:cubicBezTo>
                  <a:cubicBezTo>
                    <a:pt x="64983" y="5965"/>
                    <a:pt x="64729" y="6861"/>
                    <a:pt x="64579" y="7757"/>
                  </a:cubicBezTo>
                  <a:cubicBezTo>
                    <a:pt x="64430" y="8653"/>
                    <a:pt x="64355" y="9549"/>
                    <a:pt x="64355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6" name="자유형: 도형 665">
              <a:extLst>
                <a:ext uri="{FF2B5EF4-FFF2-40B4-BE49-F238E27FC236}">
                  <a16:creationId xmlns:a16="http://schemas.microsoft.com/office/drawing/2014/main" id="{E30BCD75-14F3-4EBE-8D1B-8441713AC093}"/>
                </a:ext>
              </a:extLst>
            </p:cNvPr>
            <p:cNvSpPr/>
            <p:nvPr/>
          </p:nvSpPr>
          <p:spPr>
            <a:xfrm>
              <a:off x="6837579" y="5820036"/>
              <a:ext cx="57014" cy="81449"/>
            </a:xfrm>
            <a:custGeom>
              <a:avLst/>
              <a:gdLst>
                <a:gd name="connsiteX0" fmla="*/ 55708 w 57014"/>
                <a:gd name="connsiteY0" fmla="*/ 35800 h 81448"/>
                <a:gd name="connsiteX1" fmla="*/ 53647 w 57014"/>
                <a:gd name="connsiteY1" fmla="*/ 35890 h 81448"/>
                <a:gd name="connsiteX2" fmla="*/ 51587 w 57014"/>
                <a:gd name="connsiteY2" fmla="*/ 35979 h 81448"/>
                <a:gd name="connsiteX3" fmla="*/ 49929 w 57014"/>
                <a:gd name="connsiteY3" fmla="*/ 36024 h 81448"/>
                <a:gd name="connsiteX4" fmla="*/ 48899 w 57014"/>
                <a:gd name="connsiteY4" fmla="*/ 36069 h 81448"/>
                <a:gd name="connsiteX5" fmla="*/ 46659 w 57014"/>
                <a:gd name="connsiteY5" fmla="*/ 36562 h 81448"/>
                <a:gd name="connsiteX6" fmla="*/ 43971 w 57014"/>
                <a:gd name="connsiteY6" fmla="*/ 37413 h 81448"/>
                <a:gd name="connsiteX7" fmla="*/ 40701 w 57014"/>
                <a:gd name="connsiteY7" fmla="*/ 38219 h 81448"/>
                <a:gd name="connsiteX8" fmla="*/ 38147 w 57014"/>
                <a:gd name="connsiteY8" fmla="*/ 37682 h 81448"/>
                <a:gd name="connsiteX9" fmla="*/ 35280 w 57014"/>
                <a:gd name="connsiteY9" fmla="*/ 36562 h 81448"/>
                <a:gd name="connsiteX10" fmla="*/ 31876 w 57014"/>
                <a:gd name="connsiteY10" fmla="*/ 34725 h 81448"/>
                <a:gd name="connsiteX11" fmla="*/ 30353 w 57014"/>
                <a:gd name="connsiteY11" fmla="*/ 32440 h 81448"/>
                <a:gd name="connsiteX12" fmla="*/ 33041 w 57014"/>
                <a:gd name="connsiteY12" fmla="*/ 31679 h 81448"/>
                <a:gd name="connsiteX13" fmla="*/ 37028 w 57014"/>
                <a:gd name="connsiteY13" fmla="*/ 31948 h 81448"/>
                <a:gd name="connsiteX14" fmla="*/ 41910 w 57014"/>
                <a:gd name="connsiteY14" fmla="*/ 32037 h 81448"/>
                <a:gd name="connsiteX15" fmla="*/ 48540 w 57014"/>
                <a:gd name="connsiteY15" fmla="*/ 31948 h 81448"/>
                <a:gd name="connsiteX16" fmla="*/ 55708 w 57014"/>
                <a:gd name="connsiteY16" fmla="*/ 31679 h 81448"/>
                <a:gd name="connsiteX17" fmla="*/ 55708 w 57014"/>
                <a:gd name="connsiteY17" fmla="*/ 12147 h 81448"/>
                <a:gd name="connsiteX18" fmla="*/ 55349 w 57014"/>
                <a:gd name="connsiteY18" fmla="*/ 8564 h 81448"/>
                <a:gd name="connsiteX19" fmla="*/ 53826 w 57014"/>
                <a:gd name="connsiteY19" fmla="*/ 6324 h 81448"/>
                <a:gd name="connsiteX20" fmla="*/ 50332 w 57014"/>
                <a:gd name="connsiteY20" fmla="*/ 4621 h 81448"/>
                <a:gd name="connsiteX21" fmla="*/ 46390 w 57014"/>
                <a:gd name="connsiteY21" fmla="*/ 3636 h 81448"/>
                <a:gd name="connsiteX22" fmla="*/ 45449 w 57014"/>
                <a:gd name="connsiteY22" fmla="*/ 2919 h 81448"/>
                <a:gd name="connsiteX23" fmla="*/ 45315 w 57014"/>
                <a:gd name="connsiteY23" fmla="*/ 1665 h 81448"/>
                <a:gd name="connsiteX24" fmla="*/ 46032 w 57014"/>
                <a:gd name="connsiteY24" fmla="*/ 545 h 81448"/>
                <a:gd name="connsiteX25" fmla="*/ 47555 w 57014"/>
                <a:gd name="connsiteY25" fmla="*/ 52 h 81448"/>
                <a:gd name="connsiteX26" fmla="*/ 55618 w 57014"/>
                <a:gd name="connsiteY26" fmla="*/ 724 h 81448"/>
                <a:gd name="connsiteX27" fmla="*/ 63502 w 57014"/>
                <a:gd name="connsiteY27" fmla="*/ 2292 h 81448"/>
                <a:gd name="connsiteX28" fmla="*/ 64398 w 57014"/>
                <a:gd name="connsiteY28" fmla="*/ 3322 h 81448"/>
                <a:gd name="connsiteX29" fmla="*/ 64488 w 57014"/>
                <a:gd name="connsiteY29" fmla="*/ 5069 h 81448"/>
                <a:gd name="connsiteX30" fmla="*/ 63771 w 57014"/>
                <a:gd name="connsiteY30" fmla="*/ 7757 h 81448"/>
                <a:gd name="connsiteX31" fmla="*/ 63413 w 57014"/>
                <a:gd name="connsiteY31" fmla="*/ 10445 h 81448"/>
                <a:gd name="connsiteX32" fmla="*/ 63413 w 57014"/>
                <a:gd name="connsiteY32" fmla="*/ 64739 h 81448"/>
                <a:gd name="connsiteX33" fmla="*/ 62293 w 57014"/>
                <a:gd name="connsiteY33" fmla="*/ 80239 h 81448"/>
                <a:gd name="connsiteX34" fmla="*/ 58933 w 57014"/>
                <a:gd name="connsiteY34" fmla="*/ 86062 h 81448"/>
                <a:gd name="connsiteX35" fmla="*/ 57321 w 57014"/>
                <a:gd name="connsiteY35" fmla="*/ 84808 h 81448"/>
                <a:gd name="connsiteX36" fmla="*/ 56335 w 57014"/>
                <a:gd name="connsiteY36" fmla="*/ 81224 h 81448"/>
                <a:gd name="connsiteX37" fmla="*/ 55842 w 57014"/>
                <a:gd name="connsiteY37" fmla="*/ 76117 h 81448"/>
                <a:gd name="connsiteX38" fmla="*/ 55708 w 57014"/>
                <a:gd name="connsiteY38" fmla="*/ 70115 h 81448"/>
                <a:gd name="connsiteX39" fmla="*/ 55708 w 57014"/>
                <a:gd name="connsiteY39" fmla="*/ 35800 h 81448"/>
                <a:gd name="connsiteX40" fmla="*/ 15122 w 57014"/>
                <a:gd name="connsiteY40" fmla="*/ 59722 h 81448"/>
                <a:gd name="connsiteX41" fmla="*/ 9612 w 57014"/>
                <a:gd name="connsiteY41" fmla="*/ 58512 h 81448"/>
                <a:gd name="connsiteX42" fmla="*/ 7865 w 57014"/>
                <a:gd name="connsiteY42" fmla="*/ 53002 h 81448"/>
                <a:gd name="connsiteX43" fmla="*/ 7865 w 57014"/>
                <a:gd name="connsiteY43" fmla="*/ 25138 h 81448"/>
                <a:gd name="connsiteX44" fmla="*/ 6162 w 57014"/>
                <a:gd name="connsiteY44" fmla="*/ 21644 h 81448"/>
                <a:gd name="connsiteX45" fmla="*/ 1504 w 57014"/>
                <a:gd name="connsiteY45" fmla="*/ 20211 h 81448"/>
                <a:gd name="connsiteX46" fmla="*/ 70 w 57014"/>
                <a:gd name="connsiteY46" fmla="*/ 18240 h 81448"/>
                <a:gd name="connsiteX47" fmla="*/ 2131 w 57014"/>
                <a:gd name="connsiteY47" fmla="*/ 16537 h 81448"/>
                <a:gd name="connsiteX48" fmla="*/ 4684 w 57014"/>
                <a:gd name="connsiteY48" fmla="*/ 16537 h 81448"/>
                <a:gd name="connsiteX49" fmla="*/ 8313 w 57014"/>
                <a:gd name="connsiteY49" fmla="*/ 16627 h 81448"/>
                <a:gd name="connsiteX50" fmla="*/ 12389 w 57014"/>
                <a:gd name="connsiteY50" fmla="*/ 16941 h 81448"/>
                <a:gd name="connsiteX51" fmla="*/ 16287 w 57014"/>
                <a:gd name="connsiteY51" fmla="*/ 17254 h 81448"/>
                <a:gd name="connsiteX52" fmla="*/ 21483 w 57014"/>
                <a:gd name="connsiteY52" fmla="*/ 17433 h 81448"/>
                <a:gd name="connsiteX53" fmla="*/ 26679 w 57014"/>
                <a:gd name="connsiteY53" fmla="*/ 16985 h 81448"/>
                <a:gd name="connsiteX54" fmla="*/ 27844 w 57014"/>
                <a:gd name="connsiteY54" fmla="*/ 16806 h 81448"/>
                <a:gd name="connsiteX55" fmla="*/ 28830 w 57014"/>
                <a:gd name="connsiteY55" fmla="*/ 16358 h 81448"/>
                <a:gd name="connsiteX56" fmla="*/ 29726 w 57014"/>
                <a:gd name="connsiteY56" fmla="*/ 15776 h 81448"/>
                <a:gd name="connsiteX57" fmla="*/ 30980 w 57014"/>
                <a:gd name="connsiteY57" fmla="*/ 15373 h 81448"/>
                <a:gd name="connsiteX58" fmla="*/ 35012 w 57014"/>
                <a:gd name="connsiteY58" fmla="*/ 15149 h 81448"/>
                <a:gd name="connsiteX59" fmla="*/ 39223 w 57014"/>
                <a:gd name="connsiteY59" fmla="*/ 15373 h 81448"/>
                <a:gd name="connsiteX60" fmla="*/ 42090 w 57014"/>
                <a:gd name="connsiteY60" fmla="*/ 16627 h 81448"/>
                <a:gd name="connsiteX61" fmla="*/ 42986 w 57014"/>
                <a:gd name="connsiteY61" fmla="*/ 18688 h 81448"/>
                <a:gd name="connsiteX62" fmla="*/ 42000 w 57014"/>
                <a:gd name="connsiteY62" fmla="*/ 20659 h 81448"/>
                <a:gd name="connsiteX63" fmla="*/ 39312 w 57014"/>
                <a:gd name="connsiteY63" fmla="*/ 21555 h 81448"/>
                <a:gd name="connsiteX64" fmla="*/ 33981 w 57014"/>
                <a:gd name="connsiteY64" fmla="*/ 21644 h 81448"/>
                <a:gd name="connsiteX65" fmla="*/ 27755 w 57014"/>
                <a:gd name="connsiteY65" fmla="*/ 21644 h 81448"/>
                <a:gd name="connsiteX66" fmla="*/ 21438 w 57014"/>
                <a:gd name="connsiteY66" fmla="*/ 21644 h 81448"/>
                <a:gd name="connsiteX67" fmla="*/ 16107 w 57014"/>
                <a:gd name="connsiteY67" fmla="*/ 21644 h 81448"/>
                <a:gd name="connsiteX68" fmla="*/ 16107 w 57014"/>
                <a:gd name="connsiteY68" fmla="*/ 50314 h 81448"/>
                <a:gd name="connsiteX69" fmla="*/ 17003 w 57014"/>
                <a:gd name="connsiteY69" fmla="*/ 52420 h 81448"/>
                <a:gd name="connsiteX70" fmla="*/ 19243 w 57014"/>
                <a:gd name="connsiteY70" fmla="*/ 52823 h 81448"/>
                <a:gd name="connsiteX71" fmla="*/ 25649 w 57014"/>
                <a:gd name="connsiteY71" fmla="*/ 52330 h 81448"/>
                <a:gd name="connsiteX72" fmla="*/ 33041 w 57014"/>
                <a:gd name="connsiteY72" fmla="*/ 51031 h 81448"/>
                <a:gd name="connsiteX73" fmla="*/ 40342 w 57014"/>
                <a:gd name="connsiteY73" fmla="*/ 49284 h 81448"/>
                <a:gd name="connsiteX74" fmla="*/ 46748 w 57014"/>
                <a:gd name="connsiteY74" fmla="*/ 47358 h 81448"/>
                <a:gd name="connsiteX75" fmla="*/ 47868 w 57014"/>
                <a:gd name="connsiteY75" fmla="*/ 47447 h 81448"/>
                <a:gd name="connsiteX76" fmla="*/ 48451 w 57014"/>
                <a:gd name="connsiteY76" fmla="*/ 48522 h 81448"/>
                <a:gd name="connsiteX77" fmla="*/ 48092 w 57014"/>
                <a:gd name="connsiteY77" fmla="*/ 50001 h 81448"/>
                <a:gd name="connsiteX78" fmla="*/ 46480 w 57014"/>
                <a:gd name="connsiteY78" fmla="*/ 51389 h 81448"/>
                <a:gd name="connsiteX79" fmla="*/ 39536 w 57014"/>
                <a:gd name="connsiteY79" fmla="*/ 54122 h 81448"/>
                <a:gd name="connsiteX80" fmla="*/ 31428 w 57014"/>
                <a:gd name="connsiteY80" fmla="*/ 56675 h 81448"/>
                <a:gd name="connsiteX81" fmla="*/ 23051 w 57014"/>
                <a:gd name="connsiteY81" fmla="*/ 58647 h 81448"/>
                <a:gd name="connsiteX82" fmla="*/ 15122 w 57014"/>
                <a:gd name="connsiteY82" fmla="*/ 59722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57014" h="81448">
                  <a:moveTo>
                    <a:pt x="55708" y="35800"/>
                  </a:moveTo>
                  <a:cubicBezTo>
                    <a:pt x="55051" y="35860"/>
                    <a:pt x="54364" y="35890"/>
                    <a:pt x="53647" y="35890"/>
                  </a:cubicBezTo>
                  <a:cubicBezTo>
                    <a:pt x="52930" y="35890"/>
                    <a:pt x="52244" y="35920"/>
                    <a:pt x="51587" y="35979"/>
                  </a:cubicBezTo>
                  <a:cubicBezTo>
                    <a:pt x="50989" y="35979"/>
                    <a:pt x="50437" y="35994"/>
                    <a:pt x="49929" y="36024"/>
                  </a:cubicBezTo>
                  <a:cubicBezTo>
                    <a:pt x="49421" y="36054"/>
                    <a:pt x="49078" y="36069"/>
                    <a:pt x="48899" y="36069"/>
                  </a:cubicBezTo>
                  <a:cubicBezTo>
                    <a:pt x="48301" y="36188"/>
                    <a:pt x="47555" y="36353"/>
                    <a:pt x="46659" y="36562"/>
                  </a:cubicBezTo>
                  <a:cubicBezTo>
                    <a:pt x="45763" y="36771"/>
                    <a:pt x="44867" y="37054"/>
                    <a:pt x="43971" y="37413"/>
                  </a:cubicBezTo>
                  <a:cubicBezTo>
                    <a:pt x="42717" y="37950"/>
                    <a:pt x="41627" y="38219"/>
                    <a:pt x="40701" y="38219"/>
                  </a:cubicBezTo>
                  <a:cubicBezTo>
                    <a:pt x="39775" y="38219"/>
                    <a:pt x="38924" y="38040"/>
                    <a:pt x="38147" y="37682"/>
                  </a:cubicBezTo>
                  <a:cubicBezTo>
                    <a:pt x="37431" y="37502"/>
                    <a:pt x="36475" y="37129"/>
                    <a:pt x="35280" y="36562"/>
                  </a:cubicBezTo>
                  <a:cubicBezTo>
                    <a:pt x="34086" y="35994"/>
                    <a:pt x="32951" y="35382"/>
                    <a:pt x="31876" y="34725"/>
                  </a:cubicBezTo>
                  <a:cubicBezTo>
                    <a:pt x="30622" y="33889"/>
                    <a:pt x="30114" y="33127"/>
                    <a:pt x="30353" y="32440"/>
                  </a:cubicBezTo>
                  <a:cubicBezTo>
                    <a:pt x="30592" y="31753"/>
                    <a:pt x="31488" y="31500"/>
                    <a:pt x="33041" y="31679"/>
                  </a:cubicBezTo>
                  <a:cubicBezTo>
                    <a:pt x="33877" y="31798"/>
                    <a:pt x="35206" y="31888"/>
                    <a:pt x="37028" y="31948"/>
                  </a:cubicBezTo>
                  <a:cubicBezTo>
                    <a:pt x="38849" y="32007"/>
                    <a:pt x="40477" y="32037"/>
                    <a:pt x="41910" y="32037"/>
                  </a:cubicBezTo>
                  <a:cubicBezTo>
                    <a:pt x="43702" y="32037"/>
                    <a:pt x="45912" y="32007"/>
                    <a:pt x="48540" y="31948"/>
                  </a:cubicBezTo>
                  <a:cubicBezTo>
                    <a:pt x="51168" y="31888"/>
                    <a:pt x="53558" y="31798"/>
                    <a:pt x="55708" y="31679"/>
                  </a:cubicBezTo>
                  <a:lnTo>
                    <a:pt x="55708" y="12147"/>
                  </a:lnTo>
                  <a:cubicBezTo>
                    <a:pt x="55708" y="10714"/>
                    <a:pt x="55588" y="9519"/>
                    <a:pt x="55349" y="8564"/>
                  </a:cubicBezTo>
                  <a:cubicBezTo>
                    <a:pt x="55111" y="7608"/>
                    <a:pt x="54603" y="6861"/>
                    <a:pt x="53826" y="6324"/>
                  </a:cubicBezTo>
                  <a:cubicBezTo>
                    <a:pt x="52871" y="5607"/>
                    <a:pt x="51706" y="5040"/>
                    <a:pt x="50332" y="4621"/>
                  </a:cubicBezTo>
                  <a:cubicBezTo>
                    <a:pt x="48958" y="4203"/>
                    <a:pt x="47644" y="3875"/>
                    <a:pt x="46390" y="3636"/>
                  </a:cubicBezTo>
                  <a:cubicBezTo>
                    <a:pt x="45912" y="3576"/>
                    <a:pt x="45599" y="3337"/>
                    <a:pt x="45449" y="2919"/>
                  </a:cubicBezTo>
                  <a:cubicBezTo>
                    <a:pt x="45300" y="2501"/>
                    <a:pt x="45255" y="2083"/>
                    <a:pt x="45315" y="1665"/>
                  </a:cubicBezTo>
                  <a:cubicBezTo>
                    <a:pt x="45434" y="1247"/>
                    <a:pt x="45673" y="873"/>
                    <a:pt x="46032" y="545"/>
                  </a:cubicBezTo>
                  <a:cubicBezTo>
                    <a:pt x="46390" y="216"/>
                    <a:pt x="46898" y="52"/>
                    <a:pt x="47555" y="52"/>
                  </a:cubicBezTo>
                  <a:cubicBezTo>
                    <a:pt x="49825" y="112"/>
                    <a:pt x="52512" y="336"/>
                    <a:pt x="55618" y="724"/>
                  </a:cubicBezTo>
                  <a:cubicBezTo>
                    <a:pt x="58724" y="1112"/>
                    <a:pt x="61352" y="1635"/>
                    <a:pt x="63502" y="2292"/>
                  </a:cubicBezTo>
                  <a:cubicBezTo>
                    <a:pt x="63861" y="2471"/>
                    <a:pt x="64160" y="2815"/>
                    <a:pt x="64398" y="3322"/>
                  </a:cubicBezTo>
                  <a:cubicBezTo>
                    <a:pt x="64637" y="3830"/>
                    <a:pt x="64667" y="4412"/>
                    <a:pt x="64488" y="5069"/>
                  </a:cubicBezTo>
                  <a:cubicBezTo>
                    <a:pt x="64189" y="5965"/>
                    <a:pt x="63950" y="6861"/>
                    <a:pt x="63771" y="7757"/>
                  </a:cubicBezTo>
                  <a:cubicBezTo>
                    <a:pt x="63592" y="8653"/>
                    <a:pt x="63473" y="9549"/>
                    <a:pt x="63413" y="10445"/>
                  </a:cubicBezTo>
                  <a:lnTo>
                    <a:pt x="63413" y="64739"/>
                  </a:lnTo>
                  <a:cubicBezTo>
                    <a:pt x="63473" y="71190"/>
                    <a:pt x="63099" y="76356"/>
                    <a:pt x="62293" y="80239"/>
                  </a:cubicBezTo>
                  <a:cubicBezTo>
                    <a:pt x="61487" y="84121"/>
                    <a:pt x="60367" y="86062"/>
                    <a:pt x="58933" y="86062"/>
                  </a:cubicBezTo>
                  <a:cubicBezTo>
                    <a:pt x="58276" y="86122"/>
                    <a:pt x="57739" y="85704"/>
                    <a:pt x="57321" y="84808"/>
                  </a:cubicBezTo>
                  <a:cubicBezTo>
                    <a:pt x="56902" y="83912"/>
                    <a:pt x="56574" y="82717"/>
                    <a:pt x="56335" y="81224"/>
                  </a:cubicBezTo>
                  <a:cubicBezTo>
                    <a:pt x="56096" y="79731"/>
                    <a:pt x="55932" y="78029"/>
                    <a:pt x="55842" y="76117"/>
                  </a:cubicBezTo>
                  <a:cubicBezTo>
                    <a:pt x="55753" y="74206"/>
                    <a:pt x="55708" y="72205"/>
                    <a:pt x="55708" y="70115"/>
                  </a:cubicBezTo>
                  <a:lnTo>
                    <a:pt x="55708" y="35800"/>
                  </a:lnTo>
                  <a:moveTo>
                    <a:pt x="15122" y="59722"/>
                  </a:moveTo>
                  <a:cubicBezTo>
                    <a:pt x="12613" y="59901"/>
                    <a:pt x="10777" y="59498"/>
                    <a:pt x="9612" y="58512"/>
                  </a:cubicBezTo>
                  <a:cubicBezTo>
                    <a:pt x="8447" y="57527"/>
                    <a:pt x="7865" y="55690"/>
                    <a:pt x="7865" y="53002"/>
                  </a:cubicBezTo>
                  <a:lnTo>
                    <a:pt x="7865" y="25138"/>
                  </a:lnTo>
                  <a:cubicBezTo>
                    <a:pt x="7865" y="23347"/>
                    <a:pt x="7297" y="22182"/>
                    <a:pt x="6162" y="21644"/>
                  </a:cubicBezTo>
                  <a:cubicBezTo>
                    <a:pt x="5028" y="21107"/>
                    <a:pt x="3475" y="20629"/>
                    <a:pt x="1504" y="20211"/>
                  </a:cubicBezTo>
                  <a:cubicBezTo>
                    <a:pt x="428" y="19912"/>
                    <a:pt x="-49" y="19255"/>
                    <a:pt x="70" y="18240"/>
                  </a:cubicBezTo>
                  <a:cubicBezTo>
                    <a:pt x="190" y="17224"/>
                    <a:pt x="876" y="16657"/>
                    <a:pt x="2131" y="16537"/>
                  </a:cubicBezTo>
                  <a:cubicBezTo>
                    <a:pt x="2728" y="16537"/>
                    <a:pt x="3579" y="16537"/>
                    <a:pt x="4684" y="16537"/>
                  </a:cubicBezTo>
                  <a:cubicBezTo>
                    <a:pt x="5789" y="16537"/>
                    <a:pt x="6999" y="16567"/>
                    <a:pt x="8313" y="16627"/>
                  </a:cubicBezTo>
                  <a:cubicBezTo>
                    <a:pt x="9627" y="16746"/>
                    <a:pt x="10986" y="16851"/>
                    <a:pt x="12389" y="16941"/>
                  </a:cubicBezTo>
                  <a:cubicBezTo>
                    <a:pt x="13793" y="17030"/>
                    <a:pt x="15092" y="17135"/>
                    <a:pt x="16287" y="17254"/>
                  </a:cubicBezTo>
                  <a:cubicBezTo>
                    <a:pt x="17720" y="17433"/>
                    <a:pt x="19452" y="17493"/>
                    <a:pt x="21483" y="17433"/>
                  </a:cubicBezTo>
                  <a:cubicBezTo>
                    <a:pt x="23514" y="17374"/>
                    <a:pt x="25246" y="17224"/>
                    <a:pt x="26679" y="16985"/>
                  </a:cubicBezTo>
                  <a:cubicBezTo>
                    <a:pt x="27038" y="16985"/>
                    <a:pt x="27426" y="16926"/>
                    <a:pt x="27844" y="16806"/>
                  </a:cubicBezTo>
                  <a:cubicBezTo>
                    <a:pt x="28262" y="16687"/>
                    <a:pt x="28591" y="16537"/>
                    <a:pt x="28830" y="16358"/>
                  </a:cubicBezTo>
                  <a:cubicBezTo>
                    <a:pt x="29069" y="16179"/>
                    <a:pt x="29367" y="15985"/>
                    <a:pt x="29726" y="15776"/>
                  </a:cubicBezTo>
                  <a:cubicBezTo>
                    <a:pt x="30084" y="15567"/>
                    <a:pt x="30502" y="15432"/>
                    <a:pt x="30980" y="15373"/>
                  </a:cubicBezTo>
                  <a:cubicBezTo>
                    <a:pt x="32234" y="15194"/>
                    <a:pt x="33578" y="15119"/>
                    <a:pt x="35012" y="15149"/>
                  </a:cubicBezTo>
                  <a:cubicBezTo>
                    <a:pt x="36445" y="15179"/>
                    <a:pt x="37849" y="15253"/>
                    <a:pt x="39223" y="15373"/>
                  </a:cubicBezTo>
                  <a:cubicBezTo>
                    <a:pt x="40537" y="15552"/>
                    <a:pt x="41492" y="15970"/>
                    <a:pt x="42090" y="16627"/>
                  </a:cubicBezTo>
                  <a:cubicBezTo>
                    <a:pt x="42687" y="17284"/>
                    <a:pt x="42986" y="17971"/>
                    <a:pt x="42986" y="18688"/>
                  </a:cubicBezTo>
                  <a:cubicBezTo>
                    <a:pt x="42986" y="19404"/>
                    <a:pt x="42657" y="20061"/>
                    <a:pt x="42000" y="20659"/>
                  </a:cubicBezTo>
                  <a:cubicBezTo>
                    <a:pt x="41343" y="21256"/>
                    <a:pt x="40447" y="21555"/>
                    <a:pt x="39312" y="21555"/>
                  </a:cubicBezTo>
                  <a:cubicBezTo>
                    <a:pt x="37759" y="21614"/>
                    <a:pt x="35982" y="21644"/>
                    <a:pt x="33981" y="21644"/>
                  </a:cubicBezTo>
                  <a:cubicBezTo>
                    <a:pt x="31980" y="21644"/>
                    <a:pt x="29905" y="21644"/>
                    <a:pt x="27755" y="21644"/>
                  </a:cubicBezTo>
                  <a:cubicBezTo>
                    <a:pt x="25604" y="21644"/>
                    <a:pt x="23499" y="21644"/>
                    <a:pt x="21438" y="21644"/>
                  </a:cubicBezTo>
                  <a:cubicBezTo>
                    <a:pt x="19378" y="21644"/>
                    <a:pt x="17601" y="21644"/>
                    <a:pt x="16107" y="21644"/>
                  </a:cubicBezTo>
                  <a:lnTo>
                    <a:pt x="16107" y="50314"/>
                  </a:lnTo>
                  <a:cubicBezTo>
                    <a:pt x="16107" y="51449"/>
                    <a:pt x="16406" y="52151"/>
                    <a:pt x="17003" y="52420"/>
                  </a:cubicBezTo>
                  <a:cubicBezTo>
                    <a:pt x="17601" y="52689"/>
                    <a:pt x="18347" y="52823"/>
                    <a:pt x="19243" y="52823"/>
                  </a:cubicBezTo>
                  <a:cubicBezTo>
                    <a:pt x="21095" y="52823"/>
                    <a:pt x="23230" y="52659"/>
                    <a:pt x="25649" y="52330"/>
                  </a:cubicBezTo>
                  <a:cubicBezTo>
                    <a:pt x="28068" y="52002"/>
                    <a:pt x="30532" y="51569"/>
                    <a:pt x="33041" y="51031"/>
                  </a:cubicBezTo>
                  <a:cubicBezTo>
                    <a:pt x="35549" y="50493"/>
                    <a:pt x="37983" y="49911"/>
                    <a:pt x="40342" y="49284"/>
                  </a:cubicBezTo>
                  <a:cubicBezTo>
                    <a:pt x="42702" y="48657"/>
                    <a:pt x="44837" y="48015"/>
                    <a:pt x="46748" y="47358"/>
                  </a:cubicBezTo>
                  <a:cubicBezTo>
                    <a:pt x="47167" y="47179"/>
                    <a:pt x="47540" y="47208"/>
                    <a:pt x="47868" y="47447"/>
                  </a:cubicBezTo>
                  <a:cubicBezTo>
                    <a:pt x="48197" y="47686"/>
                    <a:pt x="48391" y="48045"/>
                    <a:pt x="48451" y="48522"/>
                  </a:cubicBezTo>
                  <a:cubicBezTo>
                    <a:pt x="48510" y="48940"/>
                    <a:pt x="48391" y="49433"/>
                    <a:pt x="48092" y="50001"/>
                  </a:cubicBezTo>
                  <a:cubicBezTo>
                    <a:pt x="47794" y="50568"/>
                    <a:pt x="47256" y="51031"/>
                    <a:pt x="46480" y="51389"/>
                  </a:cubicBezTo>
                  <a:cubicBezTo>
                    <a:pt x="44449" y="52285"/>
                    <a:pt x="42134" y="53196"/>
                    <a:pt x="39536" y="54122"/>
                  </a:cubicBezTo>
                  <a:cubicBezTo>
                    <a:pt x="36938" y="55048"/>
                    <a:pt x="34235" y="55899"/>
                    <a:pt x="31428" y="56675"/>
                  </a:cubicBezTo>
                  <a:cubicBezTo>
                    <a:pt x="28680" y="57452"/>
                    <a:pt x="25888" y="58109"/>
                    <a:pt x="23051" y="58647"/>
                  </a:cubicBezTo>
                  <a:cubicBezTo>
                    <a:pt x="20214" y="59184"/>
                    <a:pt x="17571" y="59542"/>
                    <a:pt x="15122" y="59722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7" name="자유형: 도형 666">
              <a:extLst>
                <a:ext uri="{FF2B5EF4-FFF2-40B4-BE49-F238E27FC236}">
                  <a16:creationId xmlns:a16="http://schemas.microsoft.com/office/drawing/2014/main" id="{60FF58D6-E7FE-4664-B896-94F4BA7EE192}"/>
                </a:ext>
              </a:extLst>
            </p:cNvPr>
            <p:cNvSpPr/>
            <p:nvPr/>
          </p:nvSpPr>
          <p:spPr>
            <a:xfrm>
              <a:off x="6553319" y="5822365"/>
              <a:ext cx="81449" cy="73304"/>
            </a:xfrm>
            <a:custGeom>
              <a:avLst/>
              <a:gdLst>
                <a:gd name="connsiteX0" fmla="*/ 65176 w 81448"/>
                <a:gd name="connsiteY0" fmla="*/ 36786 h 73304"/>
                <a:gd name="connsiteX1" fmla="*/ 66609 w 81448"/>
                <a:gd name="connsiteY1" fmla="*/ 36338 h 73304"/>
                <a:gd name="connsiteX2" fmla="*/ 68043 w 81448"/>
                <a:gd name="connsiteY2" fmla="*/ 36069 h 73304"/>
                <a:gd name="connsiteX3" fmla="*/ 72702 w 81448"/>
                <a:gd name="connsiteY3" fmla="*/ 35934 h 73304"/>
                <a:gd name="connsiteX4" fmla="*/ 77361 w 81448"/>
                <a:gd name="connsiteY4" fmla="*/ 36158 h 73304"/>
                <a:gd name="connsiteX5" fmla="*/ 81527 w 81448"/>
                <a:gd name="connsiteY5" fmla="*/ 37189 h 73304"/>
                <a:gd name="connsiteX6" fmla="*/ 83005 w 81448"/>
                <a:gd name="connsiteY6" fmla="*/ 39473 h 73304"/>
                <a:gd name="connsiteX7" fmla="*/ 81348 w 81448"/>
                <a:gd name="connsiteY7" fmla="*/ 41848 h 73304"/>
                <a:gd name="connsiteX8" fmla="*/ 77271 w 81448"/>
                <a:gd name="connsiteY8" fmla="*/ 42430 h 73304"/>
                <a:gd name="connsiteX9" fmla="*/ 70372 w 81448"/>
                <a:gd name="connsiteY9" fmla="*/ 42385 h 73304"/>
                <a:gd name="connsiteX10" fmla="*/ 61682 w 81448"/>
                <a:gd name="connsiteY10" fmla="*/ 42340 h 73304"/>
                <a:gd name="connsiteX11" fmla="*/ 52633 w 81448"/>
                <a:gd name="connsiteY11" fmla="*/ 42296 h 73304"/>
                <a:gd name="connsiteX12" fmla="*/ 44748 w 81448"/>
                <a:gd name="connsiteY12" fmla="*/ 42161 h 73304"/>
                <a:gd name="connsiteX13" fmla="*/ 39059 w 81448"/>
                <a:gd name="connsiteY13" fmla="*/ 42251 h 73304"/>
                <a:gd name="connsiteX14" fmla="*/ 32922 w 81448"/>
                <a:gd name="connsiteY14" fmla="*/ 42430 h 73304"/>
                <a:gd name="connsiteX15" fmla="*/ 27233 w 81448"/>
                <a:gd name="connsiteY15" fmla="*/ 42788 h 73304"/>
                <a:gd name="connsiteX16" fmla="*/ 22798 w 81448"/>
                <a:gd name="connsiteY16" fmla="*/ 43057 h 73304"/>
                <a:gd name="connsiteX17" fmla="*/ 21275 w 81448"/>
                <a:gd name="connsiteY17" fmla="*/ 43281 h 73304"/>
                <a:gd name="connsiteX18" fmla="*/ 19931 w 81448"/>
                <a:gd name="connsiteY18" fmla="*/ 43595 h 73304"/>
                <a:gd name="connsiteX19" fmla="*/ 18811 w 81448"/>
                <a:gd name="connsiteY19" fmla="*/ 43998 h 73304"/>
                <a:gd name="connsiteX20" fmla="*/ 17691 w 81448"/>
                <a:gd name="connsiteY20" fmla="*/ 44312 h 73304"/>
                <a:gd name="connsiteX21" fmla="*/ 14869 w 81448"/>
                <a:gd name="connsiteY21" fmla="*/ 44894 h 73304"/>
                <a:gd name="connsiteX22" fmla="*/ 10703 w 81448"/>
                <a:gd name="connsiteY22" fmla="*/ 44401 h 73304"/>
                <a:gd name="connsiteX23" fmla="*/ 6940 w 81448"/>
                <a:gd name="connsiteY23" fmla="*/ 43326 h 73304"/>
                <a:gd name="connsiteX24" fmla="*/ 2371 w 81448"/>
                <a:gd name="connsiteY24" fmla="*/ 41176 h 73304"/>
                <a:gd name="connsiteX25" fmla="*/ 86 w 81448"/>
                <a:gd name="connsiteY25" fmla="*/ 38443 h 73304"/>
                <a:gd name="connsiteX26" fmla="*/ 3894 w 81448"/>
                <a:gd name="connsiteY26" fmla="*/ 37502 h 73304"/>
                <a:gd name="connsiteX27" fmla="*/ 12629 w 81448"/>
                <a:gd name="connsiteY27" fmla="*/ 38219 h 73304"/>
                <a:gd name="connsiteX28" fmla="*/ 21633 w 81448"/>
                <a:gd name="connsiteY28" fmla="*/ 38398 h 73304"/>
                <a:gd name="connsiteX29" fmla="*/ 29741 w 81448"/>
                <a:gd name="connsiteY29" fmla="*/ 38398 h 73304"/>
                <a:gd name="connsiteX30" fmla="*/ 40090 w 81448"/>
                <a:gd name="connsiteY30" fmla="*/ 38309 h 73304"/>
                <a:gd name="connsiteX31" fmla="*/ 50572 w 81448"/>
                <a:gd name="connsiteY31" fmla="*/ 38219 h 73304"/>
                <a:gd name="connsiteX32" fmla="*/ 59173 w 81448"/>
                <a:gd name="connsiteY32" fmla="*/ 38040 h 73304"/>
                <a:gd name="connsiteX33" fmla="*/ 62757 w 81448"/>
                <a:gd name="connsiteY33" fmla="*/ 37547 h 73304"/>
                <a:gd name="connsiteX34" fmla="*/ 65176 w 81448"/>
                <a:gd name="connsiteY34" fmla="*/ 36786 h 73304"/>
                <a:gd name="connsiteX35" fmla="*/ 30861 w 81448"/>
                <a:gd name="connsiteY35" fmla="*/ 80328 h 73304"/>
                <a:gd name="connsiteX36" fmla="*/ 27322 w 81448"/>
                <a:gd name="connsiteY36" fmla="*/ 80194 h 73304"/>
                <a:gd name="connsiteX37" fmla="*/ 24321 w 81448"/>
                <a:gd name="connsiteY37" fmla="*/ 79432 h 73304"/>
                <a:gd name="connsiteX38" fmla="*/ 22350 w 81448"/>
                <a:gd name="connsiteY38" fmla="*/ 77596 h 73304"/>
                <a:gd name="connsiteX39" fmla="*/ 21633 w 81448"/>
                <a:gd name="connsiteY39" fmla="*/ 74236 h 73304"/>
                <a:gd name="connsiteX40" fmla="*/ 21633 w 81448"/>
                <a:gd name="connsiteY40" fmla="*/ 69846 h 73304"/>
                <a:gd name="connsiteX41" fmla="*/ 20334 w 81448"/>
                <a:gd name="connsiteY41" fmla="*/ 67203 h 73304"/>
                <a:gd name="connsiteX42" fmla="*/ 16885 w 81448"/>
                <a:gd name="connsiteY42" fmla="*/ 66262 h 73304"/>
                <a:gd name="connsiteX43" fmla="*/ 15586 w 81448"/>
                <a:gd name="connsiteY43" fmla="*/ 65680 h 73304"/>
                <a:gd name="connsiteX44" fmla="*/ 15272 w 81448"/>
                <a:gd name="connsiteY44" fmla="*/ 64470 h 73304"/>
                <a:gd name="connsiteX45" fmla="*/ 15810 w 81448"/>
                <a:gd name="connsiteY45" fmla="*/ 63216 h 73304"/>
                <a:gd name="connsiteX46" fmla="*/ 17154 w 81448"/>
                <a:gd name="connsiteY46" fmla="*/ 62589 h 73304"/>
                <a:gd name="connsiteX47" fmla="*/ 23022 w 81448"/>
                <a:gd name="connsiteY47" fmla="*/ 62768 h 73304"/>
                <a:gd name="connsiteX48" fmla="*/ 30234 w 81448"/>
                <a:gd name="connsiteY48" fmla="*/ 63395 h 73304"/>
                <a:gd name="connsiteX49" fmla="*/ 35431 w 81448"/>
                <a:gd name="connsiteY49" fmla="*/ 63485 h 73304"/>
                <a:gd name="connsiteX50" fmla="*/ 43046 w 81448"/>
                <a:gd name="connsiteY50" fmla="*/ 63485 h 73304"/>
                <a:gd name="connsiteX51" fmla="*/ 50617 w 81448"/>
                <a:gd name="connsiteY51" fmla="*/ 63440 h 73304"/>
                <a:gd name="connsiteX52" fmla="*/ 55948 w 81448"/>
                <a:gd name="connsiteY52" fmla="*/ 63305 h 73304"/>
                <a:gd name="connsiteX53" fmla="*/ 56396 w 81448"/>
                <a:gd name="connsiteY53" fmla="*/ 54436 h 73304"/>
                <a:gd name="connsiteX54" fmla="*/ 51692 w 81448"/>
                <a:gd name="connsiteY54" fmla="*/ 54480 h 73304"/>
                <a:gd name="connsiteX55" fmla="*/ 44928 w 81448"/>
                <a:gd name="connsiteY55" fmla="*/ 54525 h 73304"/>
                <a:gd name="connsiteX56" fmla="*/ 38477 w 81448"/>
                <a:gd name="connsiteY56" fmla="*/ 54570 h 73304"/>
                <a:gd name="connsiteX57" fmla="*/ 34624 w 81448"/>
                <a:gd name="connsiteY57" fmla="*/ 54615 h 73304"/>
                <a:gd name="connsiteX58" fmla="*/ 31085 w 81448"/>
                <a:gd name="connsiteY58" fmla="*/ 55376 h 73304"/>
                <a:gd name="connsiteX59" fmla="*/ 28711 w 81448"/>
                <a:gd name="connsiteY59" fmla="*/ 56138 h 73304"/>
                <a:gd name="connsiteX60" fmla="*/ 26874 w 81448"/>
                <a:gd name="connsiteY60" fmla="*/ 56586 h 73304"/>
                <a:gd name="connsiteX61" fmla="*/ 24142 w 81448"/>
                <a:gd name="connsiteY61" fmla="*/ 56138 h 73304"/>
                <a:gd name="connsiteX62" fmla="*/ 20737 w 81448"/>
                <a:gd name="connsiteY62" fmla="*/ 54660 h 73304"/>
                <a:gd name="connsiteX63" fmla="*/ 17333 w 81448"/>
                <a:gd name="connsiteY63" fmla="*/ 52554 h 73304"/>
                <a:gd name="connsiteX64" fmla="*/ 16437 w 81448"/>
                <a:gd name="connsiteY64" fmla="*/ 50583 h 73304"/>
                <a:gd name="connsiteX65" fmla="*/ 18677 w 81448"/>
                <a:gd name="connsiteY65" fmla="*/ 49866 h 73304"/>
                <a:gd name="connsiteX66" fmla="*/ 24455 w 81448"/>
                <a:gd name="connsiteY66" fmla="*/ 50449 h 73304"/>
                <a:gd name="connsiteX67" fmla="*/ 30682 w 81448"/>
                <a:gd name="connsiteY67" fmla="*/ 50673 h 73304"/>
                <a:gd name="connsiteX68" fmla="*/ 34266 w 81448"/>
                <a:gd name="connsiteY68" fmla="*/ 50807 h 73304"/>
                <a:gd name="connsiteX69" fmla="*/ 40000 w 81448"/>
                <a:gd name="connsiteY69" fmla="*/ 50852 h 73304"/>
                <a:gd name="connsiteX70" fmla="*/ 46361 w 81448"/>
                <a:gd name="connsiteY70" fmla="*/ 50807 h 73304"/>
                <a:gd name="connsiteX71" fmla="*/ 51558 w 81448"/>
                <a:gd name="connsiteY71" fmla="*/ 50583 h 73304"/>
                <a:gd name="connsiteX72" fmla="*/ 53842 w 81448"/>
                <a:gd name="connsiteY72" fmla="*/ 50314 h 73304"/>
                <a:gd name="connsiteX73" fmla="*/ 55052 w 81448"/>
                <a:gd name="connsiteY73" fmla="*/ 49956 h 73304"/>
                <a:gd name="connsiteX74" fmla="*/ 55365 w 81448"/>
                <a:gd name="connsiteY74" fmla="*/ 49866 h 73304"/>
                <a:gd name="connsiteX75" fmla="*/ 55858 w 81448"/>
                <a:gd name="connsiteY75" fmla="*/ 49598 h 73304"/>
                <a:gd name="connsiteX76" fmla="*/ 56261 w 81448"/>
                <a:gd name="connsiteY76" fmla="*/ 49418 h 73304"/>
                <a:gd name="connsiteX77" fmla="*/ 56754 w 81448"/>
                <a:gd name="connsiteY77" fmla="*/ 49239 h 73304"/>
                <a:gd name="connsiteX78" fmla="*/ 60875 w 81448"/>
                <a:gd name="connsiteY78" fmla="*/ 49105 h 73304"/>
                <a:gd name="connsiteX79" fmla="*/ 64549 w 81448"/>
                <a:gd name="connsiteY79" fmla="*/ 49418 h 73304"/>
                <a:gd name="connsiteX80" fmla="*/ 66072 w 81448"/>
                <a:gd name="connsiteY80" fmla="*/ 50673 h 73304"/>
                <a:gd name="connsiteX81" fmla="*/ 65982 w 81448"/>
                <a:gd name="connsiteY81" fmla="*/ 52375 h 73304"/>
                <a:gd name="connsiteX82" fmla="*/ 65445 w 81448"/>
                <a:gd name="connsiteY82" fmla="*/ 53674 h 73304"/>
                <a:gd name="connsiteX83" fmla="*/ 64997 w 81448"/>
                <a:gd name="connsiteY83" fmla="*/ 55152 h 73304"/>
                <a:gd name="connsiteX84" fmla="*/ 62846 w 81448"/>
                <a:gd name="connsiteY84" fmla="*/ 63216 h 73304"/>
                <a:gd name="connsiteX85" fmla="*/ 65176 w 81448"/>
                <a:gd name="connsiteY85" fmla="*/ 63843 h 73304"/>
                <a:gd name="connsiteX86" fmla="*/ 65982 w 81448"/>
                <a:gd name="connsiteY86" fmla="*/ 65187 h 73304"/>
                <a:gd name="connsiteX87" fmla="*/ 65265 w 81448"/>
                <a:gd name="connsiteY87" fmla="*/ 66800 h 73304"/>
                <a:gd name="connsiteX88" fmla="*/ 61950 w 81448"/>
                <a:gd name="connsiteY88" fmla="*/ 67337 h 73304"/>
                <a:gd name="connsiteX89" fmla="*/ 55365 w 81448"/>
                <a:gd name="connsiteY89" fmla="*/ 67382 h 73304"/>
                <a:gd name="connsiteX90" fmla="*/ 45644 w 81448"/>
                <a:gd name="connsiteY90" fmla="*/ 67516 h 73304"/>
                <a:gd name="connsiteX91" fmla="*/ 36013 w 81448"/>
                <a:gd name="connsiteY91" fmla="*/ 67606 h 73304"/>
                <a:gd name="connsiteX92" fmla="*/ 29876 w 81448"/>
                <a:gd name="connsiteY92" fmla="*/ 67606 h 73304"/>
                <a:gd name="connsiteX93" fmla="*/ 29876 w 81448"/>
                <a:gd name="connsiteY93" fmla="*/ 73430 h 73304"/>
                <a:gd name="connsiteX94" fmla="*/ 30817 w 81448"/>
                <a:gd name="connsiteY94" fmla="*/ 75535 h 73304"/>
                <a:gd name="connsiteX95" fmla="*/ 33280 w 81448"/>
                <a:gd name="connsiteY95" fmla="*/ 76117 h 73304"/>
                <a:gd name="connsiteX96" fmla="*/ 50034 w 81448"/>
                <a:gd name="connsiteY96" fmla="*/ 75938 h 73304"/>
                <a:gd name="connsiteX97" fmla="*/ 53349 w 81448"/>
                <a:gd name="connsiteY97" fmla="*/ 75759 h 73304"/>
                <a:gd name="connsiteX98" fmla="*/ 56664 w 81448"/>
                <a:gd name="connsiteY98" fmla="*/ 74773 h 73304"/>
                <a:gd name="connsiteX99" fmla="*/ 57650 w 81448"/>
                <a:gd name="connsiteY99" fmla="*/ 74281 h 73304"/>
                <a:gd name="connsiteX100" fmla="*/ 58904 w 81448"/>
                <a:gd name="connsiteY100" fmla="*/ 73967 h 73304"/>
                <a:gd name="connsiteX101" fmla="*/ 63115 w 81448"/>
                <a:gd name="connsiteY101" fmla="*/ 73922 h 73304"/>
                <a:gd name="connsiteX102" fmla="*/ 66878 w 81448"/>
                <a:gd name="connsiteY102" fmla="*/ 74057 h 73304"/>
                <a:gd name="connsiteX103" fmla="*/ 69611 w 81448"/>
                <a:gd name="connsiteY103" fmla="*/ 75266 h 73304"/>
                <a:gd name="connsiteX104" fmla="*/ 70551 w 81448"/>
                <a:gd name="connsiteY104" fmla="*/ 77282 h 73304"/>
                <a:gd name="connsiteX105" fmla="*/ 69387 w 81448"/>
                <a:gd name="connsiteY105" fmla="*/ 79208 h 73304"/>
                <a:gd name="connsiteX106" fmla="*/ 66161 w 81448"/>
                <a:gd name="connsiteY106" fmla="*/ 80059 h 73304"/>
                <a:gd name="connsiteX107" fmla="*/ 30861 w 81448"/>
                <a:gd name="connsiteY107" fmla="*/ 80328 h 73304"/>
                <a:gd name="connsiteX108" fmla="*/ 41702 w 81448"/>
                <a:gd name="connsiteY108" fmla="*/ 52 h 73304"/>
                <a:gd name="connsiteX109" fmla="*/ 49855 w 81448"/>
                <a:gd name="connsiteY109" fmla="*/ 1306 h 73304"/>
                <a:gd name="connsiteX110" fmla="*/ 56306 w 81448"/>
                <a:gd name="connsiteY110" fmla="*/ 4711 h 73304"/>
                <a:gd name="connsiteX111" fmla="*/ 60607 w 81448"/>
                <a:gd name="connsiteY111" fmla="*/ 10042 h 73304"/>
                <a:gd name="connsiteX112" fmla="*/ 62130 w 81448"/>
                <a:gd name="connsiteY112" fmla="*/ 16896 h 73304"/>
                <a:gd name="connsiteX113" fmla="*/ 56396 w 81448"/>
                <a:gd name="connsiteY113" fmla="*/ 28498 h 73304"/>
                <a:gd name="connsiteX114" fmla="*/ 41792 w 81448"/>
                <a:gd name="connsiteY114" fmla="*/ 32664 h 73304"/>
                <a:gd name="connsiteX115" fmla="*/ 33594 w 81448"/>
                <a:gd name="connsiteY115" fmla="*/ 31589 h 73304"/>
                <a:gd name="connsiteX116" fmla="*/ 27188 w 81448"/>
                <a:gd name="connsiteY116" fmla="*/ 28543 h 73304"/>
                <a:gd name="connsiteX117" fmla="*/ 22977 w 81448"/>
                <a:gd name="connsiteY117" fmla="*/ 23571 h 73304"/>
                <a:gd name="connsiteX118" fmla="*/ 21454 w 81448"/>
                <a:gd name="connsiteY118" fmla="*/ 16896 h 73304"/>
                <a:gd name="connsiteX119" fmla="*/ 22932 w 81448"/>
                <a:gd name="connsiteY119" fmla="*/ 10042 h 73304"/>
                <a:gd name="connsiteX120" fmla="*/ 27098 w 81448"/>
                <a:gd name="connsiteY120" fmla="*/ 4711 h 73304"/>
                <a:gd name="connsiteX121" fmla="*/ 33504 w 81448"/>
                <a:gd name="connsiteY121" fmla="*/ 1306 h 73304"/>
                <a:gd name="connsiteX122" fmla="*/ 41702 w 81448"/>
                <a:gd name="connsiteY122" fmla="*/ 52 h 73304"/>
                <a:gd name="connsiteX123" fmla="*/ 41702 w 81448"/>
                <a:gd name="connsiteY123" fmla="*/ 5069 h 73304"/>
                <a:gd name="connsiteX124" fmla="*/ 32519 w 81448"/>
                <a:gd name="connsiteY124" fmla="*/ 8564 h 73304"/>
                <a:gd name="connsiteX125" fmla="*/ 29338 w 81448"/>
                <a:gd name="connsiteY125" fmla="*/ 17075 h 73304"/>
                <a:gd name="connsiteX126" fmla="*/ 32519 w 81448"/>
                <a:gd name="connsiteY126" fmla="*/ 25049 h 73304"/>
                <a:gd name="connsiteX127" fmla="*/ 41702 w 81448"/>
                <a:gd name="connsiteY127" fmla="*/ 28274 h 73304"/>
                <a:gd name="connsiteX128" fmla="*/ 50930 w 81448"/>
                <a:gd name="connsiteY128" fmla="*/ 25049 h 73304"/>
                <a:gd name="connsiteX129" fmla="*/ 54245 w 81448"/>
                <a:gd name="connsiteY129" fmla="*/ 17075 h 73304"/>
                <a:gd name="connsiteX130" fmla="*/ 50930 w 81448"/>
                <a:gd name="connsiteY130" fmla="*/ 8564 h 73304"/>
                <a:gd name="connsiteX131" fmla="*/ 41702 w 81448"/>
                <a:gd name="connsiteY131" fmla="*/ 5069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</a:cxnLst>
              <a:rect l="l" t="t" r="r" b="b"/>
              <a:pathLst>
                <a:path w="81448" h="73304">
                  <a:moveTo>
                    <a:pt x="65176" y="36786"/>
                  </a:moveTo>
                  <a:cubicBezTo>
                    <a:pt x="65594" y="36606"/>
                    <a:pt x="66072" y="36457"/>
                    <a:pt x="66609" y="36338"/>
                  </a:cubicBezTo>
                  <a:cubicBezTo>
                    <a:pt x="67147" y="36218"/>
                    <a:pt x="67625" y="36129"/>
                    <a:pt x="68043" y="36069"/>
                  </a:cubicBezTo>
                  <a:cubicBezTo>
                    <a:pt x="69596" y="35949"/>
                    <a:pt x="71149" y="35905"/>
                    <a:pt x="72702" y="35934"/>
                  </a:cubicBezTo>
                  <a:cubicBezTo>
                    <a:pt x="74255" y="35964"/>
                    <a:pt x="75808" y="36039"/>
                    <a:pt x="77361" y="36158"/>
                  </a:cubicBezTo>
                  <a:cubicBezTo>
                    <a:pt x="79152" y="36338"/>
                    <a:pt x="80541" y="36681"/>
                    <a:pt x="81527" y="37189"/>
                  </a:cubicBezTo>
                  <a:cubicBezTo>
                    <a:pt x="82512" y="37696"/>
                    <a:pt x="83005" y="38458"/>
                    <a:pt x="83005" y="39473"/>
                  </a:cubicBezTo>
                  <a:cubicBezTo>
                    <a:pt x="82946" y="40668"/>
                    <a:pt x="82393" y="41459"/>
                    <a:pt x="81348" y="41848"/>
                  </a:cubicBezTo>
                  <a:cubicBezTo>
                    <a:pt x="80302" y="42236"/>
                    <a:pt x="78943" y="42430"/>
                    <a:pt x="77271" y="42430"/>
                  </a:cubicBezTo>
                  <a:cubicBezTo>
                    <a:pt x="75419" y="42430"/>
                    <a:pt x="73120" y="42415"/>
                    <a:pt x="70372" y="42385"/>
                  </a:cubicBezTo>
                  <a:cubicBezTo>
                    <a:pt x="67625" y="42355"/>
                    <a:pt x="64728" y="42340"/>
                    <a:pt x="61682" y="42340"/>
                  </a:cubicBezTo>
                  <a:cubicBezTo>
                    <a:pt x="58635" y="42340"/>
                    <a:pt x="55619" y="42326"/>
                    <a:pt x="52633" y="42296"/>
                  </a:cubicBezTo>
                  <a:cubicBezTo>
                    <a:pt x="49646" y="42266"/>
                    <a:pt x="47018" y="42221"/>
                    <a:pt x="44748" y="42161"/>
                  </a:cubicBezTo>
                  <a:cubicBezTo>
                    <a:pt x="43016" y="42161"/>
                    <a:pt x="41120" y="42191"/>
                    <a:pt x="39059" y="42251"/>
                  </a:cubicBezTo>
                  <a:cubicBezTo>
                    <a:pt x="36999" y="42311"/>
                    <a:pt x="34953" y="42370"/>
                    <a:pt x="32922" y="42430"/>
                  </a:cubicBezTo>
                  <a:cubicBezTo>
                    <a:pt x="30951" y="42550"/>
                    <a:pt x="29055" y="42669"/>
                    <a:pt x="27233" y="42788"/>
                  </a:cubicBezTo>
                  <a:cubicBezTo>
                    <a:pt x="25411" y="42908"/>
                    <a:pt x="23933" y="42997"/>
                    <a:pt x="22798" y="43057"/>
                  </a:cubicBezTo>
                  <a:cubicBezTo>
                    <a:pt x="22260" y="43117"/>
                    <a:pt x="21753" y="43192"/>
                    <a:pt x="21275" y="43281"/>
                  </a:cubicBezTo>
                  <a:cubicBezTo>
                    <a:pt x="20797" y="43371"/>
                    <a:pt x="20349" y="43475"/>
                    <a:pt x="19931" y="43595"/>
                  </a:cubicBezTo>
                  <a:cubicBezTo>
                    <a:pt x="19573" y="43714"/>
                    <a:pt x="19199" y="43849"/>
                    <a:pt x="18811" y="43998"/>
                  </a:cubicBezTo>
                  <a:cubicBezTo>
                    <a:pt x="18423" y="44147"/>
                    <a:pt x="18049" y="44252"/>
                    <a:pt x="17691" y="44312"/>
                  </a:cubicBezTo>
                  <a:cubicBezTo>
                    <a:pt x="16855" y="44610"/>
                    <a:pt x="15914" y="44804"/>
                    <a:pt x="14869" y="44894"/>
                  </a:cubicBezTo>
                  <a:cubicBezTo>
                    <a:pt x="13824" y="44983"/>
                    <a:pt x="12435" y="44819"/>
                    <a:pt x="10703" y="44401"/>
                  </a:cubicBezTo>
                  <a:cubicBezTo>
                    <a:pt x="9628" y="44222"/>
                    <a:pt x="8373" y="43864"/>
                    <a:pt x="6940" y="43326"/>
                  </a:cubicBezTo>
                  <a:cubicBezTo>
                    <a:pt x="5506" y="42788"/>
                    <a:pt x="3983" y="42072"/>
                    <a:pt x="2371" y="41176"/>
                  </a:cubicBezTo>
                  <a:cubicBezTo>
                    <a:pt x="638" y="40280"/>
                    <a:pt x="-123" y="39369"/>
                    <a:pt x="86" y="38443"/>
                  </a:cubicBezTo>
                  <a:cubicBezTo>
                    <a:pt x="295" y="37517"/>
                    <a:pt x="1564" y="37204"/>
                    <a:pt x="3894" y="37502"/>
                  </a:cubicBezTo>
                  <a:cubicBezTo>
                    <a:pt x="6581" y="37861"/>
                    <a:pt x="9493" y="38100"/>
                    <a:pt x="12629" y="38219"/>
                  </a:cubicBezTo>
                  <a:cubicBezTo>
                    <a:pt x="15765" y="38339"/>
                    <a:pt x="18766" y="38398"/>
                    <a:pt x="21633" y="38398"/>
                  </a:cubicBezTo>
                  <a:cubicBezTo>
                    <a:pt x="23724" y="38398"/>
                    <a:pt x="26427" y="38398"/>
                    <a:pt x="29741" y="38398"/>
                  </a:cubicBezTo>
                  <a:cubicBezTo>
                    <a:pt x="33056" y="38398"/>
                    <a:pt x="36506" y="38368"/>
                    <a:pt x="40090" y="38309"/>
                  </a:cubicBezTo>
                  <a:cubicBezTo>
                    <a:pt x="43673" y="38309"/>
                    <a:pt x="47167" y="38279"/>
                    <a:pt x="50572" y="38219"/>
                  </a:cubicBezTo>
                  <a:cubicBezTo>
                    <a:pt x="53977" y="38159"/>
                    <a:pt x="56844" y="38100"/>
                    <a:pt x="59173" y="38040"/>
                  </a:cubicBezTo>
                  <a:cubicBezTo>
                    <a:pt x="60427" y="38040"/>
                    <a:pt x="61622" y="37876"/>
                    <a:pt x="62757" y="37547"/>
                  </a:cubicBezTo>
                  <a:cubicBezTo>
                    <a:pt x="63892" y="37219"/>
                    <a:pt x="64698" y="36965"/>
                    <a:pt x="65176" y="36786"/>
                  </a:cubicBezTo>
                  <a:moveTo>
                    <a:pt x="30861" y="80328"/>
                  </a:moveTo>
                  <a:cubicBezTo>
                    <a:pt x="29607" y="80328"/>
                    <a:pt x="28427" y="80283"/>
                    <a:pt x="27322" y="80194"/>
                  </a:cubicBezTo>
                  <a:cubicBezTo>
                    <a:pt x="26217" y="80104"/>
                    <a:pt x="25217" y="79850"/>
                    <a:pt x="24321" y="79432"/>
                  </a:cubicBezTo>
                  <a:cubicBezTo>
                    <a:pt x="23485" y="79014"/>
                    <a:pt x="22828" y="78402"/>
                    <a:pt x="22350" y="77596"/>
                  </a:cubicBezTo>
                  <a:cubicBezTo>
                    <a:pt x="21872" y="76789"/>
                    <a:pt x="21633" y="75669"/>
                    <a:pt x="21633" y="74236"/>
                  </a:cubicBezTo>
                  <a:lnTo>
                    <a:pt x="21633" y="69846"/>
                  </a:lnTo>
                  <a:cubicBezTo>
                    <a:pt x="21633" y="68591"/>
                    <a:pt x="21200" y="67710"/>
                    <a:pt x="20334" y="67203"/>
                  </a:cubicBezTo>
                  <a:cubicBezTo>
                    <a:pt x="19468" y="66695"/>
                    <a:pt x="18318" y="66381"/>
                    <a:pt x="16885" y="66262"/>
                  </a:cubicBezTo>
                  <a:cubicBezTo>
                    <a:pt x="16288" y="66262"/>
                    <a:pt x="15854" y="66068"/>
                    <a:pt x="15586" y="65680"/>
                  </a:cubicBezTo>
                  <a:cubicBezTo>
                    <a:pt x="15317" y="65291"/>
                    <a:pt x="15212" y="64888"/>
                    <a:pt x="15272" y="64470"/>
                  </a:cubicBezTo>
                  <a:cubicBezTo>
                    <a:pt x="15332" y="63992"/>
                    <a:pt x="15511" y="63574"/>
                    <a:pt x="15810" y="63216"/>
                  </a:cubicBezTo>
                  <a:cubicBezTo>
                    <a:pt x="16108" y="62857"/>
                    <a:pt x="16556" y="62648"/>
                    <a:pt x="17154" y="62589"/>
                  </a:cubicBezTo>
                  <a:cubicBezTo>
                    <a:pt x="18468" y="62589"/>
                    <a:pt x="20424" y="62648"/>
                    <a:pt x="23022" y="62768"/>
                  </a:cubicBezTo>
                  <a:cubicBezTo>
                    <a:pt x="25620" y="62887"/>
                    <a:pt x="28024" y="63096"/>
                    <a:pt x="30234" y="63395"/>
                  </a:cubicBezTo>
                  <a:cubicBezTo>
                    <a:pt x="31309" y="63455"/>
                    <a:pt x="33042" y="63485"/>
                    <a:pt x="35431" y="63485"/>
                  </a:cubicBezTo>
                  <a:cubicBezTo>
                    <a:pt x="37820" y="63485"/>
                    <a:pt x="40358" y="63485"/>
                    <a:pt x="43046" y="63485"/>
                  </a:cubicBezTo>
                  <a:cubicBezTo>
                    <a:pt x="45674" y="63485"/>
                    <a:pt x="48198" y="63470"/>
                    <a:pt x="50617" y="63440"/>
                  </a:cubicBezTo>
                  <a:cubicBezTo>
                    <a:pt x="53036" y="63410"/>
                    <a:pt x="54813" y="63365"/>
                    <a:pt x="55948" y="63305"/>
                  </a:cubicBezTo>
                  <a:lnTo>
                    <a:pt x="56396" y="54436"/>
                  </a:lnTo>
                  <a:cubicBezTo>
                    <a:pt x="55440" y="54436"/>
                    <a:pt x="53872" y="54451"/>
                    <a:pt x="51692" y="54480"/>
                  </a:cubicBezTo>
                  <a:cubicBezTo>
                    <a:pt x="49512" y="54510"/>
                    <a:pt x="47257" y="54525"/>
                    <a:pt x="44928" y="54525"/>
                  </a:cubicBezTo>
                  <a:cubicBezTo>
                    <a:pt x="42598" y="54525"/>
                    <a:pt x="40448" y="54540"/>
                    <a:pt x="38477" y="54570"/>
                  </a:cubicBezTo>
                  <a:cubicBezTo>
                    <a:pt x="36506" y="54600"/>
                    <a:pt x="35222" y="54615"/>
                    <a:pt x="34624" y="54615"/>
                  </a:cubicBezTo>
                  <a:cubicBezTo>
                    <a:pt x="33549" y="54734"/>
                    <a:pt x="32370" y="54988"/>
                    <a:pt x="31085" y="55376"/>
                  </a:cubicBezTo>
                  <a:cubicBezTo>
                    <a:pt x="29801" y="55765"/>
                    <a:pt x="29010" y="56018"/>
                    <a:pt x="28711" y="56138"/>
                  </a:cubicBezTo>
                  <a:cubicBezTo>
                    <a:pt x="28233" y="56317"/>
                    <a:pt x="27621" y="56466"/>
                    <a:pt x="26874" y="56586"/>
                  </a:cubicBezTo>
                  <a:cubicBezTo>
                    <a:pt x="26128" y="56705"/>
                    <a:pt x="25217" y="56556"/>
                    <a:pt x="24142" y="56138"/>
                  </a:cubicBezTo>
                  <a:cubicBezTo>
                    <a:pt x="23246" y="55839"/>
                    <a:pt x="22111" y="55346"/>
                    <a:pt x="20737" y="54660"/>
                  </a:cubicBezTo>
                  <a:cubicBezTo>
                    <a:pt x="19364" y="53973"/>
                    <a:pt x="18229" y="53271"/>
                    <a:pt x="17333" y="52554"/>
                  </a:cubicBezTo>
                  <a:cubicBezTo>
                    <a:pt x="16496" y="51897"/>
                    <a:pt x="16198" y="51240"/>
                    <a:pt x="16437" y="50583"/>
                  </a:cubicBezTo>
                  <a:cubicBezTo>
                    <a:pt x="16676" y="49926"/>
                    <a:pt x="17422" y="49687"/>
                    <a:pt x="18677" y="49866"/>
                  </a:cubicBezTo>
                  <a:cubicBezTo>
                    <a:pt x="20349" y="50105"/>
                    <a:pt x="22275" y="50299"/>
                    <a:pt x="24455" y="50449"/>
                  </a:cubicBezTo>
                  <a:cubicBezTo>
                    <a:pt x="26636" y="50598"/>
                    <a:pt x="28711" y="50673"/>
                    <a:pt x="30682" y="50673"/>
                  </a:cubicBezTo>
                  <a:cubicBezTo>
                    <a:pt x="31339" y="50732"/>
                    <a:pt x="32534" y="50777"/>
                    <a:pt x="34266" y="50807"/>
                  </a:cubicBezTo>
                  <a:cubicBezTo>
                    <a:pt x="35998" y="50837"/>
                    <a:pt x="37909" y="50852"/>
                    <a:pt x="40000" y="50852"/>
                  </a:cubicBezTo>
                  <a:cubicBezTo>
                    <a:pt x="42150" y="50852"/>
                    <a:pt x="44271" y="50837"/>
                    <a:pt x="46361" y="50807"/>
                  </a:cubicBezTo>
                  <a:cubicBezTo>
                    <a:pt x="48452" y="50777"/>
                    <a:pt x="50184" y="50703"/>
                    <a:pt x="51558" y="50583"/>
                  </a:cubicBezTo>
                  <a:cubicBezTo>
                    <a:pt x="52454" y="50523"/>
                    <a:pt x="53215" y="50434"/>
                    <a:pt x="53842" y="50314"/>
                  </a:cubicBezTo>
                  <a:cubicBezTo>
                    <a:pt x="54469" y="50195"/>
                    <a:pt x="54873" y="50075"/>
                    <a:pt x="55052" y="49956"/>
                  </a:cubicBezTo>
                  <a:cubicBezTo>
                    <a:pt x="55111" y="49956"/>
                    <a:pt x="55216" y="49926"/>
                    <a:pt x="55365" y="49866"/>
                  </a:cubicBezTo>
                  <a:cubicBezTo>
                    <a:pt x="55515" y="49807"/>
                    <a:pt x="55679" y="49717"/>
                    <a:pt x="55858" y="49598"/>
                  </a:cubicBezTo>
                  <a:cubicBezTo>
                    <a:pt x="55978" y="49538"/>
                    <a:pt x="56112" y="49478"/>
                    <a:pt x="56261" y="49418"/>
                  </a:cubicBezTo>
                  <a:cubicBezTo>
                    <a:pt x="56411" y="49359"/>
                    <a:pt x="56575" y="49299"/>
                    <a:pt x="56754" y="49239"/>
                  </a:cubicBezTo>
                  <a:cubicBezTo>
                    <a:pt x="57949" y="49120"/>
                    <a:pt x="59322" y="49075"/>
                    <a:pt x="60875" y="49105"/>
                  </a:cubicBezTo>
                  <a:cubicBezTo>
                    <a:pt x="62428" y="49135"/>
                    <a:pt x="63653" y="49239"/>
                    <a:pt x="64549" y="49418"/>
                  </a:cubicBezTo>
                  <a:cubicBezTo>
                    <a:pt x="65445" y="49657"/>
                    <a:pt x="65952" y="50075"/>
                    <a:pt x="66072" y="50673"/>
                  </a:cubicBezTo>
                  <a:cubicBezTo>
                    <a:pt x="66191" y="51270"/>
                    <a:pt x="66161" y="51837"/>
                    <a:pt x="65982" y="52375"/>
                  </a:cubicBezTo>
                  <a:cubicBezTo>
                    <a:pt x="65803" y="52733"/>
                    <a:pt x="65624" y="53166"/>
                    <a:pt x="65445" y="53674"/>
                  </a:cubicBezTo>
                  <a:cubicBezTo>
                    <a:pt x="65265" y="54182"/>
                    <a:pt x="65116" y="54674"/>
                    <a:pt x="64997" y="55152"/>
                  </a:cubicBezTo>
                  <a:lnTo>
                    <a:pt x="62846" y="63216"/>
                  </a:lnTo>
                  <a:cubicBezTo>
                    <a:pt x="63862" y="63276"/>
                    <a:pt x="64638" y="63485"/>
                    <a:pt x="65176" y="63843"/>
                  </a:cubicBezTo>
                  <a:cubicBezTo>
                    <a:pt x="65713" y="64201"/>
                    <a:pt x="65982" y="64649"/>
                    <a:pt x="65982" y="65187"/>
                  </a:cubicBezTo>
                  <a:cubicBezTo>
                    <a:pt x="65982" y="65904"/>
                    <a:pt x="65743" y="66441"/>
                    <a:pt x="65265" y="66800"/>
                  </a:cubicBezTo>
                  <a:cubicBezTo>
                    <a:pt x="64788" y="67158"/>
                    <a:pt x="63683" y="67337"/>
                    <a:pt x="61950" y="67337"/>
                  </a:cubicBezTo>
                  <a:cubicBezTo>
                    <a:pt x="60636" y="67337"/>
                    <a:pt x="58441" y="67352"/>
                    <a:pt x="55365" y="67382"/>
                  </a:cubicBezTo>
                  <a:cubicBezTo>
                    <a:pt x="52289" y="67412"/>
                    <a:pt x="49049" y="67457"/>
                    <a:pt x="45644" y="67516"/>
                  </a:cubicBezTo>
                  <a:cubicBezTo>
                    <a:pt x="42240" y="67576"/>
                    <a:pt x="39029" y="67606"/>
                    <a:pt x="36013" y="67606"/>
                  </a:cubicBezTo>
                  <a:cubicBezTo>
                    <a:pt x="32997" y="67606"/>
                    <a:pt x="30951" y="67606"/>
                    <a:pt x="29876" y="67606"/>
                  </a:cubicBezTo>
                  <a:lnTo>
                    <a:pt x="29876" y="73430"/>
                  </a:lnTo>
                  <a:cubicBezTo>
                    <a:pt x="29876" y="74445"/>
                    <a:pt x="30189" y="75147"/>
                    <a:pt x="30817" y="75535"/>
                  </a:cubicBezTo>
                  <a:cubicBezTo>
                    <a:pt x="31444" y="75923"/>
                    <a:pt x="32265" y="76117"/>
                    <a:pt x="33280" y="76117"/>
                  </a:cubicBezTo>
                  <a:lnTo>
                    <a:pt x="50034" y="75938"/>
                  </a:lnTo>
                  <a:cubicBezTo>
                    <a:pt x="51110" y="75938"/>
                    <a:pt x="52215" y="75878"/>
                    <a:pt x="53349" y="75759"/>
                  </a:cubicBezTo>
                  <a:cubicBezTo>
                    <a:pt x="54484" y="75639"/>
                    <a:pt x="55589" y="75311"/>
                    <a:pt x="56664" y="74773"/>
                  </a:cubicBezTo>
                  <a:cubicBezTo>
                    <a:pt x="56963" y="74594"/>
                    <a:pt x="57292" y="74430"/>
                    <a:pt x="57650" y="74281"/>
                  </a:cubicBezTo>
                  <a:cubicBezTo>
                    <a:pt x="58008" y="74131"/>
                    <a:pt x="58426" y="74027"/>
                    <a:pt x="58904" y="73967"/>
                  </a:cubicBezTo>
                  <a:cubicBezTo>
                    <a:pt x="60099" y="73907"/>
                    <a:pt x="61502" y="73892"/>
                    <a:pt x="63115" y="73922"/>
                  </a:cubicBezTo>
                  <a:cubicBezTo>
                    <a:pt x="64728" y="73952"/>
                    <a:pt x="65982" y="73997"/>
                    <a:pt x="66878" y="74057"/>
                  </a:cubicBezTo>
                  <a:cubicBezTo>
                    <a:pt x="68073" y="74236"/>
                    <a:pt x="68984" y="74639"/>
                    <a:pt x="69611" y="75266"/>
                  </a:cubicBezTo>
                  <a:cubicBezTo>
                    <a:pt x="70238" y="75893"/>
                    <a:pt x="70551" y="76565"/>
                    <a:pt x="70551" y="77282"/>
                  </a:cubicBezTo>
                  <a:cubicBezTo>
                    <a:pt x="70492" y="77999"/>
                    <a:pt x="70103" y="78641"/>
                    <a:pt x="69387" y="79208"/>
                  </a:cubicBezTo>
                  <a:cubicBezTo>
                    <a:pt x="68670" y="79776"/>
                    <a:pt x="67595" y="80059"/>
                    <a:pt x="66161" y="80059"/>
                  </a:cubicBezTo>
                  <a:lnTo>
                    <a:pt x="30861" y="80328"/>
                  </a:lnTo>
                  <a:moveTo>
                    <a:pt x="41702" y="52"/>
                  </a:moveTo>
                  <a:cubicBezTo>
                    <a:pt x="44629" y="52"/>
                    <a:pt x="47347" y="470"/>
                    <a:pt x="49855" y="1306"/>
                  </a:cubicBezTo>
                  <a:cubicBezTo>
                    <a:pt x="52364" y="2143"/>
                    <a:pt x="54514" y="3278"/>
                    <a:pt x="56306" y="4711"/>
                  </a:cubicBezTo>
                  <a:cubicBezTo>
                    <a:pt x="58158" y="6204"/>
                    <a:pt x="59591" y="7981"/>
                    <a:pt x="60607" y="10042"/>
                  </a:cubicBezTo>
                  <a:cubicBezTo>
                    <a:pt x="61622" y="12103"/>
                    <a:pt x="62130" y="14387"/>
                    <a:pt x="62130" y="16896"/>
                  </a:cubicBezTo>
                  <a:cubicBezTo>
                    <a:pt x="62130" y="21853"/>
                    <a:pt x="60218" y="25721"/>
                    <a:pt x="56396" y="28498"/>
                  </a:cubicBezTo>
                  <a:cubicBezTo>
                    <a:pt x="52573" y="31276"/>
                    <a:pt x="47705" y="32664"/>
                    <a:pt x="41792" y="32664"/>
                  </a:cubicBezTo>
                  <a:cubicBezTo>
                    <a:pt x="38805" y="32664"/>
                    <a:pt x="36073" y="32306"/>
                    <a:pt x="33594" y="31589"/>
                  </a:cubicBezTo>
                  <a:cubicBezTo>
                    <a:pt x="31115" y="30872"/>
                    <a:pt x="28980" y="29857"/>
                    <a:pt x="27188" y="28543"/>
                  </a:cubicBezTo>
                  <a:cubicBezTo>
                    <a:pt x="25396" y="27169"/>
                    <a:pt x="23993" y="25512"/>
                    <a:pt x="22977" y="23571"/>
                  </a:cubicBezTo>
                  <a:cubicBezTo>
                    <a:pt x="21962" y="21629"/>
                    <a:pt x="21454" y="19404"/>
                    <a:pt x="21454" y="16896"/>
                  </a:cubicBezTo>
                  <a:cubicBezTo>
                    <a:pt x="21454" y="14387"/>
                    <a:pt x="21947" y="12103"/>
                    <a:pt x="22932" y="10042"/>
                  </a:cubicBezTo>
                  <a:cubicBezTo>
                    <a:pt x="23918" y="7981"/>
                    <a:pt x="25307" y="6204"/>
                    <a:pt x="27098" y="4711"/>
                  </a:cubicBezTo>
                  <a:cubicBezTo>
                    <a:pt x="28890" y="3278"/>
                    <a:pt x="31026" y="2143"/>
                    <a:pt x="33504" y="1306"/>
                  </a:cubicBezTo>
                  <a:cubicBezTo>
                    <a:pt x="35983" y="470"/>
                    <a:pt x="38716" y="52"/>
                    <a:pt x="41702" y="52"/>
                  </a:cubicBezTo>
                  <a:moveTo>
                    <a:pt x="41702" y="5069"/>
                  </a:moveTo>
                  <a:cubicBezTo>
                    <a:pt x="37700" y="5069"/>
                    <a:pt x="34639" y="6234"/>
                    <a:pt x="32519" y="8564"/>
                  </a:cubicBezTo>
                  <a:cubicBezTo>
                    <a:pt x="30399" y="10893"/>
                    <a:pt x="29338" y="13730"/>
                    <a:pt x="29338" y="17075"/>
                  </a:cubicBezTo>
                  <a:cubicBezTo>
                    <a:pt x="29338" y="20241"/>
                    <a:pt x="30399" y="22899"/>
                    <a:pt x="32519" y="25049"/>
                  </a:cubicBezTo>
                  <a:cubicBezTo>
                    <a:pt x="34639" y="27199"/>
                    <a:pt x="37700" y="28274"/>
                    <a:pt x="41702" y="28274"/>
                  </a:cubicBezTo>
                  <a:cubicBezTo>
                    <a:pt x="45644" y="28274"/>
                    <a:pt x="48720" y="27199"/>
                    <a:pt x="50930" y="25049"/>
                  </a:cubicBezTo>
                  <a:cubicBezTo>
                    <a:pt x="53140" y="22899"/>
                    <a:pt x="54245" y="20241"/>
                    <a:pt x="54245" y="17075"/>
                  </a:cubicBezTo>
                  <a:cubicBezTo>
                    <a:pt x="54245" y="13730"/>
                    <a:pt x="53140" y="10893"/>
                    <a:pt x="50930" y="8564"/>
                  </a:cubicBezTo>
                  <a:cubicBezTo>
                    <a:pt x="48720" y="6234"/>
                    <a:pt x="45644" y="5069"/>
                    <a:pt x="41702" y="5069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8" name="자유형: 도형 667">
              <a:extLst>
                <a:ext uri="{FF2B5EF4-FFF2-40B4-BE49-F238E27FC236}">
                  <a16:creationId xmlns:a16="http://schemas.microsoft.com/office/drawing/2014/main" id="{172E05F2-2BC0-455A-B996-4BC8D5C3C7B6}"/>
                </a:ext>
              </a:extLst>
            </p:cNvPr>
            <p:cNvSpPr/>
            <p:nvPr/>
          </p:nvSpPr>
          <p:spPr>
            <a:xfrm>
              <a:off x="6279471" y="5820036"/>
              <a:ext cx="65159" cy="81449"/>
            </a:xfrm>
            <a:custGeom>
              <a:avLst/>
              <a:gdLst>
                <a:gd name="connsiteX0" fmla="*/ 65844 w 65159"/>
                <a:gd name="connsiteY0" fmla="*/ 10535 h 81448"/>
                <a:gd name="connsiteX1" fmla="*/ 65844 w 65159"/>
                <a:gd name="connsiteY1" fmla="*/ 33650 h 81448"/>
                <a:gd name="connsiteX2" fmla="*/ 64321 w 65159"/>
                <a:gd name="connsiteY2" fmla="*/ 45073 h 81448"/>
                <a:gd name="connsiteX3" fmla="*/ 61185 w 65159"/>
                <a:gd name="connsiteY3" fmla="*/ 49508 h 81448"/>
                <a:gd name="connsiteX4" fmla="*/ 58856 w 65159"/>
                <a:gd name="connsiteY4" fmla="*/ 46238 h 81448"/>
                <a:gd name="connsiteX5" fmla="*/ 58139 w 65159"/>
                <a:gd name="connsiteY5" fmla="*/ 37950 h 81448"/>
                <a:gd name="connsiteX6" fmla="*/ 58139 w 65159"/>
                <a:gd name="connsiteY6" fmla="*/ 12147 h 81448"/>
                <a:gd name="connsiteX7" fmla="*/ 57780 w 65159"/>
                <a:gd name="connsiteY7" fmla="*/ 8564 h 81448"/>
                <a:gd name="connsiteX8" fmla="*/ 56257 w 65159"/>
                <a:gd name="connsiteY8" fmla="*/ 6324 h 81448"/>
                <a:gd name="connsiteX9" fmla="*/ 52718 w 65159"/>
                <a:gd name="connsiteY9" fmla="*/ 4621 h 81448"/>
                <a:gd name="connsiteX10" fmla="*/ 48821 w 65159"/>
                <a:gd name="connsiteY10" fmla="*/ 3636 h 81448"/>
                <a:gd name="connsiteX11" fmla="*/ 47836 w 65159"/>
                <a:gd name="connsiteY11" fmla="*/ 2919 h 81448"/>
                <a:gd name="connsiteX12" fmla="*/ 47746 w 65159"/>
                <a:gd name="connsiteY12" fmla="*/ 1665 h 81448"/>
                <a:gd name="connsiteX13" fmla="*/ 48373 w 65159"/>
                <a:gd name="connsiteY13" fmla="*/ 545 h 81448"/>
                <a:gd name="connsiteX14" fmla="*/ 49896 w 65159"/>
                <a:gd name="connsiteY14" fmla="*/ 52 h 81448"/>
                <a:gd name="connsiteX15" fmla="*/ 57915 w 65159"/>
                <a:gd name="connsiteY15" fmla="*/ 724 h 81448"/>
                <a:gd name="connsiteX16" fmla="*/ 65754 w 65159"/>
                <a:gd name="connsiteY16" fmla="*/ 2292 h 81448"/>
                <a:gd name="connsiteX17" fmla="*/ 66650 w 65159"/>
                <a:gd name="connsiteY17" fmla="*/ 3322 h 81448"/>
                <a:gd name="connsiteX18" fmla="*/ 66740 w 65159"/>
                <a:gd name="connsiteY18" fmla="*/ 5069 h 81448"/>
                <a:gd name="connsiteX19" fmla="*/ 66068 w 65159"/>
                <a:gd name="connsiteY19" fmla="*/ 7802 h 81448"/>
                <a:gd name="connsiteX20" fmla="*/ 65844 w 65159"/>
                <a:gd name="connsiteY20" fmla="*/ 10535 h 81448"/>
                <a:gd name="connsiteX21" fmla="*/ 43266 w 65159"/>
                <a:gd name="connsiteY21" fmla="*/ 14746 h 81448"/>
                <a:gd name="connsiteX22" fmla="*/ 43266 w 65159"/>
                <a:gd name="connsiteY22" fmla="*/ 36696 h 81448"/>
                <a:gd name="connsiteX23" fmla="*/ 41788 w 65159"/>
                <a:gd name="connsiteY23" fmla="*/ 42296 h 81448"/>
                <a:gd name="connsiteX24" fmla="*/ 38966 w 65159"/>
                <a:gd name="connsiteY24" fmla="*/ 44849 h 81448"/>
                <a:gd name="connsiteX25" fmla="*/ 37711 w 65159"/>
                <a:gd name="connsiteY25" fmla="*/ 44491 h 81448"/>
                <a:gd name="connsiteX26" fmla="*/ 36815 w 65159"/>
                <a:gd name="connsiteY26" fmla="*/ 43684 h 81448"/>
                <a:gd name="connsiteX27" fmla="*/ 36188 w 65159"/>
                <a:gd name="connsiteY27" fmla="*/ 42609 h 81448"/>
                <a:gd name="connsiteX28" fmla="*/ 35830 w 65159"/>
                <a:gd name="connsiteY28" fmla="*/ 41713 h 81448"/>
                <a:gd name="connsiteX29" fmla="*/ 14865 w 65159"/>
                <a:gd name="connsiteY29" fmla="*/ 42072 h 81448"/>
                <a:gd name="connsiteX30" fmla="*/ 14327 w 65159"/>
                <a:gd name="connsiteY30" fmla="*/ 43147 h 81448"/>
                <a:gd name="connsiteX31" fmla="*/ 13521 w 65159"/>
                <a:gd name="connsiteY31" fmla="*/ 44401 h 81448"/>
                <a:gd name="connsiteX32" fmla="*/ 12312 w 65159"/>
                <a:gd name="connsiteY32" fmla="*/ 45521 h 81448"/>
                <a:gd name="connsiteX33" fmla="*/ 10833 w 65159"/>
                <a:gd name="connsiteY33" fmla="*/ 46014 h 81448"/>
                <a:gd name="connsiteX34" fmla="*/ 8504 w 65159"/>
                <a:gd name="connsiteY34" fmla="*/ 44312 h 81448"/>
                <a:gd name="connsiteX35" fmla="*/ 7429 w 65159"/>
                <a:gd name="connsiteY35" fmla="*/ 38040 h 81448"/>
                <a:gd name="connsiteX36" fmla="*/ 7429 w 65159"/>
                <a:gd name="connsiteY36" fmla="*/ 19315 h 81448"/>
                <a:gd name="connsiteX37" fmla="*/ 7250 w 65159"/>
                <a:gd name="connsiteY37" fmla="*/ 17299 h 81448"/>
                <a:gd name="connsiteX38" fmla="*/ 6264 w 65159"/>
                <a:gd name="connsiteY38" fmla="*/ 15462 h 81448"/>
                <a:gd name="connsiteX39" fmla="*/ 3935 w 65159"/>
                <a:gd name="connsiteY39" fmla="*/ 14253 h 81448"/>
                <a:gd name="connsiteX40" fmla="*/ 888 w 65159"/>
                <a:gd name="connsiteY40" fmla="*/ 13491 h 81448"/>
                <a:gd name="connsiteX41" fmla="*/ 172 w 65159"/>
                <a:gd name="connsiteY41" fmla="*/ 12954 h 81448"/>
                <a:gd name="connsiteX42" fmla="*/ 82 w 65159"/>
                <a:gd name="connsiteY42" fmla="*/ 11789 h 81448"/>
                <a:gd name="connsiteX43" fmla="*/ 485 w 65159"/>
                <a:gd name="connsiteY43" fmla="*/ 10624 h 81448"/>
                <a:gd name="connsiteX44" fmla="*/ 1695 w 65159"/>
                <a:gd name="connsiteY44" fmla="*/ 9997 h 81448"/>
                <a:gd name="connsiteX45" fmla="*/ 7921 w 65159"/>
                <a:gd name="connsiteY45" fmla="*/ 10266 h 81448"/>
                <a:gd name="connsiteX46" fmla="*/ 14417 w 65159"/>
                <a:gd name="connsiteY46" fmla="*/ 11251 h 81448"/>
                <a:gd name="connsiteX47" fmla="*/ 15268 w 65159"/>
                <a:gd name="connsiteY47" fmla="*/ 12371 h 81448"/>
                <a:gd name="connsiteX48" fmla="*/ 15313 w 65159"/>
                <a:gd name="connsiteY48" fmla="*/ 14118 h 81448"/>
                <a:gd name="connsiteX49" fmla="*/ 15179 w 65159"/>
                <a:gd name="connsiteY49" fmla="*/ 14746 h 81448"/>
                <a:gd name="connsiteX50" fmla="*/ 15044 w 65159"/>
                <a:gd name="connsiteY50" fmla="*/ 15641 h 81448"/>
                <a:gd name="connsiteX51" fmla="*/ 14999 w 65159"/>
                <a:gd name="connsiteY51" fmla="*/ 16627 h 81448"/>
                <a:gd name="connsiteX52" fmla="*/ 14955 w 65159"/>
                <a:gd name="connsiteY52" fmla="*/ 17702 h 81448"/>
                <a:gd name="connsiteX53" fmla="*/ 14955 w 65159"/>
                <a:gd name="connsiteY53" fmla="*/ 20659 h 81448"/>
                <a:gd name="connsiteX54" fmla="*/ 35740 w 65159"/>
                <a:gd name="connsiteY54" fmla="*/ 20211 h 81448"/>
                <a:gd name="connsiteX55" fmla="*/ 35740 w 65159"/>
                <a:gd name="connsiteY55" fmla="*/ 15821 h 81448"/>
                <a:gd name="connsiteX56" fmla="*/ 35516 w 65159"/>
                <a:gd name="connsiteY56" fmla="*/ 13850 h 81448"/>
                <a:gd name="connsiteX57" fmla="*/ 34576 w 65159"/>
                <a:gd name="connsiteY57" fmla="*/ 12058 h 81448"/>
                <a:gd name="connsiteX58" fmla="*/ 32022 w 65159"/>
                <a:gd name="connsiteY58" fmla="*/ 10803 h 81448"/>
                <a:gd name="connsiteX59" fmla="*/ 28752 w 65159"/>
                <a:gd name="connsiteY59" fmla="*/ 9997 h 81448"/>
                <a:gd name="connsiteX60" fmla="*/ 27990 w 65159"/>
                <a:gd name="connsiteY60" fmla="*/ 9460 h 81448"/>
                <a:gd name="connsiteX61" fmla="*/ 27856 w 65159"/>
                <a:gd name="connsiteY61" fmla="*/ 8295 h 81448"/>
                <a:gd name="connsiteX62" fmla="*/ 28349 w 65159"/>
                <a:gd name="connsiteY62" fmla="*/ 7130 h 81448"/>
                <a:gd name="connsiteX63" fmla="*/ 29558 w 65159"/>
                <a:gd name="connsiteY63" fmla="*/ 6503 h 81448"/>
                <a:gd name="connsiteX64" fmla="*/ 32470 w 65159"/>
                <a:gd name="connsiteY64" fmla="*/ 6593 h 81448"/>
                <a:gd name="connsiteX65" fmla="*/ 36009 w 65159"/>
                <a:gd name="connsiteY65" fmla="*/ 6861 h 81448"/>
                <a:gd name="connsiteX66" fmla="*/ 39638 w 65159"/>
                <a:gd name="connsiteY66" fmla="*/ 7309 h 81448"/>
                <a:gd name="connsiteX67" fmla="*/ 42729 w 65159"/>
                <a:gd name="connsiteY67" fmla="*/ 7847 h 81448"/>
                <a:gd name="connsiteX68" fmla="*/ 43580 w 65159"/>
                <a:gd name="connsiteY68" fmla="*/ 8967 h 81448"/>
                <a:gd name="connsiteX69" fmla="*/ 43625 w 65159"/>
                <a:gd name="connsiteY69" fmla="*/ 10714 h 81448"/>
                <a:gd name="connsiteX70" fmla="*/ 43490 w 65159"/>
                <a:gd name="connsiteY70" fmla="*/ 11431 h 81448"/>
                <a:gd name="connsiteX71" fmla="*/ 43356 w 65159"/>
                <a:gd name="connsiteY71" fmla="*/ 12416 h 81448"/>
                <a:gd name="connsiteX72" fmla="*/ 43311 w 65159"/>
                <a:gd name="connsiteY72" fmla="*/ 13626 h 81448"/>
                <a:gd name="connsiteX73" fmla="*/ 43266 w 65159"/>
                <a:gd name="connsiteY73" fmla="*/ 14746 h 81448"/>
                <a:gd name="connsiteX74" fmla="*/ 35740 w 65159"/>
                <a:gd name="connsiteY74" fmla="*/ 24780 h 81448"/>
                <a:gd name="connsiteX75" fmla="*/ 14955 w 65159"/>
                <a:gd name="connsiteY75" fmla="*/ 25138 h 81448"/>
                <a:gd name="connsiteX76" fmla="*/ 14955 w 65159"/>
                <a:gd name="connsiteY76" fmla="*/ 37682 h 81448"/>
                <a:gd name="connsiteX77" fmla="*/ 35740 w 65159"/>
                <a:gd name="connsiteY77" fmla="*/ 37234 h 81448"/>
                <a:gd name="connsiteX78" fmla="*/ 35740 w 65159"/>
                <a:gd name="connsiteY78" fmla="*/ 24780 h 81448"/>
                <a:gd name="connsiteX79" fmla="*/ 49448 w 65159"/>
                <a:gd name="connsiteY79" fmla="*/ 52465 h 81448"/>
                <a:gd name="connsiteX80" fmla="*/ 43938 w 65159"/>
                <a:gd name="connsiteY80" fmla="*/ 52778 h 81448"/>
                <a:gd name="connsiteX81" fmla="*/ 39414 w 65159"/>
                <a:gd name="connsiteY81" fmla="*/ 52644 h 81448"/>
                <a:gd name="connsiteX82" fmla="*/ 35785 w 65159"/>
                <a:gd name="connsiteY82" fmla="*/ 51837 h 81448"/>
                <a:gd name="connsiteX83" fmla="*/ 30992 w 65159"/>
                <a:gd name="connsiteY83" fmla="*/ 49150 h 81448"/>
                <a:gd name="connsiteX84" fmla="*/ 29827 w 65159"/>
                <a:gd name="connsiteY84" fmla="*/ 46596 h 81448"/>
                <a:gd name="connsiteX85" fmla="*/ 33859 w 65159"/>
                <a:gd name="connsiteY85" fmla="*/ 45924 h 81448"/>
                <a:gd name="connsiteX86" fmla="*/ 37398 w 65159"/>
                <a:gd name="connsiteY86" fmla="*/ 46462 h 81448"/>
                <a:gd name="connsiteX87" fmla="*/ 40578 w 65159"/>
                <a:gd name="connsiteY87" fmla="*/ 46731 h 81448"/>
                <a:gd name="connsiteX88" fmla="*/ 43893 w 65159"/>
                <a:gd name="connsiteY88" fmla="*/ 46865 h 81448"/>
                <a:gd name="connsiteX89" fmla="*/ 48104 w 65159"/>
                <a:gd name="connsiteY89" fmla="*/ 46910 h 81448"/>
                <a:gd name="connsiteX90" fmla="*/ 52539 w 65159"/>
                <a:gd name="connsiteY90" fmla="*/ 47895 h 81448"/>
                <a:gd name="connsiteX91" fmla="*/ 54018 w 65159"/>
                <a:gd name="connsiteY91" fmla="*/ 49687 h 81448"/>
                <a:gd name="connsiteX92" fmla="*/ 52808 w 65159"/>
                <a:gd name="connsiteY92" fmla="*/ 51524 h 81448"/>
                <a:gd name="connsiteX93" fmla="*/ 49448 w 65159"/>
                <a:gd name="connsiteY93" fmla="*/ 52465 h 81448"/>
                <a:gd name="connsiteX94" fmla="*/ 44879 w 65159"/>
                <a:gd name="connsiteY94" fmla="*/ 65904 h 81448"/>
                <a:gd name="connsiteX95" fmla="*/ 48149 w 65159"/>
                <a:gd name="connsiteY95" fmla="*/ 67606 h 81448"/>
                <a:gd name="connsiteX96" fmla="*/ 51330 w 65159"/>
                <a:gd name="connsiteY96" fmla="*/ 69308 h 81448"/>
                <a:gd name="connsiteX97" fmla="*/ 54107 w 65159"/>
                <a:gd name="connsiteY97" fmla="*/ 70742 h 81448"/>
                <a:gd name="connsiteX98" fmla="*/ 56257 w 65159"/>
                <a:gd name="connsiteY98" fmla="*/ 71638 h 81448"/>
                <a:gd name="connsiteX99" fmla="*/ 57601 w 65159"/>
                <a:gd name="connsiteY99" fmla="*/ 72175 h 81448"/>
                <a:gd name="connsiteX100" fmla="*/ 58676 w 65159"/>
                <a:gd name="connsiteY100" fmla="*/ 72354 h 81448"/>
                <a:gd name="connsiteX101" fmla="*/ 59662 w 65159"/>
                <a:gd name="connsiteY101" fmla="*/ 72489 h 81448"/>
                <a:gd name="connsiteX102" fmla="*/ 60558 w 65159"/>
                <a:gd name="connsiteY102" fmla="*/ 72534 h 81448"/>
                <a:gd name="connsiteX103" fmla="*/ 61006 w 65159"/>
                <a:gd name="connsiteY103" fmla="*/ 72758 h 81448"/>
                <a:gd name="connsiteX104" fmla="*/ 61633 w 65159"/>
                <a:gd name="connsiteY104" fmla="*/ 73071 h 81448"/>
                <a:gd name="connsiteX105" fmla="*/ 62395 w 65159"/>
                <a:gd name="connsiteY105" fmla="*/ 73474 h 81448"/>
                <a:gd name="connsiteX106" fmla="*/ 63335 w 65159"/>
                <a:gd name="connsiteY106" fmla="*/ 73877 h 81448"/>
                <a:gd name="connsiteX107" fmla="*/ 66740 w 65159"/>
                <a:gd name="connsiteY107" fmla="*/ 76162 h 81448"/>
                <a:gd name="connsiteX108" fmla="*/ 70144 w 65159"/>
                <a:gd name="connsiteY108" fmla="*/ 79253 h 81448"/>
                <a:gd name="connsiteX109" fmla="*/ 71220 w 65159"/>
                <a:gd name="connsiteY109" fmla="*/ 81896 h 81448"/>
                <a:gd name="connsiteX110" fmla="*/ 70324 w 65159"/>
                <a:gd name="connsiteY110" fmla="*/ 83733 h 81448"/>
                <a:gd name="connsiteX111" fmla="*/ 67860 w 65159"/>
                <a:gd name="connsiteY111" fmla="*/ 84181 h 81448"/>
                <a:gd name="connsiteX112" fmla="*/ 64231 w 65159"/>
                <a:gd name="connsiteY112" fmla="*/ 82658 h 81448"/>
                <a:gd name="connsiteX113" fmla="*/ 60065 w 65159"/>
                <a:gd name="connsiteY113" fmla="*/ 80059 h 81448"/>
                <a:gd name="connsiteX114" fmla="*/ 54376 w 65159"/>
                <a:gd name="connsiteY114" fmla="*/ 76386 h 81448"/>
                <a:gd name="connsiteX115" fmla="*/ 48104 w 65159"/>
                <a:gd name="connsiteY115" fmla="*/ 72489 h 81448"/>
                <a:gd name="connsiteX116" fmla="*/ 42549 w 65159"/>
                <a:gd name="connsiteY116" fmla="*/ 69219 h 81448"/>
                <a:gd name="connsiteX117" fmla="*/ 30678 w 65159"/>
                <a:gd name="connsiteY117" fmla="*/ 79119 h 81448"/>
                <a:gd name="connsiteX118" fmla="*/ 18270 w 65159"/>
                <a:gd name="connsiteY118" fmla="*/ 84987 h 81448"/>
                <a:gd name="connsiteX119" fmla="*/ 15134 w 65159"/>
                <a:gd name="connsiteY119" fmla="*/ 85569 h 81448"/>
                <a:gd name="connsiteX120" fmla="*/ 13700 w 65159"/>
                <a:gd name="connsiteY120" fmla="*/ 84898 h 81448"/>
                <a:gd name="connsiteX121" fmla="*/ 13790 w 65159"/>
                <a:gd name="connsiteY121" fmla="*/ 83778 h 81448"/>
                <a:gd name="connsiteX122" fmla="*/ 15134 w 65159"/>
                <a:gd name="connsiteY122" fmla="*/ 82658 h 81448"/>
                <a:gd name="connsiteX123" fmla="*/ 22346 w 65159"/>
                <a:gd name="connsiteY123" fmla="*/ 78716 h 81448"/>
                <a:gd name="connsiteX124" fmla="*/ 29379 w 65159"/>
                <a:gd name="connsiteY124" fmla="*/ 73340 h 81448"/>
                <a:gd name="connsiteX125" fmla="*/ 35024 w 65159"/>
                <a:gd name="connsiteY125" fmla="*/ 67292 h 81448"/>
                <a:gd name="connsiteX126" fmla="*/ 38518 w 65159"/>
                <a:gd name="connsiteY126" fmla="*/ 61424 h 81448"/>
                <a:gd name="connsiteX127" fmla="*/ 36099 w 65159"/>
                <a:gd name="connsiteY127" fmla="*/ 61514 h 81448"/>
                <a:gd name="connsiteX128" fmla="*/ 34128 w 65159"/>
                <a:gd name="connsiteY128" fmla="*/ 61603 h 81448"/>
                <a:gd name="connsiteX129" fmla="*/ 32112 w 65159"/>
                <a:gd name="connsiteY129" fmla="*/ 62051 h 81448"/>
                <a:gd name="connsiteX130" fmla="*/ 30365 w 65159"/>
                <a:gd name="connsiteY130" fmla="*/ 62857 h 81448"/>
                <a:gd name="connsiteX131" fmla="*/ 27767 w 65159"/>
                <a:gd name="connsiteY131" fmla="*/ 63485 h 81448"/>
                <a:gd name="connsiteX132" fmla="*/ 24362 w 65159"/>
                <a:gd name="connsiteY132" fmla="*/ 63037 h 81448"/>
                <a:gd name="connsiteX133" fmla="*/ 21764 w 65159"/>
                <a:gd name="connsiteY133" fmla="*/ 62141 h 81448"/>
                <a:gd name="connsiteX134" fmla="*/ 18628 w 65159"/>
                <a:gd name="connsiteY134" fmla="*/ 60707 h 81448"/>
                <a:gd name="connsiteX135" fmla="*/ 15716 w 65159"/>
                <a:gd name="connsiteY135" fmla="*/ 57706 h 81448"/>
                <a:gd name="connsiteX136" fmla="*/ 19972 w 65159"/>
                <a:gd name="connsiteY136" fmla="*/ 56675 h 81448"/>
                <a:gd name="connsiteX137" fmla="*/ 25213 w 65159"/>
                <a:gd name="connsiteY137" fmla="*/ 57123 h 81448"/>
                <a:gd name="connsiteX138" fmla="*/ 32067 w 65159"/>
                <a:gd name="connsiteY138" fmla="*/ 57303 h 81448"/>
                <a:gd name="connsiteX139" fmla="*/ 35472 w 65159"/>
                <a:gd name="connsiteY139" fmla="*/ 57392 h 81448"/>
                <a:gd name="connsiteX140" fmla="*/ 39862 w 65159"/>
                <a:gd name="connsiteY140" fmla="*/ 57392 h 81448"/>
                <a:gd name="connsiteX141" fmla="*/ 44745 w 65159"/>
                <a:gd name="connsiteY141" fmla="*/ 57168 h 81448"/>
                <a:gd name="connsiteX142" fmla="*/ 49448 w 65159"/>
                <a:gd name="connsiteY142" fmla="*/ 56675 h 81448"/>
                <a:gd name="connsiteX143" fmla="*/ 51643 w 65159"/>
                <a:gd name="connsiteY143" fmla="*/ 56362 h 81448"/>
                <a:gd name="connsiteX144" fmla="*/ 53390 w 65159"/>
                <a:gd name="connsiteY144" fmla="*/ 55869 h 81448"/>
                <a:gd name="connsiteX145" fmla="*/ 54510 w 65159"/>
                <a:gd name="connsiteY145" fmla="*/ 55332 h 81448"/>
                <a:gd name="connsiteX146" fmla="*/ 55899 w 65159"/>
                <a:gd name="connsiteY146" fmla="*/ 54973 h 81448"/>
                <a:gd name="connsiteX147" fmla="*/ 61588 w 65159"/>
                <a:gd name="connsiteY147" fmla="*/ 54884 h 81448"/>
                <a:gd name="connsiteX148" fmla="*/ 66113 w 65159"/>
                <a:gd name="connsiteY148" fmla="*/ 55600 h 81448"/>
                <a:gd name="connsiteX149" fmla="*/ 68129 w 65159"/>
                <a:gd name="connsiteY149" fmla="*/ 57213 h 81448"/>
                <a:gd name="connsiteX150" fmla="*/ 68532 w 65159"/>
                <a:gd name="connsiteY150" fmla="*/ 58915 h 81448"/>
                <a:gd name="connsiteX151" fmla="*/ 67546 w 65159"/>
                <a:gd name="connsiteY151" fmla="*/ 60394 h 81448"/>
                <a:gd name="connsiteX152" fmla="*/ 65396 w 65159"/>
                <a:gd name="connsiteY152" fmla="*/ 60886 h 81448"/>
                <a:gd name="connsiteX153" fmla="*/ 55989 w 65159"/>
                <a:gd name="connsiteY153" fmla="*/ 60886 h 81448"/>
                <a:gd name="connsiteX154" fmla="*/ 46312 w 65159"/>
                <a:gd name="connsiteY154" fmla="*/ 60976 h 81448"/>
                <a:gd name="connsiteX155" fmla="*/ 47074 w 65159"/>
                <a:gd name="connsiteY155" fmla="*/ 61872 h 81448"/>
                <a:gd name="connsiteX156" fmla="*/ 46940 w 65159"/>
                <a:gd name="connsiteY156" fmla="*/ 62768 h 81448"/>
                <a:gd name="connsiteX157" fmla="*/ 46402 w 65159"/>
                <a:gd name="connsiteY157" fmla="*/ 63619 h 81448"/>
                <a:gd name="connsiteX158" fmla="*/ 45864 w 65159"/>
                <a:gd name="connsiteY158" fmla="*/ 64381 h 81448"/>
                <a:gd name="connsiteX159" fmla="*/ 45372 w 65159"/>
                <a:gd name="connsiteY159" fmla="*/ 65142 h 81448"/>
                <a:gd name="connsiteX160" fmla="*/ 44879 w 65159"/>
                <a:gd name="connsiteY160" fmla="*/ 65904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</a:cxnLst>
              <a:rect l="l" t="t" r="r" b="b"/>
              <a:pathLst>
                <a:path w="65159" h="81448">
                  <a:moveTo>
                    <a:pt x="65844" y="10535"/>
                  </a:moveTo>
                  <a:lnTo>
                    <a:pt x="65844" y="33650"/>
                  </a:lnTo>
                  <a:cubicBezTo>
                    <a:pt x="65844" y="38309"/>
                    <a:pt x="65336" y="42116"/>
                    <a:pt x="64321" y="45073"/>
                  </a:cubicBezTo>
                  <a:cubicBezTo>
                    <a:pt x="63305" y="48030"/>
                    <a:pt x="62260" y="49508"/>
                    <a:pt x="61185" y="49508"/>
                  </a:cubicBezTo>
                  <a:cubicBezTo>
                    <a:pt x="60110" y="49568"/>
                    <a:pt x="59333" y="48478"/>
                    <a:pt x="58856" y="46238"/>
                  </a:cubicBezTo>
                  <a:cubicBezTo>
                    <a:pt x="58378" y="43998"/>
                    <a:pt x="58139" y="41235"/>
                    <a:pt x="58139" y="37950"/>
                  </a:cubicBezTo>
                  <a:lnTo>
                    <a:pt x="58139" y="12147"/>
                  </a:lnTo>
                  <a:cubicBezTo>
                    <a:pt x="58139" y="10714"/>
                    <a:pt x="58019" y="9519"/>
                    <a:pt x="57780" y="8564"/>
                  </a:cubicBezTo>
                  <a:cubicBezTo>
                    <a:pt x="57542" y="7608"/>
                    <a:pt x="57034" y="6861"/>
                    <a:pt x="56257" y="6324"/>
                  </a:cubicBezTo>
                  <a:cubicBezTo>
                    <a:pt x="55242" y="5607"/>
                    <a:pt x="54062" y="5040"/>
                    <a:pt x="52718" y="4621"/>
                  </a:cubicBezTo>
                  <a:cubicBezTo>
                    <a:pt x="51374" y="4203"/>
                    <a:pt x="50075" y="3875"/>
                    <a:pt x="48821" y="3636"/>
                  </a:cubicBezTo>
                  <a:cubicBezTo>
                    <a:pt x="48343" y="3576"/>
                    <a:pt x="48015" y="3337"/>
                    <a:pt x="47836" y="2919"/>
                  </a:cubicBezTo>
                  <a:cubicBezTo>
                    <a:pt x="47656" y="2501"/>
                    <a:pt x="47626" y="2083"/>
                    <a:pt x="47746" y="1665"/>
                  </a:cubicBezTo>
                  <a:cubicBezTo>
                    <a:pt x="47806" y="1247"/>
                    <a:pt x="48015" y="873"/>
                    <a:pt x="48373" y="545"/>
                  </a:cubicBezTo>
                  <a:cubicBezTo>
                    <a:pt x="48731" y="216"/>
                    <a:pt x="49239" y="52"/>
                    <a:pt x="49896" y="52"/>
                  </a:cubicBezTo>
                  <a:cubicBezTo>
                    <a:pt x="52166" y="112"/>
                    <a:pt x="54839" y="336"/>
                    <a:pt x="57915" y="724"/>
                  </a:cubicBezTo>
                  <a:cubicBezTo>
                    <a:pt x="60991" y="1112"/>
                    <a:pt x="63604" y="1635"/>
                    <a:pt x="65754" y="2292"/>
                  </a:cubicBezTo>
                  <a:cubicBezTo>
                    <a:pt x="66113" y="2471"/>
                    <a:pt x="66411" y="2815"/>
                    <a:pt x="66650" y="3322"/>
                  </a:cubicBezTo>
                  <a:cubicBezTo>
                    <a:pt x="66889" y="3830"/>
                    <a:pt x="66919" y="4412"/>
                    <a:pt x="66740" y="5069"/>
                  </a:cubicBezTo>
                  <a:cubicBezTo>
                    <a:pt x="66441" y="5965"/>
                    <a:pt x="66217" y="6876"/>
                    <a:pt x="66068" y="7802"/>
                  </a:cubicBezTo>
                  <a:cubicBezTo>
                    <a:pt x="65919" y="8728"/>
                    <a:pt x="65844" y="9639"/>
                    <a:pt x="65844" y="10535"/>
                  </a:cubicBezTo>
                  <a:moveTo>
                    <a:pt x="43266" y="14746"/>
                  </a:moveTo>
                  <a:lnTo>
                    <a:pt x="43266" y="36696"/>
                  </a:lnTo>
                  <a:cubicBezTo>
                    <a:pt x="43266" y="38727"/>
                    <a:pt x="42773" y="40593"/>
                    <a:pt x="41788" y="42296"/>
                  </a:cubicBezTo>
                  <a:cubicBezTo>
                    <a:pt x="40802" y="43998"/>
                    <a:pt x="39862" y="44849"/>
                    <a:pt x="38966" y="44849"/>
                  </a:cubicBezTo>
                  <a:cubicBezTo>
                    <a:pt x="38488" y="44849"/>
                    <a:pt x="38070" y="44730"/>
                    <a:pt x="37711" y="44491"/>
                  </a:cubicBezTo>
                  <a:cubicBezTo>
                    <a:pt x="37353" y="44252"/>
                    <a:pt x="37054" y="43983"/>
                    <a:pt x="36815" y="43684"/>
                  </a:cubicBezTo>
                  <a:cubicBezTo>
                    <a:pt x="36577" y="43326"/>
                    <a:pt x="36368" y="42968"/>
                    <a:pt x="36188" y="42609"/>
                  </a:cubicBezTo>
                  <a:cubicBezTo>
                    <a:pt x="36009" y="42251"/>
                    <a:pt x="35890" y="41952"/>
                    <a:pt x="35830" y="41713"/>
                  </a:cubicBezTo>
                  <a:lnTo>
                    <a:pt x="14865" y="42072"/>
                  </a:lnTo>
                  <a:cubicBezTo>
                    <a:pt x="14746" y="42370"/>
                    <a:pt x="14566" y="42729"/>
                    <a:pt x="14327" y="43147"/>
                  </a:cubicBezTo>
                  <a:cubicBezTo>
                    <a:pt x="14089" y="43565"/>
                    <a:pt x="13820" y="43983"/>
                    <a:pt x="13521" y="44401"/>
                  </a:cubicBezTo>
                  <a:cubicBezTo>
                    <a:pt x="13163" y="44819"/>
                    <a:pt x="12760" y="45193"/>
                    <a:pt x="12312" y="45521"/>
                  </a:cubicBezTo>
                  <a:cubicBezTo>
                    <a:pt x="11864" y="45850"/>
                    <a:pt x="11371" y="46014"/>
                    <a:pt x="10833" y="46014"/>
                  </a:cubicBezTo>
                  <a:cubicBezTo>
                    <a:pt x="9997" y="46133"/>
                    <a:pt x="9221" y="45566"/>
                    <a:pt x="8504" y="44312"/>
                  </a:cubicBezTo>
                  <a:cubicBezTo>
                    <a:pt x="7787" y="43057"/>
                    <a:pt x="7429" y="40967"/>
                    <a:pt x="7429" y="38040"/>
                  </a:cubicBezTo>
                  <a:lnTo>
                    <a:pt x="7429" y="19315"/>
                  </a:lnTo>
                  <a:cubicBezTo>
                    <a:pt x="7429" y="18718"/>
                    <a:pt x="7369" y="18046"/>
                    <a:pt x="7250" y="17299"/>
                  </a:cubicBezTo>
                  <a:cubicBezTo>
                    <a:pt x="7130" y="16552"/>
                    <a:pt x="6802" y="15940"/>
                    <a:pt x="6264" y="15462"/>
                  </a:cubicBezTo>
                  <a:cubicBezTo>
                    <a:pt x="5726" y="14984"/>
                    <a:pt x="4950" y="14581"/>
                    <a:pt x="3935" y="14253"/>
                  </a:cubicBezTo>
                  <a:cubicBezTo>
                    <a:pt x="2919" y="13924"/>
                    <a:pt x="1904" y="13670"/>
                    <a:pt x="888" y="13491"/>
                  </a:cubicBezTo>
                  <a:cubicBezTo>
                    <a:pt x="530" y="13491"/>
                    <a:pt x="291" y="13312"/>
                    <a:pt x="172" y="12954"/>
                  </a:cubicBezTo>
                  <a:cubicBezTo>
                    <a:pt x="52" y="12595"/>
                    <a:pt x="22" y="12207"/>
                    <a:pt x="82" y="11789"/>
                  </a:cubicBezTo>
                  <a:cubicBezTo>
                    <a:pt x="82" y="11371"/>
                    <a:pt x="216" y="10983"/>
                    <a:pt x="485" y="10624"/>
                  </a:cubicBezTo>
                  <a:cubicBezTo>
                    <a:pt x="754" y="10266"/>
                    <a:pt x="1157" y="10057"/>
                    <a:pt x="1695" y="9997"/>
                  </a:cubicBezTo>
                  <a:cubicBezTo>
                    <a:pt x="3307" y="9937"/>
                    <a:pt x="5383" y="10027"/>
                    <a:pt x="7921" y="10266"/>
                  </a:cubicBezTo>
                  <a:cubicBezTo>
                    <a:pt x="10460" y="10505"/>
                    <a:pt x="12625" y="10833"/>
                    <a:pt x="14417" y="11251"/>
                  </a:cubicBezTo>
                  <a:cubicBezTo>
                    <a:pt x="14775" y="11431"/>
                    <a:pt x="15059" y="11804"/>
                    <a:pt x="15268" y="12371"/>
                  </a:cubicBezTo>
                  <a:cubicBezTo>
                    <a:pt x="15477" y="12939"/>
                    <a:pt x="15492" y="13521"/>
                    <a:pt x="15313" y="14118"/>
                  </a:cubicBezTo>
                  <a:cubicBezTo>
                    <a:pt x="15253" y="14298"/>
                    <a:pt x="15208" y="14507"/>
                    <a:pt x="15179" y="14746"/>
                  </a:cubicBezTo>
                  <a:cubicBezTo>
                    <a:pt x="15149" y="14984"/>
                    <a:pt x="15104" y="15283"/>
                    <a:pt x="15044" y="15641"/>
                  </a:cubicBezTo>
                  <a:cubicBezTo>
                    <a:pt x="15044" y="15940"/>
                    <a:pt x="15029" y="16269"/>
                    <a:pt x="14999" y="16627"/>
                  </a:cubicBezTo>
                  <a:cubicBezTo>
                    <a:pt x="14969" y="16985"/>
                    <a:pt x="14955" y="17344"/>
                    <a:pt x="14955" y="17702"/>
                  </a:cubicBezTo>
                  <a:lnTo>
                    <a:pt x="14955" y="20659"/>
                  </a:lnTo>
                  <a:lnTo>
                    <a:pt x="35740" y="20211"/>
                  </a:lnTo>
                  <a:lnTo>
                    <a:pt x="35740" y="15821"/>
                  </a:lnTo>
                  <a:cubicBezTo>
                    <a:pt x="35740" y="15223"/>
                    <a:pt x="35666" y="14566"/>
                    <a:pt x="35516" y="13850"/>
                  </a:cubicBezTo>
                  <a:cubicBezTo>
                    <a:pt x="35367" y="13133"/>
                    <a:pt x="35053" y="12536"/>
                    <a:pt x="34576" y="12058"/>
                  </a:cubicBezTo>
                  <a:cubicBezTo>
                    <a:pt x="34038" y="11580"/>
                    <a:pt x="33187" y="11162"/>
                    <a:pt x="32022" y="10803"/>
                  </a:cubicBezTo>
                  <a:cubicBezTo>
                    <a:pt x="30857" y="10445"/>
                    <a:pt x="29767" y="10176"/>
                    <a:pt x="28752" y="9997"/>
                  </a:cubicBezTo>
                  <a:cubicBezTo>
                    <a:pt x="28394" y="9997"/>
                    <a:pt x="28140" y="9818"/>
                    <a:pt x="27990" y="9460"/>
                  </a:cubicBezTo>
                  <a:cubicBezTo>
                    <a:pt x="27841" y="9101"/>
                    <a:pt x="27796" y="8713"/>
                    <a:pt x="27856" y="8295"/>
                  </a:cubicBezTo>
                  <a:cubicBezTo>
                    <a:pt x="27916" y="7877"/>
                    <a:pt x="28080" y="7488"/>
                    <a:pt x="28349" y="7130"/>
                  </a:cubicBezTo>
                  <a:cubicBezTo>
                    <a:pt x="28618" y="6772"/>
                    <a:pt x="29021" y="6563"/>
                    <a:pt x="29558" y="6503"/>
                  </a:cubicBezTo>
                  <a:cubicBezTo>
                    <a:pt x="30335" y="6503"/>
                    <a:pt x="31305" y="6533"/>
                    <a:pt x="32470" y="6593"/>
                  </a:cubicBezTo>
                  <a:cubicBezTo>
                    <a:pt x="33635" y="6652"/>
                    <a:pt x="34815" y="6742"/>
                    <a:pt x="36009" y="6861"/>
                  </a:cubicBezTo>
                  <a:cubicBezTo>
                    <a:pt x="37263" y="6981"/>
                    <a:pt x="38473" y="7130"/>
                    <a:pt x="39638" y="7309"/>
                  </a:cubicBezTo>
                  <a:cubicBezTo>
                    <a:pt x="40802" y="7488"/>
                    <a:pt x="41833" y="7668"/>
                    <a:pt x="42729" y="7847"/>
                  </a:cubicBezTo>
                  <a:cubicBezTo>
                    <a:pt x="43087" y="8026"/>
                    <a:pt x="43371" y="8399"/>
                    <a:pt x="43580" y="8967"/>
                  </a:cubicBezTo>
                  <a:cubicBezTo>
                    <a:pt x="43789" y="9534"/>
                    <a:pt x="43804" y="10117"/>
                    <a:pt x="43625" y="10714"/>
                  </a:cubicBezTo>
                  <a:cubicBezTo>
                    <a:pt x="43565" y="10893"/>
                    <a:pt x="43520" y="11132"/>
                    <a:pt x="43490" y="11431"/>
                  </a:cubicBezTo>
                  <a:cubicBezTo>
                    <a:pt x="43460" y="11729"/>
                    <a:pt x="43416" y="12058"/>
                    <a:pt x="43356" y="12416"/>
                  </a:cubicBezTo>
                  <a:cubicBezTo>
                    <a:pt x="43356" y="12834"/>
                    <a:pt x="43341" y="13237"/>
                    <a:pt x="43311" y="13626"/>
                  </a:cubicBezTo>
                  <a:cubicBezTo>
                    <a:pt x="43281" y="14014"/>
                    <a:pt x="43266" y="14387"/>
                    <a:pt x="43266" y="14746"/>
                  </a:cubicBezTo>
                  <a:moveTo>
                    <a:pt x="35740" y="24780"/>
                  </a:moveTo>
                  <a:lnTo>
                    <a:pt x="14955" y="25138"/>
                  </a:lnTo>
                  <a:lnTo>
                    <a:pt x="14955" y="37682"/>
                  </a:lnTo>
                  <a:lnTo>
                    <a:pt x="35740" y="37234"/>
                  </a:lnTo>
                  <a:lnTo>
                    <a:pt x="35740" y="24780"/>
                  </a:lnTo>
                  <a:moveTo>
                    <a:pt x="49448" y="52465"/>
                  </a:moveTo>
                  <a:cubicBezTo>
                    <a:pt x="47298" y="52644"/>
                    <a:pt x="45461" y="52748"/>
                    <a:pt x="43938" y="52778"/>
                  </a:cubicBezTo>
                  <a:cubicBezTo>
                    <a:pt x="42415" y="52808"/>
                    <a:pt x="40907" y="52763"/>
                    <a:pt x="39414" y="52644"/>
                  </a:cubicBezTo>
                  <a:cubicBezTo>
                    <a:pt x="38339" y="52644"/>
                    <a:pt x="37129" y="52375"/>
                    <a:pt x="35785" y="51837"/>
                  </a:cubicBezTo>
                  <a:cubicBezTo>
                    <a:pt x="34441" y="51300"/>
                    <a:pt x="32843" y="50404"/>
                    <a:pt x="30992" y="49150"/>
                  </a:cubicBezTo>
                  <a:cubicBezTo>
                    <a:pt x="29678" y="48254"/>
                    <a:pt x="29290" y="47402"/>
                    <a:pt x="29827" y="46596"/>
                  </a:cubicBezTo>
                  <a:cubicBezTo>
                    <a:pt x="30365" y="45790"/>
                    <a:pt x="31709" y="45566"/>
                    <a:pt x="33859" y="45924"/>
                  </a:cubicBezTo>
                  <a:cubicBezTo>
                    <a:pt x="35173" y="46163"/>
                    <a:pt x="36353" y="46342"/>
                    <a:pt x="37398" y="46462"/>
                  </a:cubicBezTo>
                  <a:cubicBezTo>
                    <a:pt x="38443" y="46581"/>
                    <a:pt x="39503" y="46671"/>
                    <a:pt x="40578" y="46731"/>
                  </a:cubicBezTo>
                  <a:cubicBezTo>
                    <a:pt x="41594" y="46790"/>
                    <a:pt x="42699" y="46835"/>
                    <a:pt x="43893" y="46865"/>
                  </a:cubicBezTo>
                  <a:cubicBezTo>
                    <a:pt x="45088" y="46895"/>
                    <a:pt x="46492" y="46910"/>
                    <a:pt x="48104" y="46910"/>
                  </a:cubicBezTo>
                  <a:cubicBezTo>
                    <a:pt x="50135" y="47029"/>
                    <a:pt x="51613" y="47358"/>
                    <a:pt x="52539" y="47895"/>
                  </a:cubicBezTo>
                  <a:cubicBezTo>
                    <a:pt x="53465" y="48433"/>
                    <a:pt x="53958" y="49030"/>
                    <a:pt x="54018" y="49687"/>
                  </a:cubicBezTo>
                  <a:cubicBezTo>
                    <a:pt x="54018" y="50344"/>
                    <a:pt x="53614" y="50956"/>
                    <a:pt x="52808" y="51524"/>
                  </a:cubicBezTo>
                  <a:cubicBezTo>
                    <a:pt x="52002" y="52091"/>
                    <a:pt x="50882" y="52405"/>
                    <a:pt x="49448" y="52465"/>
                  </a:cubicBezTo>
                  <a:moveTo>
                    <a:pt x="44879" y="65904"/>
                  </a:moveTo>
                  <a:cubicBezTo>
                    <a:pt x="45954" y="66441"/>
                    <a:pt x="47044" y="67009"/>
                    <a:pt x="48149" y="67606"/>
                  </a:cubicBezTo>
                  <a:cubicBezTo>
                    <a:pt x="49254" y="68203"/>
                    <a:pt x="50314" y="68771"/>
                    <a:pt x="51330" y="69308"/>
                  </a:cubicBezTo>
                  <a:cubicBezTo>
                    <a:pt x="52345" y="69846"/>
                    <a:pt x="53271" y="70324"/>
                    <a:pt x="54107" y="70742"/>
                  </a:cubicBezTo>
                  <a:cubicBezTo>
                    <a:pt x="54943" y="71160"/>
                    <a:pt x="55660" y="71458"/>
                    <a:pt x="56257" y="71638"/>
                  </a:cubicBezTo>
                  <a:cubicBezTo>
                    <a:pt x="56735" y="71877"/>
                    <a:pt x="57183" y="72056"/>
                    <a:pt x="57601" y="72175"/>
                  </a:cubicBezTo>
                  <a:cubicBezTo>
                    <a:pt x="58019" y="72295"/>
                    <a:pt x="58378" y="72354"/>
                    <a:pt x="58676" y="72354"/>
                  </a:cubicBezTo>
                  <a:cubicBezTo>
                    <a:pt x="59035" y="72414"/>
                    <a:pt x="59363" y="72459"/>
                    <a:pt x="59662" y="72489"/>
                  </a:cubicBezTo>
                  <a:cubicBezTo>
                    <a:pt x="59961" y="72519"/>
                    <a:pt x="60259" y="72534"/>
                    <a:pt x="60558" y="72534"/>
                  </a:cubicBezTo>
                  <a:cubicBezTo>
                    <a:pt x="60677" y="72593"/>
                    <a:pt x="60827" y="72668"/>
                    <a:pt x="61006" y="72758"/>
                  </a:cubicBezTo>
                  <a:cubicBezTo>
                    <a:pt x="61185" y="72847"/>
                    <a:pt x="61394" y="72952"/>
                    <a:pt x="61633" y="73071"/>
                  </a:cubicBezTo>
                  <a:cubicBezTo>
                    <a:pt x="61872" y="73191"/>
                    <a:pt x="62126" y="73325"/>
                    <a:pt x="62395" y="73474"/>
                  </a:cubicBezTo>
                  <a:cubicBezTo>
                    <a:pt x="62663" y="73624"/>
                    <a:pt x="62977" y="73758"/>
                    <a:pt x="63335" y="73877"/>
                  </a:cubicBezTo>
                  <a:cubicBezTo>
                    <a:pt x="64291" y="74415"/>
                    <a:pt x="65426" y="75177"/>
                    <a:pt x="66740" y="76162"/>
                  </a:cubicBezTo>
                  <a:cubicBezTo>
                    <a:pt x="68054" y="77148"/>
                    <a:pt x="69189" y="78178"/>
                    <a:pt x="70144" y="79253"/>
                  </a:cubicBezTo>
                  <a:cubicBezTo>
                    <a:pt x="70861" y="80209"/>
                    <a:pt x="71220" y="81090"/>
                    <a:pt x="71220" y="81896"/>
                  </a:cubicBezTo>
                  <a:cubicBezTo>
                    <a:pt x="71220" y="82702"/>
                    <a:pt x="70921" y="83315"/>
                    <a:pt x="70324" y="83733"/>
                  </a:cubicBezTo>
                  <a:cubicBezTo>
                    <a:pt x="69726" y="84151"/>
                    <a:pt x="68905" y="84300"/>
                    <a:pt x="67860" y="84181"/>
                  </a:cubicBezTo>
                  <a:cubicBezTo>
                    <a:pt x="66815" y="84061"/>
                    <a:pt x="65605" y="83554"/>
                    <a:pt x="64231" y="82658"/>
                  </a:cubicBezTo>
                  <a:cubicBezTo>
                    <a:pt x="63216" y="82060"/>
                    <a:pt x="61827" y="81194"/>
                    <a:pt x="60065" y="80059"/>
                  </a:cubicBezTo>
                  <a:cubicBezTo>
                    <a:pt x="58303" y="78925"/>
                    <a:pt x="56407" y="77700"/>
                    <a:pt x="54376" y="76386"/>
                  </a:cubicBezTo>
                  <a:cubicBezTo>
                    <a:pt x="52285" y="75072"/>
                    <a:pt x="50195" y="73773"/>
                    <a:pt x="48104" y="72489"/>
                  </a:cubicBezTo>
                  <a:cubicBezTo>
                    <a:pt x="46014" y="71205"/>
                    <a:pt x="44162" y="70115"/>
                    <a:pt x="42549" y="69219"/>
                  </a:cubicBezTo>
                  <a:cubicBezTo>
                    <a:pt x="39085" y="72982"/>
                    <a:pt x="35128" y="76282"/>
                    <a:pt x="30678" y="79119"/>
                  </a:cubicBezTo>
                  <a:cubicBezTo>
                    <a:pt x="26229" y="81956"/>
                    <a:pt x="22092" y="83912"/>
                    <a:pt x="18270" y="84987"/>
                  </a:cubicBezTo>
                  <a:cubicBezTo>
                    <a:pt x="16896" y="85465"/>
                    <a:pt x="15851" y="85659"/>
                    <a:pt x="15134" y="85569"/>
                  </a:cubicBezTo>
                  <a:cubicBezTo>
                    <a:pt x="14417" y="85480"/>
                    <a:pt x="13939" y="85256"/>
                    <a:pt x="13700" y="84898"/>
                  </a:cubicBezTo>
                  <a:cubicBezTo>
                    <a:pt x="13521" y="84599"/>
                    <a:pt x="13551" y="84226"/>
                    <a:pt x="13790" y="83778"/>
                  </a:cubicBezTo>
                  <a:cubicBezTo>
                    <a:pt x="14029" y="83330"/>
                    <a:pt x="14477" y="82956"/>
                    <a:pt x="15134" y="82658"/>
                  </a:cubicBezTo>
                  <a:cubicBezTo>
                    <a:pt x="17463" y="81702"/>
                    <a:pt x="19867" y="80388"/>
                    <a:pt x="22346" y="78716"/>
                  </a:cubicBezTo>
                  <a:cubicBezTo>
                    <a:pt x="24825" y="77043"/>
                    <a:pt x="27169" y="75251"/>
                    <a:pt x="29379" y="73340"/>
                  </a:cubicBezTo>
                  <a:cubicBezTo>
                    <a:pt x="31529" y="71369"/>
                    <a:pt x="33411" y="69353"/>
                    <a:pt x="35024" y="67292"/>
                  </a:cubicBezTo>
                  <a:cubicBezTo>
                    <a:pt x="36636" y="65232"/>
                    <a:pt x="37801" y="63276"/>
                    <a:pt x="38518" y="61424"/>
                  </a:cubicBezTo>
                  <a:cubicBezTo>
                    <a:pt x="37622" y="61424"/>
                    <a:pt x="36815" y="61454"/>
                    <a:pt x="36099" y="61514"/>
                  </a:cubicBezTo>
                  <a:cubicBezTo>
                    <a:pt x="35382" y="61573"/>
                    <a:pt x="34725" y="61603"/>
                    <a:pt x="34128" y="61603"/>
                  </a:cubicBezTo>
                  <a:cubicBezTo>
                    <a:pt x="33411" y="61663"/>
                    <a:pt x="32739" y="61812"/>
                    <a:pt x="32112" y="62051"/>
                  </a:cubicBezTo>
                  <a:cubicBezTo>
                    <a:pt x="31485" y="62290"/>
                    <a:pt x="30902" y="62559"/>
                    <a:pt x="30365" y="62857"/>
                  </a:cubicBezTo>
                  <a:cubicBezTo>
                    <a:pt x="29528" y="63156"/>
                    <a:pt x="28662" y="63365"/>
                    <a:pt x="27767" y="63485"/>
                  </a:cubicBezTo>
                  <a:cubicBezTo>
                    <a:pt x="26871" y="63604"/>
                    <a:pt x="25736" y="63455"/>
                    <a:pt x="24362" y="63037"/>
                  </a:cubicBezTo>
                  <a:cubicBezTo>
                    <a:pt x="23645" y="62857"/>
                    <a:pt x="22779" y="62559"/>
                    <a:pt x="21764" y="62141"/>
                  </a:cubicBezTo>
                  <a:cubicBezTo>
                    <a:pt x="20748" y="61723"/>
                    <a:pt x="19703" y="61245"/>
                    <a:pt x="18628" y="60707"/>
                  </a:cubicBezTo>
                  <a:cubicBezTo>
                    <a:pt x="16478" y="59632"/>
                    <a:pt x="15507" y="58632"/>
                    <a:pt x="15716" y="57706"/>
                  </a:cubicBezTo>
                  <a:cubicBezTo>
                    <a:pt x="15925" y="56780"/>
                    <a:pt x="17344" y="56437"/>
                    <a:pt x="19972" y="56675"/>
                  </a:cubicBezTo>
                  <a:cubicBezTo>
                    <a:pt x="21525" y="56855"/>
                    <a:pt x="23272" y="57004"/>
                    <a:pt x="25213" y="57123"/>
                  </a:cubicBezTo>
                  <a:cubicBezTo>
                    <a:pt x="27154" y="57243"/>
                    <a:pt x="29439" y="57303"/>
                    <a:pt x="32067" y="57303"/>
                  </a:cubicBezTo>
                  <a:cubicBezTo>
                    <a:pt x="32963" y="57362"/>
                    <a:pt x="34098" y="57392"/>
                    <a:pt x="35472" y="57392"/>
                  </a:cubicBezTo>
                  <a:cubicBezTo>
                    <a:pt x="36845" y="57392"/>
                    <a:pt x="38309" y="57392"/>
                    <a:pt x="39862" y="57392"/>
                  </a:cubicBezTo>
                  <a:cubicBezTo>
                    <a:pt x="41474" y="57333"/>
                    <a:pt x="43102" y="57258"/>
                    <a:pt x="44745" y="57168"/>
                  </a:cubicBezTo>
                  <a:cubicBezTo>
                    <a:pt x="46387" y="57079"/>
                    <a:pt x="47955" y="56914"/>
                    <a:pt x="49448" y="56675"/>
                  </a:cubicBezTo>
                  <a:cubicBezTo>
                    <a:pt x="50225" y="56616"/>
                    <a:pt x="50956" y="56511"/>
                    <a:pt x="51643" y="56362"/>
                  </a:cubicBezTo>
                  <a:cubicBezTo>
                    <a:pt x="52330" y="56213"/>
                    <a:pt x="52912" y="56048"/>
                    <a:pt x="53390" y="55869"/>
                  </a:cubicBezTo>
                  <a:cubicBezTo>
                    <a:pt x="53689" y="55690"/>
                    <a:pt x="54062" y="55511"/>
                    <a:pt x="54510" y="55332"/>
                  </a:cubicBezTo>
                  <a:cubicBezTo>
                    <a:pt x="54958" y="55152"/>
                    <a:pt x="55421" y="55033"/>
                    <a:pt x="55899" y="54973"/>
                  </a:cubicBezTo>
                  <a:cubicBezTo>
                    <a:pt x="57751" y="54794"/>
                    <a:pt x="59647" y="54764"/>
                    <a:pt x="61588" y="54884"/>
                  </a:cubicBezTo>
                  <a:cubicBezTo>
                    <a:pt x="63529" y="55003"/>
                    <a:pt x="65038" y="55242"/>
                    <a:pt x="66113" y="55600"/>
                  </a:cubicBezTo>
                  <a:cubicBezTo>
                    <a:pt x="67068" y="56078"/>
                    <a:pt x="67740" y="56616"/>
                    <a:pt x="68129" y="57213"/>
                  </a:cubicBezTo>
                  <a:cubicBezTo>
                    <a:pt x="68517" y="57810"/>
                    <a:pt x="68651" y="58378"/>
                    <a:pt x="68532" y="58915"/>
                  </a:cubicBezTo>
                  <a:cubicBezTo>
                    <a:pt x="68412" y="59513"/>
                    <a:pt x="68084" y="60005"/>
                    <a:pt x="67546" y="60394"/>
                  </a:cubicBezTo>
                  <a:cubicBezTo>
                    <a:pt x="67009" y="60782"/>
                    <a:pt x="66292" y="60946"/>
                    <a:pt x="65396" y="60886"/>
                  </a:cubicBezTo>
                  <a:cubicBezTo>
                    <a:pt x="62350" y="60886"/>
                    <a:pt x="59214" y="60886"/>
                    <a:pt x="55989" y="60886"/>
                  </a:cubicBezTo>
                  <a:cubicBezTo>
                    <a:pt x="52763" y="60886"/>
                    <a:pt x="49538" y="60916"/>
                    <a:pt x="46312" y="60976"/>
                  </a:cubicBezTo>
                  <a:cubicBezTo>
                    <a:pt x="46790" y="61275"/>
                    <a:pt x="47044" y="61573"/>
                    <a:pt x="47074" y="61872"/>
                  </a:cubicBezTo>
                  <a:cubicBezTo>
                    <a:pt x="47104" y="62171"/>
                    <a:pt x="47059" y="62469"/>
                    <a:pt x="46940" y="62768"/>
                  </a:cubicBezTo>
                  <a:cubicBezTo>
                    <a:pt x="46760" y="63067"/>
                    <a:pt x="46581" y="63350"/>
                    <a:pt x="46402" y="63619"/>
                  </a:cubicBezTo>
                  <a:cubicBezTo>
                    <a:pt x="46223" y="63888"/>
                    <a:pt x="46044" y="64142"/>
                    <a:pt x="45864" y="64381"/>
                  </a:cubicBezTo>
                  <a:cubicBezTo>
                    <a:pt x="45685" y="64619"/>
                    <a:pt x="45521" y="64873"/>
                    <a:pt x="45372" y="65142"/>
                  </a:cubicBezTo>
                  <a:cubicBezTo>
                    <a:pt x="45222" y="65411"/>
                    <a:pt x="45058" y="65665"/>
                    <a:pt x="44879" y="6590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69" name="자유형: 도형 668">
              <a:extLst>
                <a:ext uri="{FF2B5EF4-FFF2-40B4-BE49-F238E27FC236}">
                  <a16:creationId xmlns:a16="http://schemas.microsoft.com/office/drawing/2014/main" id="{CC1DF9DA-F667-432D-9677-0B31F10327E8}"/>
                </a:ext>
              </a:extLst>
            </p:cNvPr>
            <p:cNvSpPr/>
            <p:nvPr/>
          </p:nvSpPr>
          <p:spPr>
            <a:xfrm>
              <a:off x="5792851" y="5820036"/>
              <a:ext cx="65159" cy="81449"/>
            </a:xfrm>
            <a:custGeom>
              <a:avLst/>
              <a:gdLst>
                <a:gd name="connsiteX0" fmla="*/ 19225 w 65159"/>
                <a:gd name="connsiteY0" fmla="*/ 21465 h 81448"/>
                <a:gd name="connsiteX1" fmla="*/ 10803 w 65159"/>
                <a:gd name="connsiteY1" fmla="*/ 25273 h 81448"/>
                <a:gd name="connsiteX2" fmla="*/ 7847 w 65159"/>
                <a:gd name="connsiteY2" fmla="*/ 34367 h 81448"/>
                <a:gd name="connsiteX3" fmla="*/ 10803 w 65159"/>
                <a:gd name="connsiteY3" fmla="*/ 43505 h 81448"/>
                <a:gd name="connsiteX4" fmla="*/ 19225 w 65159"/>
                <a:gd name="connsiteY4" fmla="*/ 47268 h 81448"/>
                <a:gd name="connsiteX5" fmla="*/ 27737 w 65159"/>
                <a:gd name="connsiteY5" fmla="*/ 43505 h 81448"/>
                <a:gd name="connsiteX6" fmla="*/ 30872 w 65159"/>
                <a:gd name="connsiteY6" fmla="*/ 34367 h 81448"/>
                <a:gd name="connsiteX7" fmla="*/ 27737 w 65159"/>
                <a:gd name="connsiteY7" fmla="*/ 25273 h 81448"/>
                <a:gd name="connsiteX8" fmla="*/ 19225 w 65159"/>
                <a:gd name="connsiteY8" fmla="*/ 21465 h 81448"/>
                <a:gd name="connsiteX9" fmla="*/ 19225 w 65159"/>
                <a:gd name="connsiteY9" fmla="*/ 16269 h 81448"/>
                <a:gd name="connsiteX10" fmla="*/ 31858 w 65159"/>
                <a:gd name="connsiteY10" fmla="*/ 20390 h 81448"/>
                <a:gd name="connsiteX11" fmla="*/ 37771 w 65159"/>
                <a:gd name="connsiteY11" fmla="*/ 31500 h 81448"/>
                <a:gd name="connsiteX12" fmla="*/ 46103 w 65159"/>
                <a:gd name="connsiteY12" fmla="*/ 31500 h 81448"/>
                <a:gd name="connsiteX13" fmla="*/ 46103 w 65159"/>
                <a:gd name="connsiteY13" fmla="*/ 16448 h 81448"/>
                <a:gd name="connsiteX14" fmla="*/ 45700 w 65159"/>
                <a:gd name="connsiteY14" fmla="*/ 12774 h 81448"/>
                <a:gd name="connsiteX15" fmla="*/ 44222 w 65159"/>
                <a:gd name="connsiteY15" fmla="*/ 10445 h 81448"/>
                <a:gd name="connsiteX16" fmla="*/ 41624 w 65159"/>
                <a:gd name="connsiteY16" fmla="*/ 8967 h 81448"/>
                <a:gd name="connsiteX17" fmla="*/ 38309 w 65159"/>
                <a:gd name="connsiteY17" fmla="*/ 7936 h 81448"/>
                <a:gd name="connsiteX18" fmla="*/ 37323 w 65159"/>
                <a:gd name="connsiteY18" fmla="*/ 7264 h 81448"/>
                <a:gd name="connsiteX19" fmla="*/ 37234 w 65159"/>
                <a:gd name="connsiteY19" fmla="*/ 6055 h 81448"/>
                <a:gd name="connsiteX20" fmla="*/ 37861 w 65159"/>
                <a:gd name="connsiteY20" fmla="*/ 4935 h 81448"/>
                <a:gd name="connsiteX21" fmla="*/ 39384 w 65159"/>
                <a:gd name="connsiteY21" fmla="*/ 4442 h 81448"/>
                <a:gd name="connsiteX22" fmla="*/ 46193 w 65159"/>
                <a:gd name="connsiteY22" fmla="*/ 5114 h 81448"/>
                <a:gd name="connsiteX23" fmla="*/ 53002 w 65159"/>
                <a:gd name="connsiteY23" fmla="*/ 6593 h 81448"/>
                <a:gd name="connsiteX24" fmla="*/ 53943 w 65159"/>
                <a:gd name="connsiteY24" fmla="*/ 7623 h 81448"/>
                <a:gd name="connsiteX25" fmla="*/ 53988 w 65159"/>
                <a:gd name="connsiteY25" fmla="*/ 9370 h 81448"/>
                <a:gd name="connsiteX26" fmla="*/ 53495 w 65159"/>
                <a:gd name="connsiteY26" fmla="*/ 11789 h 81448"/>
                <a:gd name="connsiteX27" fmla="*/ 53360 w 65159"/>
                <a:gd name="connsiteY27" fmla="*/ 14566 h 81448"/>
                <a:gd name="connsiteX28" fmla="*/ 53360 w 65159"/>
                <a:gd name="connsiteY28" fmla="*/ 61603 h 81448"/>
                <a:gd name="connsiteX29" fmla="*/ 52420 w 65159"/>
                <a:gd name="connsiteY29" fmla="*/ 77103 h 81448"/>
                <a:gd name="connsiteX30" fmla="*/ 49239 w 65159"/>
                <a:gd name="connsiteY30" fmla="*/ 82926 h 81448"/>
                <a:gd name="connsiteX31" fmla="*/ 47671 w 65159"/>
                <a:gd name="connsiteY31" fmla="*/ 81672 h 81448"/>
                <a:gd name="connsiteX32" fmla="*/ 46731 w 65159"/>
                <a:gd name="connsiteY32" fmla="*/ 78088 h 81448"/>
                <a:gd name="connsiteX33" fmla="*/ 46238 w 65159"/>
                <a:gd name="connsiteY33" fmla="*/ 72982 h 81448"/>
                <a:gd name="connsiteX34" fmla="*/ 46103 w 65159"/>
                <a:gd name="connsiteY34" fmla="*/ 66979 h 81448"/>
                <a:gd name="connsiteX35" fmla="*/ 46103 w 65159"/>
                <a:gd name="connsiteY35" fmla="*/ 36069 h 81448"/>
                <a:gd name="connsiteX36" fmla="*/ 44132 w 65159"/>
                <a:gd name="connsiteY36" fmla="*/ 36427 h 81448"/>
                <a:gd name="connsiteX37" fmla="*/ 42340 w 65159"/>
                <a:gd name="connsiteY37" fmla="*/ 37054 h 81448"/>
                <a:gd name="connsiteX38" fmla="*/ 40011 w 65159"/>
                <a:gd name="connsiteY38" fmla="*/ 37906 h 81448"/>
                <a:gd name="connsiteX39" fmla="*/ 37682 w 65159"/>
                <a:gd name="connsiteY39" fmla="*/ 37771 h 81448"/>
                <a:gd name="connsiteX40" fmla="*/ 31634 w 65159"/>
                <a:gd name="connsiteY40" fmla="*/ 48522 h 81448"/>
                <a:gd name="connsiteX41" fmla="*/ 19225 w 65159"/>
                <a:gd name="connsiteY41" fmla="*/ 52554 h 81448"/>
                <a:gd name="connsiteX42" fmla="*/ 11475 w 65159"/>
                <a:gd name="connsiteY42" fmla="*/ 51255 h 81448"/>
                <a:gd name="connsiteX43" fmla="*/ 5428 w 65159"/>
                <a:gd name="connsiteY43" fmla="*/ 47537 h 81448"/>
                <a:gd name="connsiteX44" fmla="*/ 1441 w 65159"/>
                <a:gd name="connsiteY44" fmla="*/ 41758 h 81448"/>
                <a:gd name="connsiteX45" fmla="*/ 52 w 65159"/>
                <a:gd name="connsiteY45" fmla="*/ 34367 h 81448"/>
                <a:gd name="connsiteX46" fmla="*/ 5428 w 65159"/>
                <a:gd name="connsiteY46" fmla="*/ 21196 h 81448"/>
                <a:gd name="connsiteX47" fmla="*/ 19225 w 65159"/>
                <a:gd name="connsiteY47" fmla="*/ 16269 h 81448"/>
                <a:gd name="connsiteX48" fmla="*/ 68502 w 65159"/>
                <a:gd name="connsiteY48" fmla="*/ 10445 h 81448"/>
                <a:gd name="connsiteX49" fmla="*/ 68502 w 65159"/>
                <a:gd name="connsiteY49" fmla="*/ 64739 h 81448"/>
                <a:gd name="connsiteX50" fmla="*/ 67427 w 65159"/>
                <a:gd name="connsiteY50" fmla="*/ 80239 h 81448"/>
                <a:gd name="connsiteX51" fmla="*/ 64201 w 65159"/>
                <a:gd name="connsiteY51" fmla="*/ 86062 h 81448"/>
                <a:gd name="connsiteX52" fmla="*/ 62589 w 65159"/>
                <a:gd name="connsiteY52" fmla="*/ 84808 h 81448"/>
                <a:gd name="connsiteX53" fmla="*/ 61693 w 65159"/>
                <a:gd name="connsiteY53" fmla="*/ 81224 h 81448"/>
                <a:gd name="connsiteX54" fmla="*/ 61245 w 65159"/>
                <a:gd name="connsiteY54" fmla="*/ 76073 h 81448"/>
                <a:gd name="connsiteX55" fmla="*/ 61155 w 65159"/>
                <a:gd name="connsiteY55" fmla="*/ 70025 h 81448"/>
                <a:gd name="connsiteX56" fmla="*/ 61155 w 65159"/>
                <a:gd name="connsiteY56" fmla="*/ 12147 h 81448"/>
                <a:gd name="connsiteX57" fmla="*/ 60797 w 65159"/>
                <a:gd name="connsiteY57" fmla="*/ 8519 h 81448"/>
                <a:gd name="connsiteX58" fmla="*/ 59274 w 65159"/>
                <a:gd name="connsiteY58" fmla="*/ 6234 h 81448"/>
                <a:gd name="connsiteX59" fmla="*/ 56407 w 65159"/>
                <a:gd name="connsiteY59" fmla="*/ 4711 h 81448"/>
                <a:gd name="connsiteX60" fmla="*/ 52823 w 65159"/>
                <a:gd name="connsiteY60" fmla="*/ 3636 h 81448"/>
                <a:gd name="connsiteX61" fmla="*/ 51837 w 65159"/>
                <a:gd name="connsiteY61" fmla="*/ 2919 h 81448"/>
                <a:gd name="connsiteX62" fmla="*/ 51748 w 65159"/>
                <a:gd name="connsiteY62" fmla="*/ 1665 h 81448"/>
                <a:gd name="connsiteX63" fmla="*/ 52375 w 65159"/>
                <a:gd name="connsiteY63" fmla="*/ 545 h 81448"/>
                <a:gd name="connsiteX64" fmla="*/ 53898 w 65159"/>
                <a:gd name="connsiteY64" fmla="*/ 52 h 81448"/>
                <a:gd name="connsiteX65" fmla="*/ 61110 w 65159"/>
                <a:gd name="connsiteY65" fmla="*/ 769 h 81448"/>
                <a:gd name="connsiteX66" fmla="*/ 68323 w 65159"/>
                <a:gd name="connsiteY66" fmla="*/ 2292 h 81448"/>
                <a:gd name="connsiteX67" fmla="*/ 69308 w 65159"/>
                <a:gd name="connsiteY67" fmla="*/ 3322 h 81448"/>
                <a:gd name="connsiteX68" fmla="*/ 69398 w 65159"/>
                <a:gd name="connsiteY68" fmla="*/ 5069 h 81448"/>
                <a:gd name="connsiteX69" fmla="*/ 68771 w 65159"/>
                <a:gd name="connsiteY69" fmla="*/ 7668 h 81448"/>
                <a:gd name="connsiteX70" fmla="*/ 68502 w 65159"/>
                <a:gd name="connsiteY70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</a:cxnLst>
              <a:rect l="l" t="t" r="r" b="b"/>
              <a:pathLst>
                <a:path w="65159" h="81448">
                  <a:moveTo>
                    <a:pt x="19225" y="21465"/>
                  </a:moveTo>
                  <a:cubicBezTo>
                    <a:pt x="15582" y="21465"/>
                    <a:pt x="12774" y="22734"/>
                    <a:pt x="10803" y="25273"/>
                  </a:cubicBezTo>
                  <a:cubicBezTo>
                    <a:pt x="8832" y="27811"/>
                    <a:pt x="7847" y="30843"/>
                    <a:pt x="7847" y="34367"/>
                  </a:cubicBezTo>
                  <a:cubicBezTo>
                    <a:pt x="7847" y="37950"/>
                    <a:pt x="8832" y="40997"/>
                    <a:pt x="10803" y="43505"/>
                  </a:cubicBezTo>
                  <a:cubicBezTo>
                    <a:pt x="12774" y="46014"/>
                    <a:pt x="15582" y="47268"/>
                    <a:pt x="19225" y="47268"/>
                  </a:cubicBezTo>
                  <a:cubicBezTo>
                    <a:pt x="22809" y="47268"/>
                    <a:pt x="25646" y="46014"/>
                    <a:pt x="27737" y="43505"/>
                  </a:cubicBezTo>
                  <a:cubicBezTo>
                    <a:pt x="29827" y="40997"/>
                    <a:pt x="30872" y="37950"/>
                    <a:pt x="30872" y="34367"/>
                  </a:cubicBezTo>
                  <a:cubicBezTo>
                    <a:pt x="30872" y="30843"/>
                    <a:pt x="29827" y="27811"/>
                    <a:pt x="27737" y="25273"/>
                  </a:cubicBezTo>
                  <a:cubicBezTo>
                    <a:pt x="25646" y="22734"/>
                    <a:pt x="22809" y="21465"/>
                    <a:pt x="19225" y="21465"/>
                  </a:cubicBezTo>
                  <a:moveTo>
                    <a:pt x="19225" y="16269"/>
                  </a:moveTo>
                  <a:cubicBezTo>
                    <a:pt x="24302" y="16269"/>
                    <a:pt x="28513" y="17642"/>
                    <a:pt x="31858" y="20390"/>
                  </a:cubicBezTo>
                  <a:cubicBezTo>
                    <a:pt x="35203" y="23137"/>
                    <a:pt x="37174" y="26841"/>
                    <a:pt x="37771" y="31500"/>
                  </a:cubicBezTo>
                  <a:lnTo>
                    <a:pt x="46103" y="31500"/>
                  </a:lnTo>
                  <a:lnTo>
                    <a:pt x="46103" y="16448"/>
                  </a:lnTo>
                  <a:cubicBezTo>
                    <a:pt x="46103" y="15014"/>
                    <a:pt x="45969" y="13790"/>
                    <a:pt x="45700" y="12774"/>
                  </a:cubicBezTo>
                  <a:cubicBezTo>
                    <a:pt x="45431" y="11759"/>
                    <a:pt x="44939" y="10983"/>
                    <a:pt x="44222" y="10445"/>
                  </a:cubicBezTo>
                  <a:cubicBezTo>
                    <a:pt x="43505" y="9907"/>
                    <a:pt x="42639" y="9415"/>
                    <a:pt x="41624" y="8967"/>
                  </a:cubicBezTo>
                  <a:cubicBezTo>
                    <a:pt x="40608" y="8519"/>
                    <a:pt x="39503" y="8175"/>
                    <a:pt x="38309" y="7936"/>
                  </a:cubicBezTo>
                  <a:cubicBezTo>
                    <a:pt x="37831" y="7877"/>
                    <a:pt x="37502" y="7653"/>
                    <a:pt x="37323" y="7264"/>
                  </a:cubicBezTo>
                  <a:cubicBezTo>
                    <a:pt x="37144" y="6876"/>
                    <a:pt x="37114" y="6473"/>
                    <a:pt x="37234" y="6055"/>
                  </a:cubicBezTo>
                  <a:cubicBezTo>
                    <a:pt x="37293" y="5637"/>
                    <a:pt x="37502" y="5263"/>
                    <a:pt x="37861" y="4935"/>
                  </a:cubicBezTo>
                  <a:cubicBezTo>
                    <a:pt x="38219" y="4607"/>
                    <a:pt x="38727" y="4442"/>
                    <a:pt x="39384" y="4442"/>
                  </a:cubicBezTo>
                  <a:cubicBezTo>
                    <a:pt x="41534" y="4562"/>
                    <a:pt x="43804" y="4786"/>
                    <a:pt x="46193" y="5114"/>
                  </a:cubicBezTo>
                  <a:cubicBezTo>
                    <a:pt x="48582" y="5443"/>
                    <a:pt x="50852" y="5935"/>
                    <a:pt x="53002" y="6593"/>
                  </a:cubicBezTo>
                  <a:cubicBezTo>
                    <a:pt x="53360" y="6772"/>
                    <a:pt x="53674" y="7115"/>
                    <a:pt x="53943" y="7623"/>
                  </a:cubicBezTo>
                  <a:cubicBezTo>
                    <a:pt x="54212" y="8131"/>
                    <a:pt x="54227" y="8713"/>
                    <a:pt x="53988" y="9370"/>
                  </a:cubicBezTo>
                  <a:cubicBezTo>
                    <a:pt x="53749" y="10087"/>
                    <a:pt x="53584" y="10893"/>
                    <a:pt x="53495" y="11789"/>
                  </a:cubicBezTo>
                  <a:cubicBezTo>
                    <a:pt x="53405" y="12685"/>
                    <a:pt x="53360" y="13611"/>
                    <a:pt x="53360" y="14566"/>
                  </a:cubicBezTo>
                  <a:lnTo>
                    <a:pt x="53360" y="61603"/>
                  </a:lnTo>
                  <a:cubicBezTo>
                    <a:pt x="53420" y="68054"/>
                    <a:pt x="53107" y="73220"/>
                    <a:pt x="52420" y="77103"/>
                  </a:cubicBezTo>
                  <a:cubicBezTo>
                    <a:pt x="51733" y="80985"/>
                    <a:pt x="50673" y="82926"/>
                    <a:pt x="49239" y="82926"/>
                  </a:cubicBezTo>
                  <a:cubicBezTo>
                    <a:pt x="48582" y="82986"/>
                    <a:pt x="48060" y="82568"/>
                    <a:pt x="47671" y="81672"/>
                  </a:cubicBezTo>
                  <a:cubicBezTo>
                    <a:pt x="47283" y="80776"/>
                    <a:pt x="46969" y="79582"/>
                    <a:pt x="46731" y="78088"/>
                  </a:cubicBezTo>
                  <a:cubicBezTo>
                    <a:pt x="46492" y="76595"/>
                    <a:pt x="46327" y="74893"/>
                    <a:pt x="46238" y="72982"/>
                  </a:cubicBezTo>
                  <a:cubicBezTo>
                    <a:pt x="46148" y="71070"/>
                    <a:pt x="46103" y="69069"/>
                    <a:pt x="46103" y="66979"/>
                  </a:cubicBezTo>
                  <a:lnTo>
                    <a:pt x="46103" y="36069"/>
                  </a:lnTo>
                  <a:cubicBezTo>
                    <a:pt x="45387" y="36129"/>
                    <a:pt x="44730" y="36248"/>
                    <a:pt x="44132" y="36427"/>
                  </a:cubicBezTo>
                  <a:cubicBezTo>
                    <a:pt x="43535" y="36606"/>
                    <a:pt x="42938" y="36816"/>
                    <a:pt x="42340" y="37054"/>
                  </a:cubicBezTo>
                  <a:cubicBezTo>
                    <a:pt x="41624" y="37532"/>
                    <a:pt x="40847" y="37816"/>
                    <a:pt x="40011" y="37906"/>
                  </a:cubicBezTo>
                  <a:cubicBezTo>
                    <a:pt x="39175" y="37995"/>
                    <a:pt x="38398" y="37950"/>
                    <a:pt x="37682" y="37771"/>
                  </a:cubicBezTo>
                  <a:cubicBezTo>
                    <a:pt x="36965" y="42251"/>
                    <a:pt x="34949" y="45835"/>
                    <a:pt x="31634" y="48522"/>
                  </a:cubicBezTo>
                  <a:cubicBezTo>
                    <a:pt x="28319" y="51210"/>
                    <a:pt x="24183" y="52554"/>
                    <a:pt x="19225" y="52554"/>
                  </a:cubicBezTo>
                  <a:cubicBezTo>
                    <a:pt x="16418" y="52554"/>
                    <a:pt x="13835" y="52121"/>
                    <a:pt x="11475" y="51255"/>
                  </a:cubicBezTo>
                  <a:cubicBezTo>
                    <a:pt x="9116" y="50389"/>
                    <a:pt x="7100" y="49150"/>
                    <a:pt x="5428" y="47537"/>
                  </a:cubicBezTo>
                  <a:cubicBezTo>
                    <a:pt x="3696" y="45924"/>
                    <a:pt x="2367" y="43998"/>
                    <a:pt x="1441" y="41758"/>
                  </a:cubicBezTo>
                  <a:cubicBezTo>
                    <a:pt x="515" y="39518"/>
                    <a:pt x="52" y="37054"/>
                    <a:pt x="52" y="34367"/>
                  </a:cubicBezTo>
                  <a:cubicBezTo>
                    <a:pt x="52" y="28871"/>
                    <a:pt x="1844" y="24481"/>
                    <a:pt x="5428" y="21196"/>
                  </a:cubicBezTo>
                  <a:cubicBezTo>
                    <a:pt x="9012" y="17911"/>
                    <a:pt x="13611" y="16269"/>
                    <a:pt x="19225" y="16269"/>
                  </a:cubicBezTo>
                  <a:moveTo>
                    <a:pt x="68502" y="10445"/>
                  </a:moveTo>
                  <a:lnTo>
                    <a:pt x="68502" y="64739"/>
                  </a:lnTo>
                  <a:cubicBezTo>
                    <a:pt x="68562" y="71190"/>
                    <a:pt x="68203" y="76356"/>
                    <a:pt x="67427" y="80239"/>
                  </a:cubicBezTo>
                  <a:cubicBezTo>
                    <a:pt x="66650" y="84121"/>
                    <a:pt x="65575" y="86062"/>
                    <a:pt x="64201" y="86062"/>
                  </a:cubicBezTo>
                  <a:cubicBezTo>
                    <a:pt x="63544" y="86122"/>
                    <a:pt x="63007" y="85704"/>
                    <a:pt x="62589" y="84808"/>
                  </a:cubicBezTo>
                  <a:cubicBezTo>
                    <a:pt x="62171" y="83912"/>
                    <a:pt x="61872" y="82717"/>
                    <a:pt x="61693" y="81224"/>
                  </a:cubicBezTo>
                  <a:cubicBezTo>
                    <a:pt x="61454" y="79731"/>
                    <a:pt x="61304" y="78014"/>
                    <a:pt x="61245" y="76073"/>
                  </a:cubicBezTo>
                  <a:cubicBezTo>
                    <a:pt x="61185" y="74131"/>
                    <a:pt x="61155" y="72115"/>
                    <a:pt x="61155" y="70025"/>
                  </a:cubicBezTo>
                  <a:lnTo>
                    <a:pt x="61155" y="12147"/>
                  </a:lnTo>
                  <a:cubicBezTo>
                    <a:pt x="61155" y="10714"/>
                    <a:pt x="61036" y="9504"/>
                    <a:pt x="60797" y="8519"/>
                  </a:cubicBezTo>
                  <a:cubicBezTo>
                    <a:pt x="60558" y="7533"/>
                    <a:pt x="60050" y="6772"/>
                    <a:pt x="59274" y="6234"/>
                  </a:cubicBezTo>
                  <a:cubicBezTo>
                    <a:pt x="58497" y="5697"/>
                    <a:pt x="57541" y="5189"/>
                    <a:pt x="56407" y="4711"/>
                  </a:cubicBezTo>
                  <a:cubicBezTo>
                    <a:pt x="55272" y="4233"/>
                    <a:pt x="54077" y="3875"/>
                    <a:pt x="52823" y="3636"/>
                  </a:cubicBezTo>
                  <a:cubicBezTo>
                    <a:pt x="52345" y="3576"/>
                    <a:pt x="52017" y="3337"/>
                    <a:pt x="51837" y="2919"/>
                  </a:cubicBezTo>
                  <a:cubicBezTo>
                    <a:pt x="51658" y="2501"/>
                    <a:pt x="51628" y="2083"/>
                    <a:pt x="51748" y="1665"/>
                  </a:cubicBezTo>
                  <a:cubicBezTo>
                    <a:pt x="51807" y="1247"/>
                    <a:pt x="52017" y="873"/>
                    <a:pt x="52375" y="545"/>
                  </a:cubicBezTo>
                  <a:cubicBezTo>
                    <a:pt x="52733" y="216"/>
                    <a:pt x="53241" y="52"/>
                    <a:pt x="53898" y="52"/>
                  </a:cubicBezTo>
                  <a:cubicBezTo>
                    <a:pt x="56048" y="172"/>
                    <a:pt x="58452" y="411"/>
                    <a:pt x="61110" y="769"/>
                  </a:cubicBezTo>
                  <a:cubicBezTo>
                    <a:pt x="63768" y="1127"/>
                    <a:pt x="66172" y="1635"/>
                    <a:pt x="68323" y="2292"/>
                  </a:cubicBezTo>
                  <a:cubicBezTo>
                    <a:pt x="68741" y="2471"/>
                    <a:pt x="69069" y="2815"/>
                    <a:pt x="69308" y="3322"/>
                  </a:cubicBezTo>
                  <a:cubicBezTo>
                    <a:pt x="69547" y="3830"/>
                    <a:pt x="69577" y="4412"/>
                    <a:pt x="69398" y="5069"/>
                  </a:cubicBezTo>
                  <a:cubicBezTo>
                    <a:pt x="69159" y="5846"/>
                    <a:pt x="68950" y="6712"/>
                    <a:pt x="68771" y="7668"/>
                  </a:cubicBezTo>
                  <a:cubicBezTo>
                    <a:pt x="68591" y="8623"/>
                    <a:pt x="68502" y="9549"/>
                    <a:pt x="68502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0" name="자유형: 도형 669">
              <a:extLst>
                <a:ext uri="{FF2B5EF4-FFF2-40B4-BE49-F238E27FC236}">
                  <a16:creationId xmlns:a16="http://schemas.microsoft.com/office/drawing/2014/main" id="{40D81659-FE51-4EBB-BB13-4B208BAF0CBB}"/>
                </a:ext>
              </a:extLst>
            </p:cNvPr>
            <p:cNvSpPr/>
            <p:nvPr/>
          </p:nvSpPr>
          <p:spPr>
            <a:xfrm>
              <a:off x="5597988" y="5820036"/>
              <a:ext cx="81449" cy="81449"/>
            </a:xfrm>
            <a:custGeom>
              <a:avLst/>
              <a:gdLst>
                <a:gd name="connsiteX0" fmla="*/ 66585 w 81448"/>
                <a:gd name="connsiteY0" fmla="*/ 10535 h 81448"/>
                <a:gd name="connsiteX1" fmla="*/ 66585 w 81448"/>
                <a:gd name="connsiteY1" fmla="*/ 30424 h 81448"/>
                <a:gd name="connsiteX2" fmla="*/ 70482 w 81448"/>
                <a:gd name="connsiteY2" fmla="*/ 29976 h 81448"/>
                <a:gd name="connsiteX3" fmla="*/ 73573 w 81448"/>
                <a:gd name="connsiteY3" fmla="*/ 28543 h 81448"/>
                <a:gd name="connsiteX4" fmla="*/ 76709 w 81448"/>
                <a:gd name="connsiteY4" fmla="*/ 27826 h 81448"/>
                <a:gd name="connsiteX5" fmla="*/ 81457 w 81448"/>
                <a:gd name="connsiteY5" fmla="*/ 28005 h 81448"/>
                <a:gd name="connsiteX6" fmla="*/ 84593 w 81448"/>
                <a:gd name="connsiteY6" fmla="*/ 29618 h 81448"/>
                <a:gd name="connsiteX7" fmla="*/ 85399 w 81448"/>
                <a:gd name="connsiteY7" fmla="*/ 31679 h 81448"/>
                <a:gd name="connsiteX8" fmla="*/ 83831 w 81448"/>
                <a:gd name="connsiteY8" fmla="*/ 33515 h 81448"/>
                <a:gd name="connsiteX9" fmla="*/ 80203 w 81448"/>
                <a:gd name="connsiteY9" fmla="*/ 34277 h 81448"/>
                <a:gd name="connsiteX10" fmla="*/ 66585 w 81448"/>
                <a:gd name="connsiteY10" fmla="*/ 34277 h 81448"/>
                <a:gd name="connsiteX11" fmla="*/ 66585 w 81448"/>
                <a:gd name="connsiteY11" fmla="*/ 50314 h 81448"/>
                <a:gd name="connsiteX12" fmla="*/ 65196 w 81448"/>
                <a:gd name="connsiteY12" fmla="*/ 62230 h 81448"/>
                <a:gd name="connsiteX13" fmla="*/ 61836 w 81448"/>
                <a:gd name="connsiteY13" fmla="*/ 66889 h 81448"/>
                <a:gd name="connsiteX14" fmla="*/ 59507 w 81448"/>
                <a:gd name="connsiteY14" fmla="*/ 63305 h 81448"/>
                <a:gd name="connsiteX15" fmla="*/ 58879 w 81448"/>
                <a:gd name="connsiteY15" fmla="*/ 54525 h 81448"/>
                <a:gd name="connsiteX16" fmla="*/ 58879 w 81448"/>
                <a:gd name="connsiteY16" fmla="*/ 12147 h 81448"/>
                <a:gd name="connsiteX17" fmla="*/ 58521 w 81448"/>
                <a:gd name="connsiteY17" fmla="*/ 8564 h 81448"/>
                <a:gd name="connsiteX18" fmla="*/ 56998 w 81448"/>
                <a:gd name="connsiteY18" fmla="*/ 6324 h 81448"/>
                <a:gd name="connsiteX19" fmla="*/ 53459 w 81448"/>
                <a:gd name="connsiteY19" fmla="*/ 4621 h 81448"/>
                <a:gd name="connsiteX20" fmla="*/ 49562 w 81448"/>
                <a:gd name="connsiteY20" fmla="*/ 3636 h 81448"/>
                <a:gd name="connsiteX21" fmla="*/ 48576 w 81448"/>
                <a:gd name="connsiteY21" fmla="*/ 2919 h 81448"/>
                <a:gd name="connsiteX22" fmla="*/ 48487 w 81448"/>
                <a:gd name="connsiteY22" fmla="*/ 1665 h 81448"/>
                <a:gd name="connsiteX23" fmla="*/ 49114 w 81448"/>
                <a:gd name="connsiteY23" fmla="*/ 545 h 81448"/>
                <a:gd name="connsiteX24" fmla="*/ 50637 w 81448"/>
                <a:gd name="connsiteY24" fmla="*/ 52 h 81448"/>
                <a:gd name="connsiteX25" fmla="*/ 58700 w 81448"/>
                <a:gd name="connsiteY25" fmla="*/ 724 h 81448"/>
                <a:gd name="connsiteX26" fmla="*/ 66585 w 81448"/>
                <a:gd name="connsiteY26" fmla="*/ 2292 h 81448"/>
                <a:gd name="connsiteX27" fmla="*/ 67570 w 81448"/>
                <a:gd name="connsiteY27" fmla="*/ 3322 h 81448"/>
                <a:gd name="connsiteX28" fmla="*/ 67660 w 81448"/>
                <a:gd name="connsiteY28" fmla="*/ 5069 h 81448"/>
                <a:gd name="connsiteX29" fmla="*/ 66898 w 81448"/>
                <a:gd name="connsiteY29" fmla="*/ 7802 h 81448"/>
                <a:gd name="connsiteX30" fmla="*/ 66585 w 81448"/>
                <a:gd name="connsiteY30" fmla="*/ 10535 h 81448"/>
                <a:gd name="connsiteX31" fmla="*/ 28328 w 81448"/>
                <a:gd name="connsiteY31" fmla="*/ 29349 h 81448"/>
                <a:gd name="connsiteX32" fmla="*/ 30792 w 81448"/>
                <a:gd name="connsiteY32" fmla="*/ 31231 h 81448"/>
                <a:gd name="connsiteX33" fmla="*/ 33256 w 81448"/>
                <a:gd name="connsiteY33" fmla="*/ 32933 h 81448"/>
                <a:gd name="connsiteX34" fmla="*/ 35271 w 81448"/>
                <a:gd name="connsiteY34" fmla="*/ 34322 h 81448"/>
                <a:gd name="connsiteX35" fmla="*/ 36571 w 81448"/>
                <a:gd name="connsiteY35" fmla="*/ 35173 h 81448"/>
                <a:gd name="connsiteX36" fmla="*/ 37601 w 81448"/>
                <a:gd name="connsiteY36" fmla="*/ 35710 h 81448"/>
                <a:gd name="connsiteX37" fmla="*/ 38452 w 81448"/>
                <a:gd name="connsiteY37" fmla="*/ 35979 h 81448"/>
                <a:gd name="connsiteX38" fmla="*/ 39079 w 81448"/>
                <a:gd name="connsiteY38" fmla="*/ 36114 h 81448"/>
                <a:gd name="connsiteX39" fmla="*/ 39617 w 81448"/>
                <a:gd name="connsiteY39" fmla="*/ 36158 h 81448"/>
                <a:gd name="connsiteX40" fmla="*/ 40199 w 81448"/>
                <a:gd name="connsiteY40" fmla="*/ 36427 h 81448"/>
                <a:gd name="connsiteX41" fmla="*/ 40782 w 81448"/>
                <a:gd name="connsiteY41" fmla="*/ 36606 h 81448"/>
                <a:gd name="connsiteX42" fmla="*/ 41409 w 81448"/>
                <a:gd name="connsiteY42" fmla="*/ 36920 h 81448"/>
                <a:gd name="connsiteX43" fmla="*/ 42036 w 81448"/>
                <a:gd name="connsiteY43" fmla="*/ 37323 h 81448"/>
                <a:gd name="connsiteX44" fmla="*/ 45440 w 81448"/>
                <a:gd name="connsiteY44" fmla="*/ 41131 h 81448"/>
                <a:gd name="connsiteX45" fmla="*/ 47680 w 81448"/>
                <a:gd name="connsiteY45" fmla="*/ 44759 h 81448"/>
                <a:gd name="connsiteX46" fmla="*/ 48218 w 81448"/>
                <a:gd name="connsiteY46" fmla="*/ 47626 h 81448"/>
                <a:gd name="connsiteX47" fmla="*/ 47501 w 81448"/>
                <a:gd name="connsiteY47" fmla="*/ 49418 h 81448"/>
                <a:gd name="connsiteX48" fmla="*/ 45530 w 81448"/>
                <a:gd name="connsiteY48" fmla="*/ 49598 h 81448"/>
                <a:gd name="connsiteX49" fmla="*/ 42663 w 81448"/>
                <a:gd name="connsiteY49" fmla="*/ 47537 h 81448"/>
                <a:gd name="connsiteX50" fmla="*/ 39348 w 81448"/>
                <a:gd name="connsiteY50" fmla="*/ 44715 h 81448"/>
                <a:gd name="connsiteX51" fmla="*/ 35048 w 81448"/>
                <a:gd name="connsiteY51" fmla="*/ 40997 h 81448"/>
                <a:gd name="connsiteX52" fmla="*/ 30389 w 81448"/>
                <a:gd name="connsiteY52" fmla="*/ 37144 h 81448"/>
                <a:gd name="connsiteX53" fmla="*/ 25909 w 81448"/>
                <a:gd name="connsiteY53" fmla="*/ 33560 h 81448"/>
                <a:gd name="connsiteX54" fmla="*/ 16009 w 81448"/>
                <a:gd name="connsiteY54" fmla="*/ 43416 h 81448"/>
                <a:gd name="connsiteX55" fmla="*/ 5392 w 81448"/>
                <a:gd name="connsiteY55" fmla="*/ 50941 h 81448"/>
                <a:gd name="connsiteX56" fmla="*/ 554 w 81448"/>
                <a:gd name="connsiteY56" fmla="*/ 52196 h 81448"/>
                <a:gd name="connsiteX57" fmla="*/ 1181 w 81448"/>
                <a:gd name="connsiteY57" fmla="*/ 49418 h 81448"/>
                <a:gd name="connsiteX58" fmla="*/ 8797 w 81448"/>
                <a:gd name="connsiteY58" fmla="*/ 43012 h 81448"/>
                <a:gd name="connsiteX59" fmla="*/ 15695 w 81448"/>
                <a:gd name="connsiteY59" fmla="*/ 35263 h 81448"/>
                <a:gd name="connsiteX60" fmla="*/ 21384 w 81448"/>
                <a:gd name="connsiteY60" fmla="*/ 26796 h 81448"/>
                <a:gd name="connsiteX61" fmla="*/ 25640 w 81448"/>
                <a:gd name="connsiteY61" fmla="*/ 18061 h 81448"/>
                <a:gd name="connsiteX62" fmla="*/ 25775 w 81448"/>
                <a:gd name="connsiteY62" fmla="*/ 14656 h 81448"/>
                <a:gd name="connsiteX63" fmla="*/ 22684 w 81448"/>
                <a:gd name="connsiteY63" fmla="*/ 12416 h 81448"/>
                <a:gd name="connsiteX64" fmla="*/ 20847 w 81448"/>
                <a:gd name="connsiteY64" fmla="*/ 9818 h 81448"/>
                <a:gd name="connsiteX65" fmla="*/ 23759 w 81448"/>
                <a:gd name="connsiteY65" fmla="*/ 8653 h 81448"/>
                <a:gd name="connsiteX66" fmla="*/ 28821 w 81448"/>
                <a:gd name="connsiteY66" fmla="*/ 9728 h 81448"/>
                <a:gd name="connsiteX67" fmla="*/ 34062 w 81448"/>
                <a:gd name="connsiteY67" fmla="*/ 11520 h 81448"/>
                <a:gd name="connsiteX68" fmla="*/ 35899 w 81448"/>
                <a:gd name="connsiteY68" fmla="*/ 13312 h 81448"/>
                <a:gd name="connsiteX69" fmla="*/ 35854 w 81448"/>
                <a:gd name="connsiteY69" fmla="*/ 15462 h 81448"/>
                <a:gd name="connsiteX70" fmla="*/ 35630 w 81448"/>
                <a:gd name="connsiteY70" fmla="*/ 16224 h 81448"/>
                <a:gd name="connsiteX71" fmla="*/ 35316 w 81448"/>
                <a:gd name="connsiteY71" fmla="*/ 16985 h 81448"/>
                <a:gd name="connsiteX72" fmla="*/ 34958 w 81448"/>
                <a:gd name="connsiteY72" fmla="*/ 17837 h 81448"/>
                <a:gd name="connsiteX73" fmla="*/ 34689 w 81448"/>
                <a:gd name="connsiteY73" fmla="*/ 18508 h 81448"/>
                <a:gd name="connsiteX74" fmla="*/ 31822 w 81448"/>
                <a:gd name="connsiteY74" fmla="*/ 24019 h 81448"/>
                <a:gd name="connsiteX75" fmla="*/ 28328 w 81448"/>
                <a:gd name="connsiteY75" fmla="*/ 29349 h 81448"/>
                <a:gd name="connsiteX76" fmla="*/ 36212 w 81448"/>
                <a:gd name="connsiteY76" fmla="*/ 65545 h 81448"/>
                <a:gd name="connsiteX77" fmla="*/ 36212 w 81448"/>
                <a:gd name="connsiteY77" fmla="*/ 74684 h 81448"/>
                <a:gd name="connsiteX78" fmla="*/ 37243 w 81448"/>
                <a:gd name="connsiteY78" fmla="*/ 76879 h 81448"/>
                <a:gd name="connsiteX79" fmla="*/ 39617 w 81448"/>
                <a:gd name="connsiteY79" fmla="*/ 77461 h 81448"/>
                <a:gd name="connsiteX80" fmla="*/ 54310 w 81448"/>
                <a:gd name="connsiteY80" fmla="*/ 77282 h 81448"/>
                <a:gd name="connsiteX81" fmla="*/ 57491 w 81448"/>
                <a:gd name="connsiteY81" fmla="*/ 77058 h 81448"/>
                <a:gd name="connsiteX82" fmla="*/ 61030 w 81448"/>
                <a:gd name="connsiteY82" fmla="*/ 75938 h 81448"/>
                <a:gd name="connsiteX83" fmla="*/ 61926 w 81448"/>
                <a:gd name="connsiteY83" fmla="*/ 75445 h 81448"/>
                <a:gd name="connsiteX84" fmla="*/ 63359 w 81448"/>
                <a:gd name="connsiteY84" fmla="*/ 75042 h 81448"/>
                <a:gd name="connsiteX85" fmla="*/ 67122 w 81448"/>
                <a:gd name="connsiteY85" fmla="*/ 75042 h 81448"/>
                <a:gd name="connsiteX86" fmla="*/ 70706 w 81448"/>
                <a:gd name="connsiteY86" fmla="*/ 75311 h 81448"/>
                <a:gd name="connsiteX87" fmla="*/ 73438 w 81448"/>
                <a:gd name="connsiteY87" fmla="*/ 76520 h 81448"/>
                <a:gd name="connsiteX88" fmla="*/ 74379 w 81448"/>
                <a:gd name="connsiteY88" fmla="*/ 78536 h 81448"/>
                <a:gd name="connsiteX89" fmla="*/ 73438 w 81448"/>
                <a:gd name="connsiteY89" fmla="*/ 80463 h 81448"/>
                <a:gd name="connsiteX90" fmla="*/ 70616 w 81448"/>
                <a:gd name="connsiteY90" fmla="*/ 81314 h 81448"/>
                <a:gd name="connsiteX91" fmla="*/ 36839 w 81448"/>
                <a:gd name="connsiteY91" fmla="*/ 81672 h 81448"/>
                <a:gd name="connsiteX92" fmla="*/ 30568 w 81448"/>
                <a:gd name="connsiteY92" fmla="*/ 80507 h 81448"/>
                <a:gd name="connsiteX93" fmla="*/ 27880 w 81448"/>
                <a:gd name="connsiteY93" fmla="*/ 74953 h 81448"/>
                <a:gd name="connsiteX94" fmla="*/ 27880 w 81448"/>
                <a:gd name="connsiteY94" fmla="*/ 66262 h 81448"/>
                <a:gd name="connsiteX95" fmla="*/ 27566 w 81448"/>
                <a:gd name="connsiteY95" fmla="*/ 64336 h 81448"/>
                <a:gd name="connsiteX96" fmla="*/ 26446 w 81448"/>
                <a:gd name="connsiteY96" fmla="*/ 62768 h 81448"/>
                <a:gd name="connsiteX97" fmla="*/ 24027 w 81448"/>
                <a:gd name="connsiteY97" fmla="*/ 61827 h 81448"/>
                <a:gd name="connsiteX98" fmla="*/ 20533 w 81448"/>
                <a:gd name="connsiteY98" fmla="*/ 61155 h 81448"/>
                <a:gd name="connsiteX99" fmla="*/ 19682 w 81448"/>
                <a:gd name="connsiteY99" fmla="*/ 60573 h 81448"/>
                <a:gd name="connsiteX100" fmla="*/ 19548 w 81448"/>
                <a:gd name="connsiteY100" fmla="*/ 59363 h 81448"/>
                <a:gd name="connsiteX101" fmla="*/ 20220 w 81448"/>
                <a:gd name="connsiteY101" fmla="*/ 58154 h 81448"/>
                <a:gd name="connsiteX102" fmla="*/ 21608 w 81448"/>
                <a:gd name="connsiteY102" fmla="*/ 57482 h 81448"/>
                <a:gd name="connsiteX103" fmla="*/ 24565 w 81448"/>
                <a:gd name="connsiteY103" fmla="*/ 57482 h 81448"/>
                <a:gd name="connsiteX104" fmla="*/ 28418 w 81448"/>
                <a:gd name="connsiteY104" fmla="*/ 57571 h 81448"/>
                <a:gd name="connsiteX105" fmla="*/ 32315 w 81448"/>
                <a:gd name="connsiteY105" fmla="*/ 57795 h 81448"/>
                <a:gd name="connsiteX106" fmla="*/ 35764 w 81448"/>
                <a:gd name="connsiteY106" fmla="*/ 58199 h 81448"/>
                <a:gd name="connsiteX107" fmla="*/ 36571 w 81448"/>
                <a:gd name="connsiteY107" fmla="*/ 59318 h 81448"/>
                <a:gd name="connsiteX108" fmla="*/ 36571 w 81448"/>
                <a:gd name="connsiteY108" fmla="*/ 61066 h 81448"/>
                <a:gd name="connsiteX109" fmla="*/ 36302 w 81448"/>
                <a:gd name="connsiteY109" fmla="*/ 63037 h 81448"/>
                <a:gd name="connsiteX110" fmla="*/ 36212 w 81448"/>
                <a:gd name="connsiteY110" fmla="*/ 655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</a:cxnLst>
              <a:rect l="l" t="t" r="r" b="b"/>
              <a:pathLst>
                <a:path w="81448" h="81448">
                  <a:moveTo>
                    <a:pt x="66585" y="10535"/>
                  </a:moveTo>
                  <a:lnTo>
                    <a:pt x="66585" y="30424"/>
                  </a:lnTo>
                  <a:cubicBezTo>
                    <a:pt x="67839" y="30365"/>
                    <a:pt x="69138" y="30215"/>
                    <a:pt x="70482" y="29976"/>
                  </a:cubicBezTo>
                  <a:cubicBezTo>
                    <a:pt x="71826" y="29738"/>
                    <a:pt x="72856" y="29260"/>
                    <a:pt x="73573" y="28543"/>
                  </a:cubicBezTo>
                  <a:cubicBezTo>
                    <a:pt x="73931" y="28125"/>
                    <a:pt x="74976" y="27886"/>
                    <a:pt x="76709" y="27826"/>
                  </a:cubicBezTo>
                  <a:cubicBezTo>
                    <a:pt x="78441" y="27767"/>
                    <a:pt x="80024" y="27826"/>
                    <a:pt x="81457" y="28005"/>
                  </a:cubicBezTo>
                  <a:cubicBezTo>
                    <a:pt x="82891" y="28364"/>
                    <a:pt x="83936" y="28901"/>
                    <a:pt x="84593" y="29618"/>
                  </a:cubicBezTo>
                  <a:cubicBezTo>
                    <a:pt x="85250" y="30335"/>
                    <a:pt x="85519" y="31022"/>
                    <a:pt x="85399" y="31679"/>
                  </a:cubicBezTo>
                  <a:cubicBezTo>
                    <a:pt x="85220" y="32396"/>
                    <a:pt x="84697" y="33008"/>
                    <a:pt x="83831" y="33515"/>
                  </a:cubicBezTo>
                  <a:cubicBezTo>
                    <a:pt x="82966" y="34023"/>
                    <a:pt x="81756" y="34277"/>
                    <a:pt x="80203" y="34277"/>
                  </a:cubicBezTo>
                  <a:lnTo>
                    <a:pt x="66585" y="34277"/>
                  </a:lnTo>
                  <a:lnTo>
                    <a:pt x="66585" y="50314"/>
                  </a:lnTo>
                  <a:cubicBezTo>
                    <a:pt x="66585" y="55152"/>
                    <a:pt x="66122" y="59124"/>
                    <a:pt x="65196" y="62230"/>
                  </a:cubicBezTo>
                  <a:cubicBezTo>
                    <a:pt x="64270" y="65336"/>
                    <a:pt x="63150" y="66889"/>
                    <a:pt x="61836" y="66889"/>
                  </a:cubicBezTo>
                  <a:cubicBezTo>
                    <a:pt x="60701" y="66949"/>
                    <a:pt x="59925" y="65754"/>
                    <a:pt x="59507" y="63305"/>
                  </a:cubicBezTo>
                  <a:cubicBezTo>
                    <a:pt x="59089" y="60856"/>
                    <a:pt x="58879" y="57930"/>
                    <a:pt x="58879" y="54525"/>
                  </a:cubicBezTo>
                  <a:lnTo>
                    <a:pt x="58879" y="12147"/>
                  </a:lnTo>
                  <a:cubicBezTo>
                    <a:pt x="58879" y="10714"/>
                    <a:pt x="58760" y="9519"/>
                    <a:pt x="58521" y="8564"/>
                  </a:cubicBezTo>
                  <a:cubicBezTo>
                    <a:pt x="58282" y="7608"/>
                    <a:pt x="57774" y="6861"/>
                    <a:pt x="56998" y="6324"/>
                  </a:cubicBezTo>
                  <a:cubicBezTo>
                    <a:pt x="55983" y="5607"/>
                    <a:pt x="54803" y="5040"/>
                    <a:pt x="53459" y="4621"/>
                  </a:cubicBezTo>
                  <a:cubicBezTo>
                    <a:pt x="52115" y="4203"/>
                    <a:pt x="50816" y="3875"/>
                    <a:pt x="49562" y="3636"/>
                  </a:cubicBezTo>
                  <a:cubicBezTo>
                    <a:pt x="49084" y="3576"/>
                    <a:pt x="48755" y="3337"/>
                    <a:pt x="48576" y="2919"/>
                  </a:cubicBezTo>
                  <a:cubicBezTo>
                    <a:pt x="48397" y="2501"/>
                    <a:pt x="48367" y="2083"/>
                    <a:pt x="48487" y="1665"/>
                  </a:cubicBezTo>
                  <a:cubicBezTo>
                    <a:pt x="48546" y="1247"/>
                    <a:pt x="48755" y="873"/>
                    <a:pt x="49114" y="545"/>
                  </a:cubicBezTo>
                  <a:cubicBezTo>
                    <a:pt x="49472" y="216"/>
                    <a:pt x="49980" y="52"/>
                    <a:pt x="50637" y="52"/>
                  </a:cubicBezTo>
                  <a:cubicBezTo>
                    <a:pt x="52907" y="112"/>
                    <a:pt x="55594" y="336"/>
                    <a:pt x="58700" y="724"/>
                  </a:cubicBezTo>
                  <a:cubicBezTo>
                    <a:pt x="61806" y="1112"/>
                    <a:pt x="64434" y="1635"/>
                    <a:pt x="66585" y="2292"/>
                  </a:cubicBezTo>
                  <a:cubicBezTo>
                    <a:pt x="67003" y="2471"/>
                    <a:pt x="67331" y="2815"/>
                    <a:pt x="67570" y="3322"/>
                  </a:cubicBezTo>
                  <a:cubicBezTo>
                    <a:pt x="67809" y="3830"/>
                    <a:pt x="67839" y="4412"/>
                    <a:pt x="67660" y="5069"/>
                  </a:cubicBezTo>
                  <a:cubicBezTo>
                    <a:pt x="67301" y="5965"/>
                    <a:pt x="67047" y="6876"/>
                    <a:pt x="66898" y="7802"/>
                  </a:cubicBezTo>
                  <a:cubicBezTo>
                    <a:pt x="66749" y="8728"/>
                    <a:pt x="66644" y="9639"/>
                    <a:pt x="66585" y="10535"/>
                  </a:cubicBezTo>
                  <a:moveTo>
                    <a:pt x="28328" y="29349"/>
                  </a:moveTo>
                  <a:cubicBezTo>
                    <a:pt x="29104" y="30006"/>
                    <a:pt x="29926" y="30634"/>
                    <a:pt x="30792" y="31231"/>
                  </a:cubicBezTo>
                  <a:cubicBezTo>
                    <a:pt x="31658" y="31828"/>
                    <a:pt x="32479" y="32396"/>
                    <a:pt x="33256" y="32933"/>
                  </a:cubicBezTo>
                  <a:cubicBezTo>
                    <a:pt x="34032" y="33471"/>
                    <a:pt x="34704" y="33934"/>
                    <a:pt x="35271" y="34322"/>
                  </a:cubicBezTo>
                  <a:cubicBezTo>
                    <a:pt x="35839" y="34710"/>
                    <a:pt x="36272" y="34994"/>
                    <a:pt x="36571" y="35173"/>
                  </a:cubicBezTo>
                  <a:cubicBezTo>
                    <a:pt x="36929" y="35412"/>
                    <a:pt x="37272" y="35591"/>
                    <a:pt x="37601" y="35710"/>
                  </a:cubicBezTo>
                  <a:cubicBezTo>
                    <a:pt x="37929" y="35830"/>
                    <a:pt x="38213" y="35920"/>
                    <a:pt x="38452" y="35979"/>
                  </a:cubicBezTo>
                  <a:cubicBezTo>
                    <a:pt x="38691" y="36039"/>
                    <a:pt x="38900" y="36084"/>
                    <a:pt x="39079" y="36114"/>
                  </a:cubicBezTo>
                  <a:cubicBezTo>
                    <a:pt x="39258" y="36144"/>
                    <a:pt x="39438" y="36158"/>
                    <a:pt x="39617" y="36158"/>
                  </a:cubicBezTo>
                  <a:cubicBezTo>
                    <a:pt x="39796" y="36278"/>
                    <a:pt x="39990" y="36368"/>
                    <a:pt x="40199" y="36427"/>
                  </a:cubicBezTo>
                  <a:cubicBezTo>
                    <a:pt x="40408" y="36487"/>
                    <a:pt x="40602" y="36547"/>
                    <a:pt x="40782" y="36606"/>
                  </a:cubicBezTo>
                  <a:cubicBezTo>
                    <a:pt x="41020" y="36726"/>
                    <a:pt x="41229" y="36830"/>
                    <a:pt x="41409" y="36920"/>
                  </a:cubicBezTo>
                  <a:cubicBezTo>
                    <a:pt x="41588" y="37010"/>
                    <a:pt x="41797" y="37144"/>
                    <a:pt x="42036" y="37323"/>
                  </a:cubicBezTo>
                  <a:cubicBezTo>
                    <a:pt x="43350" y="38518"/>
                    <a:pt x="44485" y="39787"/>
                    <a:pt x="45440" y="41131"/>
                  </a:cubicBezTo>
                  <a:cubicBezTo>
                    <a:pt x="46396" y="42475"/>
                    <a:pt x="47143" y="43684"/>
                    <a:pt x="47680" y="44759"/>
                  </a:cubicBezTo>
                  <a:cubicBezTo>
                    <a:pt x="48098" y="45835"/>
                    <a:pt x="48277" y="46790"/>
                    <a:pt x="48218" y="47626"/>
                  </a:cubicBezTo>
                  <a:cubicBezTo>
                    <a:pt x="48158" y="48463"/>
                    <a:pt x="47919" y="49060"/>
                    <a:pt x="47501" y="49418"/>
                  </a:cubicBezTo>
                  <a:cubicBezTo>
                    <a:pt x="47023" y="49777"/>
                    <a:pt x="46366" y="49836"/>
                    <a:pt x="45530" y="49598"/>
                  </a:cubicBezTo>
                  <a:cubicBezTo>
                    <a:pt x="44694" y="49359"/>
                    <a:pt x="43738" y="48672"/>
                    <a:pt x="42663" y="47537"/>
                  </a:cubicBezTo>
                  <a:cubicBezTo>
                    <a:pt x="41767" y="46820"/>
                    <a:pt x="40662" y="45879"/>
                    <a:pt x="39348" y="44715"/>
                  </a:cubicBezTo>
                  <a:cubicBezTo>
                    <a:pt x="38034" y="43550"/>
                    <a:pt x="36600" y="42311"/>
                    <a:pt x="35048" y="40997"/>
                  </a:cubicBezTo>
                  <a:cubicBezTo>
                    <a:pt x="33554" y="39742"/>
                    <a:pt x="32001" y="38458"/>
                    <a:pt x="30389" y="37144"/>
                  </a:cubicBezTo>
                  <a:cubicBezTo>
                    <a:pt x="28776" y="35830"/>
                    <a:pt x="27283" y="34635"/>
                    <a:pt x="25909" y="33560"/>
                  </a:cubicBezTo>
                  <a:cubicBezTo>
                    <a:pt x="22863" y="37084"/>
                    <a:pt x="19563" y="40369"/>
                    <a:pt x="16009" y="43416"/>
                  </a:cubicBezTo>
                  <a:cubicBezTo>
                    <a:pt x="12455" y="46462"/>
                    <a:pt x="8916" y="48970"/>
                    <a:pt x="5392" y="50941"/>
                  </a:cubicBezTo>
                  <a:cubicBezTo>
                    <a:pt x="3003" y="52494"/>
                    <a:pt x="1390" y="52913"/>
                    <a:pt x="554" y="52196"/>
                  </a:cubicBezTo>
                  <a:cubicBezTo>
                    <a:pt x="-282" y="51479"/>
                    <a:pt x="-73" y="50553"/>
                    <a:pt x="1181" y="49418"/>
                  </a:cubicBezTo>
                  <a:cubicBezTo>
                    <a:pt x="3809" y="47567"/>
                    <a:pt x="6348" y="45431"/>
                    <a:pt x="8797" y="43012"/>
                  </a:cubicBezTo>
                  <a:cubicBezTo>
                    <a:pt x="11245" y="40593"/>
                    <a:pt x="13545" y="38010"/>
                    <a:pt x="15695" y="35263"/>
                  </a:cubicBezTo>
                  <a:cubicBezTo>
                    <a:pt x="17786" y="32515"/>
                    <a:pt x="19682" y="29693"/>
                    <a:pt x="21384" y="26796"/>
                  </a:cubicBezTo>
                  <a:cubicBezTo>
                    <a:pt x="23087" y="23899"/>
                    <a:pt x="24505" y="20987"/>
                    <a:pt x="25640" y="18061"/>
                  </a:cubicBezTo>
                  <a:cubicBezTo>
                    <a:pt x="26178" y="16627"/>
                    <a:pt x="26223" y="15492"/>
                    <a:pt x="25775" y="14656"/>
                  </a:cubicBezTo>
                  <a:cubicBezTo>
                    <a:pt x="25327" y="13820"/>
                    <a:pt x="24296" y="13073"/>
                    <a:pt x="22684" y="12416"/>
                  </a:cubicBezTo>
                  <a:cubicBezTo>
                    <a:pt x="21131" y="11640"/>
                    <a:pt x="20518" y="10774"/>
                    <a:pt x="20847" y="9818"/>
                  </a:cubicBezTo>
                  <a:cubicBezTo>
                    <a:pt x="21175" y="8862"/>
                    <a:pt x="22146" y="8474"/>
                    <a:pt x="23759" y="8653"/>
                  </a:cubicBezTo>
                  <a:cubicBezTo>
                    <a:pt x="25371" y="8892"/>
                    <a:pt x="27059" y="9250"/>
                    <a:pt x="28821" y="9728"/>
                  </a:cubicBezTo>
                  <a:cubicBezTo>
                    <a:pt x="30583" y="10206"/>
                    <a:pt x="32330" y="10803"/>
                    <a:pt x="34062" y="11520"/>
                  </a:cubicBezTo>
                  <a:cubicBezTo>
                    <a:pt x="35137" y="12058"/>
                    <a:pt x="35749" y="12655"/>
                    <a:pt x="35899" y="13312"/>
                  </a:cubicBezTo>
                  <a:cubicBezTo>
                    <a:pt x="36048" y="13969"/>
                    <a:pt x="36033" y="14686"/>
                    <a:pt x="35854" y="15462"/>
                  </a:cubicBezTo>
                  <a:cubicBezTo>
                    <a:pt x="35794" y="15701"/>
                    <a:pt x="35719" y="15955"/>
                    <a:pt x="35630" y="16224"/>
                  </a:cubicBezTo>
                  <a:cubicBezTo>
                    <a:pt x="35540" y="16493"/>
                    <a:pt x="35436" y="16746"/>
                    <a:pt x="35316" y="16985"/>
                  </a:cubicBezTo>
                  <a:cubicBezTo>
                    <a:pt x="35197" y="17284"/>
                    <a:pt x="35077" y="17568"/>
                    <a:pt x="34958" y="17837"/>
                  </a:cubicBezTo>
                  <a:cubicBezTo>
                    <a:pt x="34838" y="18105"/>
                    <a:pt x="34749" y="18329"/>
                    <a:pt x="34689" y="18508"/>
                  </a:cubicBezTo>
                  <a:cubicBezTo>
                    <a:pt x="33853" y="20360"/>
                    <a:pt x="32897" y="22197"/>
                    <a:pt x="31822" y="24019"/>
                  </a:cubicBezTo>
                  <a:cubicBezTo>
                    <a:pt x="30747" y="25840"/>
                    <a:pt x="29582" y="27617"/>
                    <a:pt x="28328" y="29349"/>
                  </a:cubicBezTo>
                  <a:moveTo>
                    <a:pt x="36212" y="65545"/>
                  </a:moveTo>
                  <a:lnTo>
                    <a:pt x="36212" y="74684"/>
                  </a:lnTo>
                  <a:cubicBezTo>
                    <a:pt x="36212" y="75759"/>
                    <a:pt x="36556" y="76491"/>
                    <a:pt x="37243" y="76879"/>
                  </a:cubicBezTo>
                  <a:cubicBezTo>
                    <a:pt x="37929" y="77267"/>
                    <a:pt x="38721" y="77461"/>
                    <a:pt x="39617" y="77461"/>
                  </a:cubicBezTo>
                  <a:lnTo>
                    <a:pt x="54310" y="77282"/>
                  </a:lnTo>
                  <a:cubicBezTo>
                    <a:pt x="55266" y="77282"/>
                    <a:pt x="56326" y="77207"/>
                    <a:pt x="57491" y="77058"/>
                  </a:cubicBezTo>
                  <a:cubicBezTo>
                    <a:pt x="58655" y="76909"/>
                    <a:pt x="59835" y="76535"/>
                    <a:pt x="61030" y="75938"/>
                  </a:cubicBezTo>
                  <a:cubicBezTo>
                    <a:pt x="61209" y="75819"/>
                    <a:pt x="61508" y="75654"/>
                    <a:pt x="61926" y="75445"/>
                  </a:cubicBezTo>
                  <a:cubicBezTo>
                    <a:pt x="62344" y="75236"/>
                    <a:pt x="62822" y="75102"/>
                    <a:pt x="63359" y="75042"/>
                  </a:cubicBezTo>
                  <a:cubicBezTo>
                    <a:pt x="64554" y="74982"/>
                    <a:pt x="65808" y="74982"/>
                    <a:pt x="67122" y="75042"/>
                  </a:cubicBezTo>
                  <a:cubicBezTo>
                    <a:pt x="68436" y="75102"/>
                    <a:pt x="69631" y="75192"/>
                    <a:pt x="70706" y="75311"/>
                  </a:cubicBezTo>
                  <a:cubicBezTo>
                    <a:pt x="71900" y="75490"/>
                    <a:pt x="72811" y="75893"/>
                    <a:pt x="73438" y="76520"/>
                  </a:cubicBezTo>
                  <a:cubicBezTo>
                    <a:pt x="74066" y="77148"/>
                    <a:pt x="74379" y="77820"/>
                    <a:pt x="74379" y="78536"/>
                  </a:cubicBezTo>
                  <a:cubicBezTo>
                    <a:pt x="74379" y="79253"/>
                    <a:pt x="74066" y="79895"/>
                    <a:pt x="73438" y="80463"/>
                  </a:cubicBezTo>
                  <a:cubicBezTo>
                    <a:pt x="72811" y="81030"/>
                    <a:pt x="71871" y="81314"/>
                    <a:pt x="70616" y="81314"/>
                  </a:cubicBezTo>
                  <a:lnTo>
                    <a:pt x="36839" y="81672"/>
                  </a:lnTo>
                  <a:cubicBezTo>
                    <a:pt x="34450" y="81732"/>
                    <a:pt x="32360" y="81344"/>
                    <a:pt x="30568" y="80507"/>
                  </a:cubicBezTo>
                  <a:cubicBezTo>
                    <a:pt x="28776" y="79671"/>
                    <a:pt x="27880" y="77820"/>
                    <a:pt x="27880" y="74953"/>
                  </a:cubicBezTo>
                  <a:lnTo>
                    <a:pt x="27880" y="66262"/>
                  </a:lnTo>
                  <a:cubicBezTo>
                    <a:pt x="27880" y="65665"/>
                    <a:pt x="27775" y="65023"/>
                    <a:pt x="27566" y="64336"/>
                  </a:cubicBezTo>
                  <a:cubicBezTo>
                    <a:pt x="27357" y="63649"/>
                    <a:pt x="26984" y="63126"/>
                    <a:pt x="26446" y="62768"/>
                  </a:cubicBezTo>
                  <a:cubicBezTo>
                    <a:pt x="25789" y="62409"/>
                    <a:pt x="24983" y="62096"/>
                    <a:pt x="24027" y="61827"/>
                  </a:cubicBezTo>
                  <a:cubicBezTo>
                    <a:pt x="23072" y="61558"/>
                    <a:pt x="21907" y="61334"/>
                    <a:pt x="20533" y="61155"/>
                  </a:cubicBezTo>
                  <a:cubicBezTo>
                    <a:pt x="20115" y="61155"/>
                    <a:pt x="19831" y="60961"/>
                    <a:pt x="19682" y="60573"/>
                  </a:cubicBezTo>
                  <a:cubicBezTo>
                    <a:pt x="19533" y="60185"/>
                    <a:pt x="19488" y="59781"/>
                    <a:pt x="19548" y="59363"/>
                  </a:cubicBezTo>
                  <a:cubicBezTo>
                    <a:pt x="19667" y="58945"/>
                    <a:pt x="19891" y="58542"/>
                    <a:pt x="20220" y="58154"/>
                  </a:cubicBezTo>
                  <a:cubicBezTo>
                    <a:pt x="20548" y="57765"/>
                    <a:pt x="21011" y="57541"/>
                    <a:pt x="21608" y="57482"/>
                  </a:cubicBezTo>
                  <a:cubicBezTo>
                    <a:pt x="22385" y="57482"/>
                    <a:pt x="23370" y="57482"/>
                    <a:pt x="24565" y="57482"/>
                  </a:cubicBezTo>
                  <a:cubicBezTo>
                    <a:pt x="25760" y="57482"/>
                    <a:pt x="27044" y="57512"/>
                    <a:pt x="28418" y="57571"/>
                  </a:cubicBezTo>
                  <a:cubicBezTo>
                    <a:pt x="29732" y="57631"/>
                    <a:pt x="31031" y="57706"/>
                    <a:pt x="32315" y="57795"/>
                  </a:cubicBezTo>
                  <a:cubicBezTo>
                    <a:pt x="33599" y="57885"/>
                    <a:pt x="34749" y="58019"/>
                    <a:pt x="35764" y="58199"/>
                  </a:cubicBezTo>
                  <a:cubicBezTo>
                    <a:pt x="36123" y="58378"/>
                    <a:pt x="36391" y="58751"/>
                    <a:pt x="36571" y="59318"/>
                  </a:cubicBezTo>
                  <a:cubicBezTo>
                    <a:pt x="36750" y="59886"/>
                    <a:pt x="36750" y="60468"/>
                    <a:pt x="36571" y="61066"/>
                  </a:cubicBezTo>
                  <a:cubicBezTo>
                    <a:pt x="36451" y="61424"/>
                    <a:pt x="36362" y="62081"/>
                    <a:pt x="36302" y="63037"/>
                  </a:cubicBezTo>
                  <a:cubicBezTo>
                    <a:pt x="36242" y="63992"/>
                    <a:pt x="36212" y="64828"/>
                    <a:pt x="36212" y="655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1" name="자유형: 도형 670">
              <a:extLst>
                <a:ext uri="{FF2B5EF4-FFF2-40B4-BE49-F238E27FC236}">
                  <a16:creationId xmlns:a16="http://schemas.microsoft.com/office/drawing/2014/main" id="{13DBBC47-A500-4A4A-BFED-8CE9DFAFB123}"/>
                </a:ext>
              </a:extLst>
            </p:cNvPr>
            <p:cNvSpPr/>
            <p:nvPr/>
          </p:nvSpPr>
          <p:spPr>
            <a:xfrm>
              <a:off x="5230528" y="5820036"/>
              <a:ext cx="81449" cy="81449"/>
            </a:xfrm>
            <a:custGeom>
              <a:avLst/>
              <a:gdLst>
                <a:gd name="connsiteX0" fmla="*/ 42251 w 81448"/>
                <a:gd name="connsiteY0" fmla="*/ 12058 h 81448"/>
                <a:gd name="connsiteX1" fmla="*/ 43908 w 81448"/>
                <a:gd name="connsiteY1" fmla="*/ 13446 h 81448"/>
                <a:gd name="connsiteX2" fmla="*/ 43595 w 81448"/>
                <a:gd name="connsiteY2" fmla="*/ 15731 h 81448"/>
                <a:gd name="connsiteX3" fmla="*/ 42968 w 81448"/>
                <a:gd name="connsiteY3" fmla="*/ 16851 h 81448"/>
                <a:gd name="connsiteX4" fmla="*/ 42251 w 81448"/>
                <a:gd name="connsiteY4" fmla="*/ 18061 h 81448"/>
                <a:gd name="connsiteX5" fmla="*/ 41534 w 81448"/>
                <a:gd name="connsiteY5" fmla="*/ 19180 h 81448"/>
                <a:gd name="connsiteX6" fmla="*/ 40907 w 81448"/>
                <a:gd name="connsiteY6" fmla="*/ 20300 h 81448"/>
                <a:gd name="connsiteX7" fmla="*/ 33605 w 81448"/>
                <a:gd name="connsiteY7" fmla="*/ 31276 h 81448"/>
                <a:gd name="connsiteX8" fmla="*/ 24601 w 81448"/>
                <a:gd name="connsiteY8" fmla="*/ 41086 h 81448"/>
                <a:gd name="connsiteX9" fmla="*/ 14970 w 81448"/>
                <a:gd name="connsiteY9" fmla="*/ 49015 h 81448"/>
                <a:gd name="connsiteX10" fmla="*/ 5876 w 81448"/>
                <a:gd name="connsiteY10" fmla="*/ 54436 h 81448"/>
                <a:gd name="connsiteX11" fmla="*/ 2606 w 81448"/>
                <a:gd name="connsiteY11" fmla="*/ 55556 h 81448"/>
                <a:gd name="connsiteX12" fmla="*/ 679 w 81448"/>
                <a:gd name="connsiteY12" fmla="*/ 55421 h 81448"/>
                <a:gd name="connsiteX13" fmla="*/ 52 w 81448"/>
                <a:gd name="connsiteY13" fmla="*/ 54480 h 81448"/>
                <a:gd name="connsiteX14" fmla="*/ 769 w 81448"/>
                <a:gd name="connsiteY14" fmla="*/ 53360 h 81448"/>
                <a:gd name="connsiteX15" fmla="*/ 9952 w 81448"/>
                <a:gd name="connsiteY15" fmla="*/ 47044 h 81448"/>
                <a:gd name="connsiteX16" fmla="*/ 19046 w 81448"/>
                <a:gd name="connsiteY16" fmla="*/ 38488 h 81448"/>
                <a:gd name="connsiteX17" fmla="*/ 27289 w 81448"/>
                <a:gd name="connsiteY17" fmla="*/ 28319 h 81448"/>
                <a:gd name="connsiteX18" fmla="*/ 33919 w 81448"/>
                <a:gd name="connsiteY18" fmla="*/ 16806 h 81448"/>
                <a:gd name="connsiteX19" fmla="*/ 26662 w 81448"/>
                <a:gd name="connsiteY19" fmla="*/ 17344 h 81448"/>
                <a:gd name="connsiteX20" fmla="*/ 21375 w 81448"/>
                <a:gd name="connsiteY20" fmla="*/ 17792 h 81448"/>
                <a:gd name="connsiteX21" fmla="*/ 18284 w 81448"/>
                <a:gd name="connsiteY21" fmla="*/ 18374 h 81448"/>
                <a:gd name="connsiteX22" fmla="*/ 15462 w 81448"/>
                <a:gd name="connsiteY22" fmla="*/ 19225 h 81448"/>
                <a:gd name="connsiteX23" fmla="*/ 13715 w 81448"/>
                <a:gd name="connsiteY23" fmla="*/ 19718 h 81448"/>
                <a:gd name="connsiteX24" fmla="*/ 11162 w 81448"/>
                <a:gd name="connsiteY24" fmla="*/ 19315 h 81448"/>
                <a:gd name="connsiteX25" fmla="*/ 8608 w 81448"/>
                <a:gd name="connsiteY25" fmla="*/ 18284 h 81448"/>
                <a:gd name="connsiteX26" fmla="*/ 5428 w 81448"/>
                <a:gd name="connsiteY26" fmla="*/ 16448 h 81448"/>
                <a:gd name="connsiteX27" fmla="*/ 3457 w 81448"/>
                <a:gd name="connsiteY27" fmla="*/ 13850 h 81448"/>
                <a:gd name="connsiteX28" fmla="*/ 6503 w 81448"/>
                <a:gd name="connsiteY28" fmla="*/ 13043 h 81448"/>
                <a:gd name="connsiteX29" fmla="*/ 8429 w 81448"/>
                <a:gd name="connsiteY29" fmla="*/ 13222 h 81448"/>
                <a:gd name="connsiteX30" fmla="*/ 10893 w 81448"/>
                <a:gd name="connsiteY30" fmla="*/ 13402 h 81448"/>
                <a:gd name="connsiteX31" fmla="*/ 13715 w 81448"/>
                <a:gd name="connsiteY31" fmla="*/ 13536 h 81448"/>
                <a:gd name="connsiteX32" fmla="*/ 16717 w 81448"/>
                <a:gd name="connsiteY32" fmla="*/ 13581 h 81448"/>
                <a:gd name="connsiteX33" fmla="*/ 23884 w 81448"/>
                <a:gd name="connsiteY33" fmla="*/ 13491 h 81448"/>
                <a:gd name="connsiteX34" fmla="*/ 31052 w 81448"/>
                <a:gd name="connsiteY34" fmla="*/ 12954 h 81448"/>
                <a:gd name="connsiteX35" fmla="*/ 32216 w 81448"/>
                <a:gd name="connsiteY35" fmla="*/ 12730 h 81448"/>
                <a:gd name="connsiteX36" fmla="*/ 33202 w 81448"/>
                <a:gd name="connsiteY36" fmla="*/ 12327 h 81448"/>
                <a:gd name="connsiteX37" fmla="*/ 33515 w 81448"/>
                <a:gd name="connsiteY37" fmla="*/ 12237 h 81448"/>
                <a:gd name="connsiteX38" fmla="*/ 34008 w 81448"/>
                <a:gd name="connsiteY38" fmla="*/ 12058 h 81448"/>
                <a:gd name="connsiteX39" fmla="*/ 34456 w 81448"/>
                <a:gd name="connsiteY39" fmla="*/ 11923 h 81448"/>
                <a:gd name="connsiteX40" fmla="*/ 35083 w 81448"/>
                <a:gd name="connsiteY40" fmla="*/ 11879 h 81448"/>
                <a:gd name="connsiteX41" fmla="*/ 38757 w 81448"/>
                <a:gd name="connsiteY41" fmla="*/ 11879 h 81448"/>
                <a:gd name="connsiteX42" fmla="*/ 42251 w 81448"/>
                <a:gd name="connsiteY42" fmla="*/ 12058 h 81448"/>
                <a:gd name="connsiteX43" fmla="*/ 45118 w 81448"/>
                <a:gd name="connsiteY43" fmla="*/ 52196 h 81448"/>
                <a:gd name="connsiteX44" fmla="*/ 58960 w 81448"/>
                <a:gd name="connsiteY44" fmla="*/ 56586 h 81448"/>
                <a:gd name="connsiteX45" fmla="*/ 64201 w 81448"/>
                <a:gd name="connsiteY45" fmla="*/ 68502 h 81448"/>
                <a:gd name="connsiteX46" fmla="*/ 58960 w 81448"/>
                <a:gd name="connsiteY46" fmla="*/ 80328 h 81448"/>
                <a:gd name="connsiteX47" fmla="*/ 45118 w 81448"/>
                <a:gd name="connsiteY47" fmla="*/ 84898 h 81448"/>
                <a:gd name="connsiteX48" fmla="*/ 37413 w 81448"/>
                <a:gd name="connsiteY48" fmla="*/ 83733 h 81448"/>
                <a:gd name="connsiteX49" fmla="*/ 31320 w 81448"/>
                <a:gd name="connsiteY49" fmla="*/ 80328 h 81448"/>
                <a:gd name="connsiteX50" fmla="*/ 27378 w 81448"/>
                <a:gd name="connsiteY50" fmla="*/ 75177 h 81448"/>
                <a:gd name="connsiteX51" fmla="*/ 25945 w 81448"/>
                <a:gd name="connsiteY51" fmla="*/ 68502 h 81448"/>
                <a:gd name="connsiteX52" fmla="*/ 27378 w 81448"/>
                <a:gd name="connsiteY52" fmla="*/ 61738 h 81448"/>
                <a:gd name="connsiteX53" fmla="*/ 31410 w 81448"/>
                <a:gd name="connsiteY53" fmla="*/ 56586 h 81448"/>
                <a:gd name="connsiteX54" fmla="*/ 37458 w 81448"/>
                <a:gd name="connsiteY54" fmla="*/ 53360 h 81448"/>
                <a:gd name="connsiteX55" fmla="*/ 45118 w 81448"/>
                <a:gd name="connsiteY55" fmla="*/ 52196 h 81448"/>
                <a:gd name="connsiteX56" fmla="*/ 45118 w 81448"/>
                <a:gd name="connsiteY56" fmla="*/ 57303 h 81448"/>
                <a:gd name="connsiteX57" fmla="*/ 36696 w 81448"/>
                <a:gd name="connsiteY57" fmla="*/ 60573 h 81448"/>
                <a:gd name="connsiteX58" fmla="*/ 33560 w 81448"/>
                <a:gd name="connsiteY58" fmla="*/ 68681 h 81448"/>
                <a:gd name="connsiteX59" fmla="*/ 36696 w 81448"/>
                <a:gd name="connsiteY59" fmla="*/ 76520 h 81448"/>
                <a:gd name="connsiteX60" fmla="*/ 45118 w 81448"/>
                <a:gd name="connsiteY60" fmla="*/ 79701 h 81448"/>
                <a:gd name="connsiteX61" fmla="*/ 53405 w 81448"/>
                <a:gd name="connsiteY61" fmla="*/ 76520 h 81448"/>
                <a:gd name="connsiteX62" fmla="*/ 56407 w 81448"/>
                <a:gd name="connsiteY62" fmla="*/ 68681 h 81448"/>
                <a:gd name="connsiteX63" fmla="*/ 53405 w 81448"/>
                <a:gd name="connsiteY63" fmla="*/ 60573 h 81448"/>
                <a:gd name="connsiteX64" fmla="*/ 45118 w 81448"/>
                <a:gd name="connsiteY64" fmla="*/ 57303 h 81448"/>
                <a:gd name="connsiteX65" fmla="*/ 63664 w 81448"/>
                <a:gd name="connsiteY65" fmla="*/ 10535 h 81448"/>
                <a:gd name="connsiteX66" fmla="*/ 63664 w 81448"/>
                <a:gd name="connsiteY66" fmla="*/ 30514 h 81448"/>
                <a:gd name="connsiteX67" fmla="*/ 67472 w 81448"/>
                <a:gd name="connsiteY67" fmla="*/ 30066 h 81448"/>
                <a:gd name="connsiteX68" fmla="*/ 70742 w 81448"/>
                <a:gd name="connsiteY68" fmla="*/ 28633 h 81448"/>
                <a:gd name="connsiteX69" fmla="*/ 73743 w 81448"/>
                <a:gd name="connsiteY69" fmla="*/ 27916 h 81448"/>
                <a:gd name="connsiteX70" fmla="*/ 78357 w 81448"/>
                <a:gd name="connsiteY70" fmla="*/ 28095 h 81448"/>
                <a:gd name="connsiteX71" fmla="*/ 81583 w 81448"/>
                <a:gd name="connsiteY71" fmla="*/ 29663 h 81448"/>
                <a:gd name="connsiteX72" fmla="*/ 82389 w 81448"/>
                <a:gd name="connsiteY72" fmla="*/ 31768 h 81448"/>
                <a:gd name="connsiteX73" fmla="*/ 80911 w 81448"/>
                <a:gd name="connsiteY73" fmla="*/ 33605 h 81448"/>
                <a:gd name="connsiteX74" fmla="*/ 77372 w 81448"/>
                <a:gd name="connsiteY74" fmla="*/ 34367 h 81448"/>
                <a:gd name="connsiteX75" fmla="*/ 63664 w 81448"/>
                <a:gd name="connsiteY75" fmla="*/ 34367 h 81448"/>
                <a:gd name="connsiteX76" fmla="*/ 63664 w 81448"/>
                <a:gd name="connsiteY76" fmla="*/ 39473 h 81448"/>
                <a:gd name="connsiteX77" fmla="*/ 62185 w 81448"/>
                <a:gd name="connsiteY77" fmla="*/ 50762 h 81448"/>
                <a:gd name="connsiteX78" fmla="*/ 59005 w 81448"/>
                <a:gd name="connsiteY78" fmla="*/ 55152 h 81448"/>
                <a:gd name="connsiteX79" fmla="*/ 56720 w 81448"/>
                <a:gd name="connsiteY79" fmla="*/ 51927 h 81448"/>
                <a:gd name="connsiteX80" fmla="*/ 56048 w 81448"/>
                <a:gd name="connsiteY80" fmla="*/ 43684 h 81448"/>
                <a:gd name="connsiteX81" fmla="*/ 56048 w 81448"/>
                <a:gd name="connsiteY81" fmla="*/ 12147 h 81448"/>
                <a:gd name="connsiteX82" fmla="*/ 55645 w 81448"/>
                <a:gd name="connsiteY82" fmla="*/ 8564 h 81448"/>
                <a:gd name="connsiteX83" fmla="*/ 54167 w 81448"/>
                <a:gd name="connsiteY83" fmla="*/ 6324 h 81448"/>
                <a:gd name="connsiteX84" fmla="*/ 50628 w 81448"/>
                <a:gd name="connsiteY84" fmla="*/ 4621 h 81448"/>
                <a:gd name="connsiteX85" fmla="*/ 46731 w 81448"/>
                <a:gd name="connsiteY85" fmla="*/ 3636 h 81448"/>
                <a:gd name="connsiteX86" fmla="*/ 45745 w 81448"/>
                <a:gd name="connsiteY86" fmla="*/ 2919 h 81448"/>
                <a:gd name="connsiteX87" fmla="*/ 45655 w 81448"/>
                <a:gd name="connsiteY87" fmla="*/ 1665 h 81448"/>
                <a:gd name="connsiteX88" fmla="*/ 46283 w 81448"/>
                <a:gd name="connsiteY88" fmla="*/ 545 h 81448"/>
                <a:gd name="connsiteX89" fmla="*/ 47806 w 81448"/>
                <a:gd name="connsiteY89" fmla="*/ 52 h 81448"/>
                <a:gd name="connsiteX90" fmla="*/ 55780 w 81448"/>
                <a:gd name="connsiteY90" fmla="*/ 724 h 81448"/>
                <a:gd name="connsiteX91" fmla="*/ 63574 w 81448"/>
                <a:gd name="connsiteY91" fmla="*/ 2292 h 81448"/>
                <a:gd name="connsiteX92" fmla="*/ 64470 w 81448"/>
                <a:gd name="connsiteY92" fmla="*/ 3322 h 81448"/>
                <a:gd name="connsiteX93" fmla="*/ 64560 w 81448"/>
                <a:gd name="connsiteY93" fmla="*/ 5069 h 81448"/>
                <a:gd name="connsiteX94" fmla="*/ 63888 w 81448"/>
                <a:gd name="connsiteY94" fmla="*/ 7802 h 81448"/>
                <a:gd name="connsiteX95" fmla="*/ 63664 w 81448"/>
                <a:gd name="connsiteY95" fmla="*/ 1053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</a:cxnLst>
              <a:rect l="l" t="t" r="r" b="b"/>
              <a:pathLst>
                <a:path w="81448" h="81448">
                  <a:moveTo>
                    <a:pt x="42251" y="12058"/>
                  </a:moveTo>
                  <a:cubicBezTo>
                    <a:pt x="43206" y="12237"/>
                    <a:pt x="43759" y="12700"/>
                    <a:pt x="43908" y="13446"/>
                  </a:cubicBezTo>
                  <a:cubicBezTo>
                    <a:pt x="44058" y="14193"/>
                    <a:pt x="43953" y="14955"/>
                    <a:pt x="43595" y="15731"/>
                  </a:cubicBezTo>
                  <a:cubicBezTo>
                    <a:pt x="43416" y="16089"/>
                    <a:pt x="43206" y="16463"/>
                    <a:pt x="42968" y="16851"/>
                  </a:cubicBezTo>
                  <a:cubicBezTo>
                    <a:pt x="42729" y="17239"/>
                    <a:pt x="42490" y="17642"/>
                    <a:pt x="42251" y="18061"/>
                  </a:cubicBezTo>
                  <a:cubicBezTo>
                    <a:pt x="42012" y="18419"/>
                    <a:pt x="41773" y="18792"/>
                    <a:pt x="41534" y="19180"/>
                  </a:cubicBezTo>
                  <a:cubicBezTo>
                    <a:pt x="41295" y="19569"/>
                    <a:pt x="41086" y="19942"/>
                    <a:pt x="40907" y="20300"/>
                  </a:cubicBezTo>
                  <a:cubicBezTo>
                    <a:pt x="38876" y="24063"/>
                    <a:pt x="36442" y="27722"/>
                    <a:pt x="33605" y="31276"/>
                  </a:cubicBezTo>
                  <a:cubicBezTo>
                    <a:pt x="30768" y="34829"/>
                    <a:pt x="27767" y="38100"/>
                    <a:pt x="24601" y="41086"/>
                  </a:cubicBezTo>
                  <a:cubicBezTo>
                    <a:pt x="21435" y="44073"/>
                    <a:pt x="18225" y="46716"/>
                    <a:pt x="14970" y="49015"/>
                  </a:cubicBezTo>
                  <a:cubicBezTo>
                    <a:pt x="11714" y="51315"/>
                    <a:pt x="8683" y="53122"/>
                    <a:pt x="5876" y="54436"/>
                  </a:cubicBezTo>
                  <a:cubicBezTo>
                    <a:pt x="4562" y="55093"/>
                    <a:pt x="3472" y="55466"/>
                    <a:pt x="2606" y="55556"/>
                  </a:cubicBezTo>
                  <a:cubicBezTo>
                    <a:pt x="1740" y="55645"/>
                    <a:pt x="1097" y="55600"/>
                    <a:pt x="679" y="55421"/>
                  </a:cubicBezTo>
                  <a:cubicBezTo>
                    <a:pt x="261" y="55182"/>
                    <a:pt x="52" y="54869"/>
                    <a:pt x="52" y="54480"/>
                  </a:cubicBezTo>
                  <a:cubicBezTo>
                    <a:pt x="52" y="54092"/>
                    <a:pt x="291" y="53719"/>
                    <a:pt x="769" y="53360"/>
                  </a:cubicBezTo>
                  <a:cubicBezTo>
                    <a:pt x="3755" y="51688"/>
                    <a:pt x="6816" y="49583"/>
                    <a:pt x="9952" y="47044"/>
                  </a:cubicBezTo>
                  <a:cubicBezTo>
                    <a:pt x="13088" y="44506"/>
                    <a:pt x="16119" y="41654"/>
                    <a:pt x="19046" y="38488"/>
                  </a:cubicBezTo>
                  <a:cubicBezTo>
                    <a:pt x="21973" y="35382"/>
                    <a:pt x="24720" y="31992"/>
                    <a:pt x="27289" y="28319"/>
                  </a:cubicBezTo>
                  <a:cubicBezTo>
                    <a:pt x="29857" y="24646"/>
                    <a:pt x="32067" y="20808"/>
                    <a:pt x="33919" y="16806"/>
                  </a:cubicBezTo>
                  <a:cubicBezTo>
                    <a:pt x="31350" y="16985"/>
                    <a:pt x="28931" y="17165"/>
                    <a:pt x="26662" y="17344"/>
                  </a:cubicBezTo>
                  <a:cubicBezTo>
                    <a:pt x="24392" y="17523"/>
                    <a:pt x="22630" y="17672"/>
                    <a:pt x="21375" y="17792"/>
                  </a:cubicBezTo>
                  <a:cubicBezTo>
                    <a:pt x="20420" y="17911"/>
                    <a:pt x="19390" y="18105"/>
                    <a:pt x="18284" y="18374"/>
                  </a:cubicBezTo>
                  <a:cubicBezTo>
                    <a:pt x="17179" y="18643"/>
                    <a:pt x="16239" y="18927"/>
                    <a:pt x="15462" y="19225"/>
                  </a:cubicBezTo>
                  <a:cubicBezTo>
                    <a:pt x="14925" y="19464"/>
                    <a:pt x="14342" y="19628"/>
                    <a:pt x="13715" y="19718"/>
                  </a:cubicBezTo>
                  <a:cubicBezTo>
                    <a:pt x="13088" y="19808"/>
                    <a:pt x="12237" y="19673"/>
                    <a:pt x="11162" y="19315"/>
                  </a:cubicBezTo>
                  <a:cubicBezTo>
                    <a:pt x="10445" y="19136"/>
                    <a:pt x="9594" y="18792"/>
                    <a:pt x="8608" y="18284"/>
                  </a:cubicBezTo>
                  <a:cubicBezTo>
                    <a:pt x="7623" y="17777"/>
                    <a:pt x="6563" y="17165"/>
                    <a:pt x="5428" y="16448"/>
                  </a:cubicBezTo>
                  <a:cubicBezTo>
                    <a:pt x="3875" y="15373"/>
                    <a:pt x="3218" y="14507"/>
                    <a:pt x="3457" y="13850"/>
                  </a:cubicBezTo>
                  <a:cubicBezTo>
                    <a:pt x="3696" y="13193"/>
                    <a:pt x="4711" y="12924"/>
                    <a:pt x="6503" y="13043"/>
                  </a:cubicBezTo>
                  <a:cubicBezTo>
                    <a:pt x="7040" y="13103"/>
                    <a:pt x="7683" y="13163"/>
                    <a:pt x="8429" y="13222"/>
                  </a:cubicBezTo>
                  <a:cubicBezTo>
                    <a:pt x="9176" y="13282"/>
                    <a:pt x="9997" y="13342"/>
                    <a:pt x="10893" y="13402"/>
                  </a:cubicBezTo>
                  <a:cubicBezTo>
                    <a:pt x="11789" y="13461"/>
                    <a:pt x="12730" y="13506"/>
                    <a:pt x="13715" y="13536"/>
                  </a:cubicBezTo>
                  <a:cubicBezTo>
                    <a:pt x="14701" y="13566"/>
                    <a:pt x="15701" y="13581"/>
                    <a:pt x="16717" y="13581"/>
                  </a:cubicBezTo>
                  <a:cubicBezTo>
                    <a:pt x="18867" y="13581"/>
                    <a:pt x="21256" y="13551"/>
                    <a:pt x="23884" y="13491"/>
                  </a:cubicBezTo>
                  <a:cubicBezTo>
                    <a:pt x="26512" y="13432"/>
                    <a:pt x="28901" y="13252"/>
                    <a:pt x="31052" y="12954"/>
                  </a:cubicBezTo>
                  <a:cubicBezTo>
                    <a:pt x="31410" y="12954"/>
                    <a:pt x="31798" y="12879"/>
                    <a:pt x="32216" y="12730"/>
                  </a:cubicBezTo>
                  <a:cubicBezTo>
                    <a:pt x="32634" y="12580"/>
                    <a:pt x="32963" y="12446"/>
                    <a:pt x="33202" y="12327"/>
                  </a:cubicBezTo>
                  <a:cubicBezTo>
                    <a:pt x="33262" y="12327"/>
                    <a:pt x="33366" y="12297"/>
                    <a:pt x="33515" y="12237"/>
                  </a:cubicBezTo>
                  <a:cubicBezTo>
                    <a:pt x="33665" y="12177"/>
                    <a:pt x="33829" y="12117"/>
                    <a:pt x="34008" y="12058"/>
                  </a:cubicBezTo>
                  <a:cubicBezTo>
                    <a:pt x="34128" y="11998"/>
                    <a:pt x="34277" y="11953"/>
                    <a:pt x="34456" y="11923"/>
                  </a:cubicBezTo>
                  <a:cubicBezTo>
                    <a:pt x="34635" y="11893"/>
                    <a:pt x="34844" y="11879"/>
                    <a:pt x="35083" y="11879"/>
                  </a:cubicBezTo>
                  <a:cubicBezTo>
                    <a:pt x="36218" y="11879"/>
                    <a:pt x="37443" y="11879"/>
                    <a:pt x="38757" y="11879"/>
                  </a:cubicBezTo>
                  <a:cubicBezTo>
                    <a:pt x="40071" y="11879"/>
                    <a:pt x="41235" y="11938"/>
                    <a:pt x="42251" y="12058"/>
                  </a:cubicBezTo>
                  <a:moveTo>
                    <a:pt x="45118" y="52196"/>
                  </a:moveTo>
                  <a:cubicBezTo>
                    <a:pt x="50852" y="52196"/>
                    <a:pt x="55466" y="53659"/>
                    <a:pt x="58960" y="56586"/>
                  </a:cubicBezTo>
                  <a:cubicBezTo>
                    <a:pt x="62454" y="59513"/>
                    <a:pt x="64201" y="63485"/>
                    <a:pt x="64201" y="68502"/>
                  </a:cubicBezTo>
                  <a:cubicBezTo>
                    <a:pt x="64201" y="73340"/>
                    <a:pt x="62454" y="77282"/>
                    <a:pt x="58960" y="80328"/>
                  </a:cubicBezTo>
                  <a:cubicBezTo>
                    <a:pt x="55466" y="83374"/>
                    <a:pt x="50852" y="84898"/>
                    <a:pt x="45118" y="84898"/>
                  </a:cubicBezTo>
                  <a:cubicBezTo>
                    <a:pt x="42311" y="84898"/>
                    <a:pt x="39742" y="84509"/>
                    <a:pt x="37413" y="83733"/>
                  </a:cubicBezTo>
                  <a:cubicBezTo>
                    <a:pt x="35083" y="82956"/>
                    <a:pt x="33053" y="81821"/>
                    <a:pt x="31320" y="80328"/>
                  </a:cubicBezTo>
                  <a:cubicBezTo>
                    <a:pt x="29648" y="78895"/>
                    <a:pt x="28334" y="77178"/>
                    <a:pt x="27378" y="75177"/>
                  </a:cubicBezTo>
                  <a:cubicBezTo>
                    <a:pt x="26423" y="73176"/>
                    <a:pt x="25945" y="70951"/>
                    <a:pt x="25945" y="68502"/>
                  </a:cubicBezTo>
                  <a:cubicBezTo>
                    <a:pt x="25945" y="65993"/>
                    <a:pt x="26423" y="63738"/>
                    <a:pt x="27378" y="61738"/>
                  </a:cubicBezTo>
                  <a:cubicBezTo>
                    <a:pt x="28334" y="59737"/>
                    <a:pt x="29678" y="58019"/>
                    <a:pt x="31410" y="56586"/>
                  </a:cubicBezTo>
                  <a:cubicBezTo>
                    <a:pt x="33082" y="55212"/>
                    <a:pt x="35098" y="54137"/>
                    <a:pt x="37458" y="53360"/>
                  </a:cubicBezTo>
                  <a:cubicBezTo>
                    <a:pt x="39817" y="52584"/>
                    <a:pt x="42370" y="52196"/>
                    <a:pt x="45118" y="52196"/>
                  </a:cubicBezTo>
                  <a:moveTo>
                    <a:pt x="45118" y="57303"/>
                  </a:moveTo>
                  <a:cubicBezTo>
                    <a:pt x="41594" y="57303"/>
                    <a:pt x="38787" y="58393"/>
                    <a:pt x="36696" y="60573"/>
                  </a:cubicBezTo>
                  <a:cubicBezTo>
                    <a:pt x="34605" y="62753"/>
                    <a:pt x="33560" y="65456"/>
                    <a:pt x="33560" y="68681"/>
                  </a:cubicBezTo>
                  <a:cubicBezTo>
                    <a:pt x="33560" y="71787"/>
                    <a:pt x="34605" y="74400"/>
                    <a:pt x="36696" y="76520"/>
                  </a:cubicBezTo>
                  <a:cubicBezTo>
                    <a:pt x="38787" y="78641"/>
                    <a:pt x="41594" y="79701"/>
                    <a:pt x="45118" y="79701"/>
                  </a:cubicBezTo>
                  <a:cubicBezTo>
                    <a:pt x="48642" y="79701"/>
                    <a:pt x="51404" y="78641"/>
                    <a:pt x="53405" y="76520"/>
                  </a:cubicBezTo>
                  <a:cubicBezTo>
                    <a:pt x="55406" y="74400"/>
                    <a:pt x="56407" y="71787"/>
                    <a:pt x="56407" y="68681"/>
                  </a:cubicBezTo>
                  <a:cubicBezTo>
                    <a:pt x="56407" y="65456"/>
                    <a:pt x="55406" y="62753"/>
                    <a:pt x="53405" y="60573"/>
                  </a:cubicBezTo>
                  <a:cubicBezTo>
                    <a:pt x="51404" y="58393"/>
                    <a:pt x="48642" y="57303"/>
                    <a:pt x="45118" y="57303"/>
                  </a:cubicBezTo>
                  <a:moveTo>
                    <a:pt x="63664" y="10535"/>
                  </a:moveTo>
                  <a:lnTo>
                    <a:pt x="63664" y="30514"/>
                  </a:lnTo>
                  <a:cubicBezTo>
                    <a:pt x="64918" y="30454"/>
                    <a:pt x="66187" y="30305"/>
                    <a:pt x="67472" y="30066"/>
                  </a:cubicBezTo>
                  <a:cubicBezTo>
                    <a:pt x="68756" y="29827"/>
                    <a:pt x="69846" y="29349"/>
                    <a:pt x="70742" y="28633"/>
                  </a:cubicBezTo>
                  <a:cubicBezTo>
                    <a:pt x="71040" y="28215"/>
                    <a:pt x="72041" y="27976"/>
                    <a:pt x="73743" y="27916"/>
                  </a:cubicBezTo>
                  <a:cubicBezTo>
                    <a:pt x="75445" y="27856"/>
                    <a:pt x="76983" y="27916"/>
                    <a:pt x="78357" y="28095"/>
                  </a:cubicBezTo>
                  <a:cubicBezTo>
                    <a:pt x="79850" y="28453"/>
                    <a:pt x="80925" y="28976"/>
                    <a:pt x="81583" y="29663"/>
                  </a:cubicBezTo>
                  <a:cubicBezTo>
                    <a:pt x="82240" y="30350"/>
                    <a:pt x="82509" y="31052"/>
                    <a:pt x="82389" y="31768"/>
                  </a:cubicBezTo>
                  <a:cubicBezTo>
                    <a:pt x="82269" y="32485"/>
                    <a:pt x="81776" y="33097"/>
                    <a:pt x="80911" y="33605"/>
                  </a:cubicBezTo>
                  <a:cubicBezTo>
                    <a:pt x="80045" y="34113"/>
                    <a:pt x="78865" y="34367"/>
                    <a:pt x="77372" y="34367"/>
                  </a:cubicBezTo>
                  <a:lnTo>
                    <a:pt x="63664" y="34367"/>
                  </a:lnTo>
                  <a:lnTo>
                    <a:pt x="63664" y="39473"/>
                  </a:lnTo>
                  <a:cubicBezTo>
                    <a:pt x="63664" y="44073"/>
                    <a:pt x="63171" y="47836"/>
                    <a:pt x="62185" y="50762"/>
                  </a:cubicBezTo>
                  <a:cubicBezTo>
                    <a:pt x="61200" y="53689"/>
                    <a:pt x="60140" y="55152"/>
                    <a:pt x="59005" y="55152"/>
                  </a:cubicBezTo>
                  <a:cubicBezTo>
                    <a:pt x="57930" y="55212"/>
                    <a:pt x="57168" y="54137"/>
                    <a:pt x="56720" y="51927"/>
                  </a:cubicBezTo>
                  <a:cubicBezTo>
                    <a:pt x="56272" y="49717"/>
                    <a:pt x="56048" y="46969"/>
                    <a:pt x="56048" y="43684"/>
                  </a:cubicBezTo>
                  <a:lnTo>
                    <a:pt x="56048" y="12147"/>
                  </a:lnTo>
                  <a:cubicBezTo>
                    <a:pt x="56048" y="10714"/>
                    <a:pt x="55914" y="9519"/>
                    <a:pt x="55645" y="8564"/>
                  </a:cubicBezTo>
                  <a:cubicBezTo>
                    <a:pt x="55376" y="7608"/>
                    <a:pt x="54884" y="6861"/>
                    <a:pt x="54167" y="6324"/>
                  </a:cubicBezTo>
                  <a:cubicBezTo>
                    <a:pt x="53151" y="5607"/>
                    <a:pt x="51972" y="5040"/>
                    <a:pt x="50628" y="4621"/>
                  </a:cubicBezTo>
                  <a:cubicBezTo>
                    <a:pt x="49284" y="4203"/>
                    <a:pt x="47985" y="3875"/>
                    <a:pt x="46731" y="3636"/>
                  </a:cubicBezTo>
                  <a:cubicBezTo>
                    <a:pt x="46253" y="3576"/>
                    <a:pt x="45924" y="3337"/>
                    <a:pt x="45745" y="2919"/>
                  </a:cubicBezTo>
                  <a:cubicBezTo>
                    <a:pt x="45566" y="2501"/>
                    <a:pt x="45536" y="2083"/>
                    <a:pt x="45655" y="1665"/>
                  </a:cubicBezTo>
                  <a:cubicBezTo>
                    <a:pt x="45715" y="1247"/>
                    <a:pt x="45924" y="873"/>
                    <a:pt x="46283" y="545"/>
                  </a:cubicBezTo>
                  <a:cubicBezTo>
                    <a:pt x="46641" y="216"/>
                    <a:pt x="47149" y="52"/>
                    <a:pt x="47806" y="52"/>
                  </a:cubicBezTo>
                  <a:cubicBezTo>
                    <a:pt x="50075" y="112"/>
                    <a:pt x="52733" y="336"/>
                    <a:pt x="55780" y="724"/>
                  </a:cubicBezTo>
                  <a:cubicBezTo>
                    <a:pt x="58826" y="1112"/>
                    <a:pt x="61424" y="1635"/>
                    <a:pt x="63574" y="2292"/>
                  </a:cubicBezTo>
                  <a:cubicBezTo>
                    <a:pt x="63933" y="2471"/>
                    <a:pt x="64231" y="2815"/>
                    <a:pt x="64470" y="3322"/>
                  </a:cubicBezTo>
                  <a:cubicBezTo>
                    <a:pt x="64709" y="3830"/>
                    <a:pt x="64739" y="4412"/>
                    <a:pt x="64560" y="5069"/>
                  </a:cubicBezTo>
                  <a:cubicBezTo>
                    <a:pt x="64261" y="5965"/>
                    <a:pt x="64037" y="6876"/>
                    <a:pt x="63888" y="7802"/>
                  </a:cubicBezTo>
                  <a:cubicBezTo>
                    <a:pt x="63738" y="8728"/>
                    <a:pt x="63664" y="9639"/>
                    <a:pt x="63664" y="1053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2" name="자유형: 도형 671">
              <a:extLst>
                <a:ext uri="{FF2B5EF4-FFF2-40B4-BE49-F238E27FC236}">
                  <a16:creationId xmlns:a16="http://schemas.microsoft.com/office/drawing/2014/main" id="{4CBCDBE4-A239-4C2E-86DB-AFC015EE7AB3}"/>
                </a:ext>
              </a:extLst>
            </p:cNvPr>
            <p:cNvSpPr/>
            <p:nvPr/>
          </p:nvSpPr>
          <p:spPr>
            <a:xfrm>
              <a:off x="4911695" y="5820036"/>
              <a:ext cx="57014" cy="81449"/>
            </a:xfrm>
            <a:custGeom>
              <a:avLst/>
              <a:gdLst>
                <a:gd name="connsiteX0" fmla="*/ 63592 w 57014"/>
                <a:gd name="connsiteY0" fmla="*/ 10445 h 81448"/>
                <a:gd name="connsiteX1" fmla="*/ 63592 w 57014"/>
                <a:gd name="connsiteY1" fmla="*/ 64739 h 81448"/>
                <a:gd name="connsiteX2" fmla="*/ 62517 w 57014"/>
                <a:gd name="connsiteY2" fmla="*/ 80239 h 81448"/>
                <a:gd name="connsiteX3" fmla="*/ 59112 w 57014"/>
                <a:gd name="connsiteY3" fmla="*/ 86062 h 81448"/>
                <a:gd name="connsiteX4" fmla="*/ 57500 w 57014"/>
                <a:gd name="connsiteY4" fmla="*/ 84808 h 81448"/>
                <a:gd name="connsiteX5" fmla="*/ 56604 w 57014"/>
                <a:gd name="connsiteY5" fmla="*/ 81224 h 81448"/>
                <a:gd name="connsiteX6" fmla="*/ 56111 w 57014"/>
                <a:gd name="connsiteY6" fmla="*/ 76117 h 81448"/>
                <a:gd name="connsiteX7" fmla="*/ 55977 w 57014"/>
                <a:gd name="connsiteY7" fmla="*/ 70204 h 81448"/>
                <a:gd name="connsiteX8" fmla="*/ 55977 w 57014"/>
                <a:gd name="connsiteY8" fmla="*/ 52554 h 81448"/>
                <a:gd name="connsiteX9" fmla="*/ 47689 w 57014"/>
                <a:gd name="connsiteY9" fmla="*/ 55511 h 81448"/>
                <a:gd name="connsiteX10" fmla="*/ 36624 w 57014"/>
                <a:gd name="connsiteY10" fmla="*/ 58736 h 81448"/>
                <a:gd name="connsiteX11" fmla="*/ 24664 w 57014"/>
                <a:gd name="connsiteY11" fmla="*/ 61424 h 81448"/>
                <a:gd name="connsiteX12" fmla="*/ 13868 w 57014"/>
                <a:gd name="connsiteY12" fmla="*/ 62857 h 81448"/>
                <a:gd name="connsiteX13" fmla="*/ 8402 w 57014"/>
                <a:gd name="connsiteY13" fmla="*/ 61693 h 81448"/>
                <a:gd name="connsiteX14" fmla="*/ 6790 w 57014"/>
                <a:gd name="connsiteY14" fmla="*/ 56317 h 81448"/>
                <a:gd name="connsiteX15" fmla="*/ 6790 w 57014"/>
                <a:gd name="connsiteY15" fmla="*/ 41086 h 81448"/>
                <a:gd name="connsiteX16" fmla="*/ 5267 w 57014"/>
                <a:gd name="connsiteY16" fmla="*/ 37906 h 81448"/>
                <a:gd name="connsiteX17" fmla="*/ 1593 w 57014"/>
                <a:gd name="connsiteY17" fmla="*/ 36786 h 81448"/>
                <a:gd name="connsiteX18" fmla="*/ 339 w 57014"/>
                <a:gd name="connsiteY18" fmla="*/ 36069 h 81448"/>
                <a:gd name="connsiteX19" fmla="*/ 70 w 57014"/>
                <a:gd name="connsiteY19" fmla="*/ 34815 h 81448"/>
                <a:gd name="connsiteX20" fmla="*/ 832 w 57014"/>
                <a:gd name="connsiteY20" fmla="*/ 33650 h 81448"/>
                <a:gd name="connsiteX21" fmla="*/ 2399 w 57014"/>
                <a:gd name="connsiteY21" fmla="*/ 33023 h 81448"/>
                <a:gd name="connsiteX22" fmla="*/ 8716 w 57014"/>
                <a:gd name="connsiteY22" fmla="*/ 33291 h 81448"/>
                <a:gd name="connsiteX23" fmla="*/ 15391 w 57014"/>
                <a:gd name="connsiteY23" fmla="*/ 33919 h 81448"/>
                <a:gd name="connsiteX24" fmla="*/ 18347 w 57014"/>
                <a:gd name="connsiteY24" fmla="*/ 34053 h 81448"/>
                <a:gd name="connsiteX25" fmla="*/ 23185 w 57014"/>
                <a:gd name="connsiteY25" fmla="*/ 34098 h 81448"/>
                <a:gd name="connsiteX26" fmla="*/ 28203 w 57014"/>
                <a:gd name="connsiteY26" fmla="*/ 34053 h 81448"/>
                <a:gd name="connsiteX27" fmla="*/ 31876 w 57014"/>
                <a:gd name="connsiteY27" fmla="*/ 33919 h 81448"/>
                <a:gd name="connsiteX28" fmla="*/ 31876 w 57014"/>
                <a:gd name="connsiteY28" fmla="*/ 17792 h 81448"/>
                <a:gd name="connsiteX29" fmla="*/ 28292 w 57014"/>
                <a:gd name="connsiteY29" fmla="*/ 17837 h 81448"/>
                <a:gd name="connsiteX30" fmla="*/ 24529 w 57014"/>
                <a:gd name="connsiteY30" fmla="*/ 17971 h 81448"/>
                <a:gd name="connsiteX31" fmla="*/ 21125 w 57014"/>
                <a:gd name="connsiteY31" fmla="*/ 18150 h 81448"/>
                <a:gd name="connsiteX32" fmla="*/ 18885 w 57014"/>
                <a:gd name="connsiteY32" fmla="*/ 18240 h 81448"/>
                <a:gd name="connsiteX33" fmla="*/ 15928 w 57014"/>
                <a:gd name="connsiteY33" fmla="*/ 18688 h 81448"/>
                <a:gd name="connsiteX34" fmla="*/ 13061 w 57014"/>
                <a:gd name="connsiteY34" fmla="*/ 19494 h 81448"/>
                <a:gd name="connsiteX35" fmla="*/ 11359 w 57014"/>
                <a:gd name="connsiteY35" fmla="*/ 19763 h 81448"/>
                <a:gd name="connsiteX36" fmla="*/ 8940 w 57014"/>
                <a:gd name="connsiteY36" fmla="*/ 19315 h 81448"/>
                <a:gd name="connsiteX37" fmla="*/ 6162 w 57014"/>
                <a:gd name="connsiteY37" fmla="*/ 18240 h 81448"/>
                <a:gd name="connsiteX38" fmla="*/ 2758 w 57014"/>
                <a:gd name="connsiteY38" fmla="*/ 16358 h 81448"/>
                <a:gd name="connsiteX39" fmla="*/ 1504 w 57014"/>
                <a:gd name="connsiteY39" fmla="*/ 14298 h 81448"/>
                <a:gd name="connsiteX40" fmla="*/ 4191 w 57014"/>
                <a:gd name="connsiteY40" fmla="*/ 13402 h 81448"/>
                <a:gd name="connsiteX41" fmla="*/ 6924 w 57014"/>
                <a:gd name="connsiteY41" fmla="*/ 13581 h 81448"/>
                <a:gd name="connsiteX42" fmla="*/ 9925 w 57014"/>
                <a:gd name="connsiteY42" fmla="*/ 13760 h 81448"/>
                <a:gd name="connsiteX43" fmla="*/ 12882 w 57014"/>
                <a:gd name="connsiteY43" fmla="*/ 14029 h 81448"/>
                <a:gd name="connsiteX44" fmla="*/ 15928 w 57014"/>
                <a:gd name="connsiteY44" fmla="*/ 14118 h 81448"/>
                <a:gd name="connsiteX45" fmla="*/ 22200 w 57014"/>
                <a:gd name="connsiteY45" fmla="*/ 14208 h 81448"/>
                <a:gd name="connsiteX46" fmla="*/ 28650 w 57014"/>
                <a:gd name="connsiteY46" fmla="*/ 13850 h 81448"/>
                <a:gd name="connsiteX47" fmla="*/ 30174 w 57014"/>
                <a:gd name="connsiteY47" fmla="*/ 13715 h 81448"/>
                <a:gd name="connsiteX48" fmla="*/ 31070 w 57014"/>
                <a:gd name="connsiteY48" fmla="*/ 13402 h 81448"/>
                <a:gd name="connsiteX49" fmla="*/ 31517 w 57014"/>
                <a:gd name="connsiteY49" fmla="*/ 13222 h 81448"/>
                <a:gd name="connsiteX50" fmla="*/ 32145 w 57014"/>
                <a:gd name="connsiteY50" fmla="*/ 12954 h 81448"/>
                <a:gd name="connsiteX51" fmla="*/ 32727 w 57014"/>
                <a:gd name="connsiteY51" fmla="*/ 12774 h 81448"/>
                <a:gd name="connsiteX52" fmla="*/ 33309 w 57014"/>
                <a:gd name="connsiteY52" fmla="*/ 12595 h 81448"/>
                <a:gd name="connsiteX53" fmla="*/ 36938 w 57014"/>
                <a:gd name="connsiteY53" fmla="*/ 12550 h 81448"/>
                <a:gd name="connsiteX54" fmla="*/ 40387 w 57014"/>
                <a:gd name="connsiteY54" fmla="*/ 12864 h 81448"/>
                <a:gd name="connsiteX55" fmla="*/ 41910 w 57014"/>
                <a:gd name="connsiteY55" fmla="*/ 14163 h 81448"/>
                <a:gd name="connsiteX56" fmla="*/ 41731 w 57014"/>
                <a:gd name="connsiteY56" fmla="*/ 16000 h 81448"/>
                <a:gd name="connsiteX57" fmla="*/ 41373 w 57014"/>
                <a:gd name="connsiteY57" fmla="*/ 16806 h 81448"/>
                <a:gd name="connsiteX58" fmla="*/ 41014 w 57014"/>
                <a:gd name="connsiteY58" fmla="*/ 17523 h 81448"/>
                <a:gd name="connsiteX59" fmla="*/ 40701 w 57014"/>
                <a:gd name="connsiteY59" fmla="*/ 18329 h 81448"/>
                <a:gd name="connsiteX60" fmla="*/ 40477 w 57014"/>
                <a:gd name="connsiteY60" fmla="*/ 19046 h 81448"/>
                <a:gd name="connsiteX61" fmla="*/ 38147 w 57014"/>
                <a:gd name="connsiteY61" fmla="*/ 34187 h 81448"/>
                <a:gd name="connsiteX62" fmla="*/ 40118 w 57014"/>
                <a:gd name="connsiteY62" fmla="*/ 34815 h 81448"/>
                <a:gd name="connsiteX63" fmla="*/ 40925 w 57014"/>
                <a:gd name="connsiteY63" fmla="*/ 36248 h 81448"/>
                <a:gd name="connsiteX64" fmla="*/ 40118 w 57014"/>
                <a:gd name="connsiteY64" fmla="*/ 37682 h 81448"/>
                <a:gd name="connsiteX65" fmla="*/ 37699 w 57014"/>
                <a:gd name="connsiteY65" fmla="*/ 38309 h 81448"/>
                <a:gd name="connsiteX66" fmla="*/ 14763 w 57014"/>
                <a:gd name="connsiteY66" fmla="*/ 38309 h 81448"/>
                <a:gd name="connsiteX67" fmla="*/ 14763 w 57014"/>
                <a:gd name="connsiteY67" fmla="*/ 53898 h 81448"/>
                <a:gd name="connsiteX68" fmla="*/ 15749 w 57014"/>
                <a:gd name="connsiteY68" fmla="*/ 55690 h 81448"/>
                <a:gd name="connsiteX69" fmla="*/ 18078 w 57014"/>
                <a:gd name="connsiteY69" fmla="*/ 56138 h 81448"/>
                <a:gd name="connsiteX70" fmla="*/ 26276 w 57014"/>
                <a:gd name="connsiteY70" fmla="*/ 55376 h 81448"/>
                <a:gd name="connsiteX71" fmla="*/ 36983 w 57014"/>
                <a:gd name="connsiteY71" fmla="*/ 53450 h 81448"/>
                <a:gd name="connsiteX72" fmla="*/ 47689 w 57014"/>
                <a:gd name="connsiteY72" fmla="*/ 51076 h 81448"/>
                <a:gd name="connsiteX73" fmla="*/ 55977 w 57014"/>
                <a:gd name="connsiteY73" fmla="*/ 48612 h 81448"/>
                <a:gd name="connsiteX74" fmla="*/ 55977 w 57014"/>
                <a:gd name="connsiteY74" fmla="*/ 12147 h 81448"/>
                <a:gd name="connsiteX75" fmla="*/ 55618 w 57014"/>
                <a:gd name="connsiteY75" fmla="*/ 8564 h 81448"/>
                <a:gd name="connsiteX76" fmla="*/ 54095 w 57014"/>
                <a:gd name="connsiteY76" fmla="*/ 6324 h 81448"/>
                <a:gd name="connsiteX77" fmla="*/ 50556 w 57014"/>
                <a:gd name="connsiteY77" fmla="*/ 4621 h 81448"/>
                <a:gd name="connsiteX78" fmla="*/ 46659 w 57014"/>
                <a:gd name="connsiteY78" fmla="*/ 3636 h 81448"/>
                <a:gd name="connsiteX79" fmla="*/ 45673 w 57014"/>
                <a:gd name="connsiteY79" fmla="*/ 2919 h 81448"/>
                <a:gd name="connsiteX80" fmla="*/ 45584 w 57014"/>
                <a:gd name="connsiteY80" fmla="*/ 1665 h 81448"/>
                <a:gd name="connsiteX81" fmla="*/ 46300 w 57014"/>
                <a:gd name="connsiteY81" fmla="*/ 545 h 81448"/>
                <a:gd name="connsiteX82" fmla="*/ 47824 w 57014"/>
                <a:gd name="connsiteY82" fmla="*/ 52 h 81448"/>
                <a:gd name="connsiteX83" fmla="*/ 55753 w 57014"/>
                <a:gd name="connsiteY83" fmla="*/ 724 h 81448"/>
                <a:gd name="connsiteX84" fmla="*/ 63502 w 57014"/>
                <a:gd name="connsiteY84" fmla="*/ 2292 h 81448"/>
                <a:gd name="connsiteX85" fmla="*/ 64488 w 57014"/>
                <a:gd name="connsiteY85" fmla="*/ 3322 h 81448"/>
                <a:gd name="connsiteX86" fmla="*/ 64578 w 57014"/>
                <a:gd name="connsiteY86" fmla="*/ 5069 h 81448"/>
                <a:gd name="connsiteX87" fmla="*/ 63861 w 57014"/>
                <a:gd name="connsiteY87" fmla="*/ 7757 h 81448"/>
                <a:gd name="connsiteX88" fmla="*/ 63592 w 57014"/>
                <a:gd name="connsiteY88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</a:cxnLst>
              <a:rect l="l" t="t" r="r" b="b"/>
              <a:pathLst>
                <a:path w="57014" h="81448">
                  <a:moveTo>
                    <a:pt x="63592" y="10445"/>
                  </a:moveTo>
                  <a:lnTo>
                    <a:pt x="63592" y="64739"/>
                  </a:lnTo>
                  <a:cubicBezTo>
                    <a:pt x="63652" y="71190"/>
                    <a:pt x="63293" y="76356"/>
                    <a:pt x="62517" y="80239"/>
                  </a:cubicBezTo>
                  <a:cubicBezTo>
                    <a:pt x="61740" y="84121"/>
                    <a:pt x="60606" y="86062"/>
                    <a:pt x="59112" y="86062"/>
                  </a:cubicBezTo>
                  <a:cubicBezTo>
                    <a:pt x="58455" y="86122"/>
                    <a:pt x="57918" y="85704"/>
                    <a:pt x="57500" y="84808"/>
                  </a:cubicBezTo>
                  <a:cubicBezTo>
                    <a:pt x="57082" y="83912"/>
                    <a:pt x="56783" y="82717"/>
                    <a:pt x="56604" y="81224"/>
                  </a:cubicBezTo>
                  <a:cubicBezTo>
                    <a:pt x="56365" y="79731"/>
                    <a:pt x="56201" y="78029"/>
                    <a:pt x="56111" y="76117"/>
                  </a:cubicBezTo>
                  <a:cubicBezTo>
                    <a:pt x="56021" y="74206"/>
                    <a:pt x="55977" y="72235"/>
                    <a:pt x="55977" y="70204"/>
                  </a:cubicBezTo>
                  <a:lnTo>
                    <a:pt x="55977" y="52554"/>
                  </a:lnTo>
                  <a:cubicBezTo>
                    <a:pt x="53886" y="53390"/>
                    <a:pt x="51124" y="54376"/>
                    <a:pt x="47689" y="55511"/>
                  </a:cubicBezTo>
                  <a:cubicBezTo>
                    <a:pt x="44255" y="56646"/>
                    <a:pt x="40566" y="57721"/>
                    <a:pt x="36624" y="58736"/>
                  </a:cubicBezTo>
                  <a:cubicBezTo>
                    <a:pt x="32682" y="59752"/>
                    <a:pt x="28695" y="60647"/>
                    <a:pt x="24664" y="61424"/>
                  </a:cubicBezTo>
                  <a:cubicBezTo>
                    <a:pt x="20632" y="62200"/>
                    <a:pt x="17033" y="62678"/>
                    <a:pt x="13868" y="62857"/>
                  </a:cubicBezTo>
                  <a:cubicBezTo>
                    <a:pt x="11299" y="63037"/>
                    <a:pt x="9477" y="62648"/>
                    <a:pt x="8402" y="61693"/>
                  </a:cubicBezTo>
                  <a:cubicBezTo>
                    <a:pt x="7327" y="60737"/>
                    <a:pt x="6790" y="58945"/>
                    <a:pt x="6790" y="56317"/>
                  </a:cubicBezTo>
                  <a:lnTo>
                    <a:pt x="6790" y="41086"/>
                  </a:lnTo>
                  <a:cubicBezTo>
                    <a:pt x="6790" y="39473"/>
                    <a:pt x="6282" y="38413"/>
                    <a:pt x="5267" y="37906"/>
                  </a:cubicBezTo>
                  <a:cubicBezTo>
                    <a:pt x="4251" y="37398"/>
                    <a:pt x="3027" y="37025"/>
                    <a:pt x="1593" y="36786"/>
                  </a:cubicBezTo>
                  <a:cubicBezTo>
                    <a:pt x="996" y="36726"/>
                    <a:pt x="578" y="36487"/>
                    <a:pt x="339" y="36069"/>
                  </a:cubicBezTo>
                  <a:cubicBezTo>
                    <a:pt x="100" y="35651"/>
                    <a:pt x="10" y="35233"/>
                    <a:pt x="70" y="34815"/>
                  </a:cubicBezTo>
                  <a:cubicBezTo>
                    <a:pt x="190" y="34396"/>
                    <a:pt x="443" y="34008"/>
                    <a:pt x="832" y="33650"/>
                  </a:cubicBezTo>
                  <a:cubicBezTo>
                    <a:pt x="1220" y="33291"/>
                    <a:pt x="1742" y="33082"/>
                    <a:pt x="2399" y="33023"/>
                  </a:cubicBezTo>
                  <a:cubicBezTo>
                    <a:pt x="4072" y="33023"/>
                    <a:pt x="6177" y="33112"/>
                    <a:pt x="8716" y="33291"/>
                  </a:cubicBezTo>
                  <a:cubicBezTo>
                    <a:pt x="11254" y="33471"/>
                    <a:pt x="13479" y="33680"/>
                    <a:pt x="15391" y="33919"/>
                  </a:cubicBezTo>
                  <a:cubicBezTo>
                    <a:pt x="15868" y="33978"/>
                    <a:pt x="16854" y="34023"/>
                    <a:pt x="18347" y="34053"/>
                  </a:cubicBezTo>
                  <a:cubicBezTo>
                    <a:pt x="19840" y="34083"/>
                    <a:pt x="21453" y="34098"/>
                    <a:pt x="23185" y="34098"/>
                  </a:cubicBezTo>
                  <a:cubicBezTo>
                    <a:pt x="24917" y="34098"/>
                    <a:pt x="26590" y="34083"/>
                    <a:pt x="28203" y="34053"/>
                  </a:cubicBezTo>
                  <a:cubicBezTo>
                    <a:pt x="29815" y="34023"/>
                    <a:pt x="31040" y="33978"/>
                    <a:pt x="31876" y="33919"/>
                  </a:cubicBezTo>
                  <a:lnTo>
                    <a:pt x="31876" y="17792"/>
                  </a:lnTo>
                  <a:cubicBezTo>
                    <a:pt x="30801" y="17792"/>
                    <a:pt x="29606" y="17807"/>
                    <a:pt x="28292" y="17837"/>
                  </a:cubicBezTo>
                  <a:cubicBezTo>
                    <a:pt x="26978" y="17866"/>
                    <a:pt x="25724" y="17911"/>
                    <a:pt x="24529" y="17971"/>
                  </a:cubicBezTo>
                  <a:cubicBezTo>
                    <a:pt x="23275" y="18031"/>
                    <a:pt x="22140" y="18090"/>
                    <a:pt x="21125" y="18150"/>
                  </a:cubicBezTo>
                  <a:cubicBezTo>
                    <a:pt x="20109" y="18210"/>
                    <a:pt x="19363" y="18240"/>
                    <a:pt x="18885" y="18240"/>
                  </a:cubicBezTo>
                  <a:cubicBezTo>
                    <a:pt x="17810" y="18359"/>
                    <a:pt x="16824" y="18508"/>
                    <a:pt x="15928" y="18688"/>
                  </a:cubicBezTo>
                  <a:cubicBezTo>
                    <a:pt x="15032" y="18867"/>
                    <a:pt x="14077" y="19136"/>
                    <a:pt x="13061" y="19494"/>
                  </a:cubicBezTo>
                  <a:cubicBezTo>
                    <a:pt x="12524" y="19673"/>
                    <a:pt x="11956" y="19763"/>
                    <a:pt x="11359" y="19763"/>
                  </a:cubicBezTo>
                  <a:cubicBezTo>
                    <a:pt x="10762" y="19763"/>
                    <a:pt x="9955" y="19614"/>
                    <a:pt x="8940" y="19315"/>
                  </a:cubicBezTo>
                  <a:cubicBezTo>
                    <a:pt x="8163" y="19136"/>
                    <a:pt x="7238" y="18777"/>
                    <a:pt x="6162" y="18240"/>
                  </a:cubicBezTo>
                  <a:cubicBezTo>
                    <a:pt x="5087" y="17702"/>
                    <a:pt x="3952" y="17075"/>
                    <a:pt x="2758" y="16358"/>
                  </a:cubicBezTo>
                  <a:cubicBezTo>
                    <a:pt x="1683" y="15641"/>
                    <a:pt x="1265" y="14955"/>
                    <a:pt x="1504" y="14298"/>
                  </a:cubicBezTo>
                  <a:cubicBezTo>
                    <a:pt x="1742" y="13641"/>
                    <a:pt x="2638" y="13342"/>
                    <a:pt x="4191" y="13402"/>
                  </a:cubicBezTo>
                  <a:cubicBezTo>
                    <a:pt x="5028" y="13461"/>
                    <a:pt x="5938" y="13521"/>
                    <a:pt x="6924" y="13581"/>
                  </a:cubicBezTo>
                  <a:cubicBezTo>
                    <a:pt x="7910" y="13641"/>
                    <a:pt x="8910" y="13700"/>
                    <a:pt x="9925" y="13760"/>
                  </a:cubicBezTo>
                  <a:cubicBezTo>
                    <a:pt x="10881" y="13879"/>
                    <a:pt x="11867" y="13969"/>
                    <a:pt x="12882" y="14029"/>
                  </a:cubicBezTo>
                  <a:cubicBezTo>
                    <a:pt x="13897" y="14088"/>
                    <a:pt x="14913" y="14118"/>
                    <a:pt x="15928" y="14118"/>
                  </a:cubicBezTo>
                  <a:cubicBezTo>
                    <a:pt x="17541" y="14238"/>
                    <a:pt x="19631" y="14268"/>
                    <a:pt x="22200" y="14208"/>
                  </a:cubicBezTo>
                  <a:cubicBezTo>
                    <a:pt x="24768" y="14148"/>
                    <a:pt x="26918" y="14029"/>
                    <a:pt x="28650" y="13850"/>
                  </a:cubicBezTo>
                  <a:cubicBezTo>
                    <a:pt x="29248" y="13850"/>
                    <a:pt x="29756" y="13805"/>
                    <a:pt x="30174" y="13715"/>
                  </a:cubicBezTo>
                  <a:cubicBezTo>
                    <a:pt x="30592" y="13626"/>
                    <a:pt x="30890" y="13521"/>
                    <a:pt x="31070" y="13402"/>
                  </a:cubicBezTo>
                  <a:cubicBezTo>
                    <a:pt x="31189" y="13342"/>
                    <a:pt x="31338" y="13282"/>
                    <a:pt x="31517" y="13222"/>
                  </a:cubicBezTo>
                  <a:cubicBezTo>
                    <a:pt x="31697" y="13163"/>
                    <a:pt x="31906" y="13073"/>
                    <a:pt x="32145" y="12954"/>
                  </a:cubicBezTo>
                  <a:cubicBezTo>
                    <a:pt x="32324" y="12894"/>
                    <a:pt x="32518" y="12834"/>
                    <a:pt x="32727" y="12774"/>
                  </a:cubicBezTo>
                  <a:cubicBezTo>
                    <a:pt x="32936" y="12715"/>
                    <a:pt x="33130" y="12655"/>
                    <a:pt x="33309" y="12595"/>
                  </a:cubicBezTo>
                  <a:cubicBezTo>
                    <a:pt x="34504" y="12536"/>
                    <a:pt x="35713" y="12521"/>
                    <a:pt x="36938" y="12550"/>
                  </a:cubicBezTo>
                  <a:cubicBezTo>
                    <a:pt x="38162" y="12580"/>
                    <a:pt x="39312" y="12685"/>
                    <a:pt x="40387" y="12864"/>
                  </a:cubicBezTo>
                  <a:cubicBezTo>
                    <a:pt x="41283" y="13103"/>
                    <a:pt x="41791" y="13536"/>
                    <a:pt x="41910" y="14163"/>
                  </a:cubicBezTo>
                  <a:cubicBezTo>
                    <a:pt x="42030" y="14790"/>
                    <a:pt x="41970" y="15403"/>
                    <a:pt x="41731" y="16000"/>
                  </a:cubicBezTo>
                  <a:cubicBezTo>
                    <a:pt x="41612" y="16299"/>
                    <a:pt x="41492" y="16567"/>
                    <a:pt x="41373" y="16806"/>
                  </a:cubicBezTo>
                  <a:cubicBezTo>
                    <a:pt x="41253" y="17045"/>
                    <a:pt x="41134" y="17284"/>
                    <a:pt x="41014" y="17523"/>
                  </a:cubicBezTo>
                  <a:cubicBezTo>
                    <a:pt x="40895" y="17822"/>
                    <a:pt x="40790" y="18090"/>
                    <a:pt x="40701" y="18329"/>
                  </a:cubicBezTo>
                  <a:cubicBezTo>
                    <a:pt x="40611" y="18568"/>
                    <a:pt x="40537" y="18807"/>
                    <a:pt x="40477" y="19046"/>
                  </a:cubicBezTo>
                  <a:lnTo>
                    <a:pt x="38147" y="34187"/>
                  </a:lnTo>
                  <a:cubicBezTo>
                    <a:pt x="38924" y="34247"/>
                    <a:pt x="39581" y="34456"/>
                    <a:pt x="40118" y="34815"/>
                  </a:cubicBezTo>
                  <a:cubicBezTo>
                    <a:pt x="40656" y="35173"/>
                    <a:pt x="40925" y="35651"/>
                    <a:pt x="40925" y="36248"/>
                  </a:cubicBezTo>
                  <a:cubicBezTo>
                    <a:pt x="40925" y="36786"/>
                    <a:pt x="40656" y="37263"/>
                    <a:pt x="40118" y="37682"/>
                  </a:cubicBezTo>
                  <a:cubicBezTo>
                    <a:pt x="39581" y="38100"/>
                    <a:pt x="38775" y="38309"/>
                    <a:pt x="37699" y="38309"/>
                  </a:cubicBezTo>
                  <a:lnTo>
                    <a:pt x="14763" y="38309"/>
                  </a:lnTo>
                  <a:lnTo>
                    <a:pt x="14763" y="53898"/>
                  </a:lnTo>
                  <a:cubicBezTo>
                    <a:pt x="14763" y="54794"/>
                    <a:pt x="15092" y="55391"/>
                    <a:pt x="15749" y="55690"/>
                  </a:cubicBezTo>
                  <a:cubicBezTo>
                    <a:pt x="16406" y="55989"/>
                    <a:pt x="17182" y="56138"/>
                    <a:pt x="18078" y="56138"/>
                  </a:cubicBezTo>
                  <a:cubicBezTo>
                    <a:pt x="20109" y="56138"/>
                    <a:pt x="22842" y="55884"/>
                    <a:pt x="26276" y="55376"/>
                  </a:cubicBezTo>
                  <a:cubicBezTo>
                    <a:pt x="29711" y="54869"/>
                    <a:pt x="33279" y="54227"/>
                    <a:pt x="36983" y="53450"/>
                  </a:cubicBezTo>
                  <a:cubicBezTo>
                    <a:pt x="40686" y="52733"/>
                    <a:pt x="44255" y="51942"/>
                    <a:pt x="47689" y="51076"/>
                  </a:cubicBezTo>
                  <a:cubicBezTo>
                    <a:pt x="51124" y="50210"/>
                    <a:pt x="53886" y="49388"/>
                    <a:pt x="55977" y="48612"/>
                  </a:cubicBezTo>
                  <a:lnTo>
                    <a:pt x="55977" y="12147"/>
                  </a:lnTo>
                  <a:cubicBezTo>
                    <a:pt x="55977" y="10714"/>
                    <a:pt x="55857" y="9519"/>
                    <a:pt x="55618" y="8564"/>
                  </a:cubicBezTo>
                  <a:cubicBezTo>
                    <a:pt x="55379" y="7608"/>
                    <a:pt x="54872" y="6861"/>
                    <a:pt x="54095" y="6324"/>
                  </a:cubicBezTo>
                  <a:cubicBezTo>
                    <a:pt x="53080" y="5607"/>
                    <a:pt x="51900" y="5040"/>
                    <a:pt x="50556" y="4621"/>
                  </a:cubicBezTo>
                  <a:cubicBezTo>
                    <a:pt x="49212" y="4203"/>
                    <a:pt x="47913" y="3875"/>
                    <a:pt x="46659" y="3636"/>
                  </a:cubicBezTo>
                  <a:cubicBezTo>
                    <a:pt x="46181" y="3576"/>
                    <a:pt x="45853" y="3337"/>
                    <a:pt x="45673" y="2919"/>
                  </a:cubicBezTo>
                  <a:cubicBezTo>
                    <a:pt x="45494" y="2501"/>
                    <a:pt x="45464" y="2083"/>
                    <a:pt x="45584" y="1665"/>
                  </a:cubicBezTo>
                  <a:cubicBezTo>
                    <a:pt x="45703" y="1247"/>
                    <a:pt x="45942" y="873"/>
                    <a:pt x="46300" y="545"/>
                  </a:cubicBezTo>
                  <a:cubicBezTo>
                    <a:pt x="46659" y="216"/>
                    <a:pt x="47167" y="52"/>
                    <a:pt x="47824" y="52"/>
                  </a:cubicBezTo>
                  <a:cubicBezTo>
                    <a:pt x="50093" y="112"/>
                    <a:pt x="52736" y="336"/>
                    <a:pt x="55753" y="724"/>
                  </a:cubicBezTo>
                  <a:cubicBezTo>
                    <a:pt x="58769" y="1112"/>
                    <a:pt x="61352" y="1635"/>
                    <a:pt x="63502" y="2292"/>
                  </a:cubicBezTo>
                  <a:cubicBezTo>
                    <a:pt x="63921" y="2471"/>
                    <a:pt x="64249" y="2815"/>
                    <a:pt x="64488" y="3322"/>
                  </a:cubicBezTo>
                  <a:cubicBezTo>
                    <a:pt x="64727" y="3830"/>
                    <a:pt x="64757" y="4412"/>
                    <a:pt x="64578" y="5069"/>
                  </a:cubicBezTo>
                  <a:cubicBezTo>
                    <a:pt x="64279" y="5965"/>
                    <a:pt x="64040" y="6861"/>
                    <a:pt x="63861" y="7757"/>
                  </a:cubicBezTo>
                  <a:cubicBezTo>
                    <a:pt x="63682" y="8653"/>
                    <a:pt x="63592" y="9549"/>
                    <a:pt x="63592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3" name="자유형: 도형 672">
              <a:extLst>
                <a:ext uri="{FF2B5EF4-FFF2-40B4-BE49-F238E27FC236}">
                  <a16:creationId xmlns:a16="http://schemas.microsoft.com/office/drawing/2014/main" id="{D9E4856E-64C3-4A43-A6A3-C3F3323613D3}"/>
                </a:ext>
              </a:extLst>
            </p:cNvPr>
            <p:cNvSpPr/>
            <p:nvPr/>
          </p:nvSpPr>
          <p:spPr>
            <a:xfrm>
              <a:off x="4501961" y="5820036"/>
              <a:ext cx="73304" cy="81449"/>
            </a:xfrm>
            <a:custGeom>
              <a:avLst/>
              <a:gdLst>
                <a:gd name="connsiteX0" fmla="*/ 66513 w 73304"/>
                <a:gd name="connsiteY0" fmla="*/ 10535 h 81448"/>
                <a:gd name="connsiteX1" fmla="*/ 66513 w 73304"/>
                <a:gd name="connsiteY1" fmla="*/ 50225 h 81448"/>
                <a:gd name="connsiteX2" fmla="*/ 65124 w 73304"/>
                <a:gd name="connsiteY2" fmla="*/ 62230 h 81448"/>
                <a:gd name="connsiteX3" fmla="*/ 61854 w 73304"/>
                <a:gd name="connsiteY3" fmla="*/ 66889 h 81448"/>
                <a:gd name="connsiteX4" fmla="*/ 59480 w 73304"/>
                <a:gd name="connsiteY4" fmla="*/ 63305 h 81448"/>
                <a:gd name="connsiteX5" fmla="*/ 58897 w 73304"/>
                <a:gd name="connsiteY5" fmla="*/ 54525 h 81448"/>
                <a:gd name="connsiteX6" fmla="*/ 58897 w 73304"/>
                <a:gd name="connsiteY6" fmla="*/ 36517 h 81448"/>
                <a:gd name="connsiteX7" fmla="*/ 58315 w 73304"/>
                <a:gd name="connsiteY7" fmla="*/ 36562 h 81448"/>
                <a:gd name="connsiteX8" fmla="*/ 57912 w 73304"/>
                <a:gd name="connsiteY8" fmla="*/ 36606 h 81448"/>
                <a:gd name="connsiteX9" fmla="*/ 57553 w 73304"/>
                <a:gd name="connsiteY9" fmla="*/ 36651 h 81448"/>
                <a:gd name="connsiteX10" fmla="*/ 57195 w 73304"/>
                <a:gd name="connsiteY10" fmla="*/ 36696 h 81448"/>
                <a:gd name="connsiteX11" fmla="*/ 54955 w 73304"/>
                <a:gd name="connsiteY11" fmla="*/ 37189 h 81448"/>
                <a:gd name="connsiteX12" fmla="*/ 52267 w 73304"/>
                <a:gd name="connsiteY12" fmla="*/ 38040 h 81448"/>
                <a:gd name="connsiteX13" fmla="*/ 48997 w 73304"/>
                <a:gd name="connsiteY13" fmla="*/ 38846 h 81448"/>
                <a:gd name="connsiteX14" fmla="*/ 46444 w 73304"/>
                <a:gd name="connsiteY14" fmla="*/ 38309 h 81448"/>
                <a:gd name="connsiteX15" fmla="*/ 43577 w 73304"/>
                <a:gd name="connsiteY15" fmla="*/ 37189 h 81448"/>
                <a:gd name="connsiteX16" fmla="*/ 40172 w 73304"/>
                <a:gd name="connsiteY16" fmla="*/ 35352 h 81448"/>
                <a:gd name="connsiteX17" fmla="*/ 38649 w 73304"/>
                <a:gd name="connsiteY17" fmla="*/ 33067 h 81448"/>
                <a:gd name="connsiteX18" fmla="*/ 41337 w 73304"/>
                <a:gd name="connsiteY18" fmla="*/ 32306 h 81448"/>
                <a:gd name="connsiteX19" fmla="*/ 45324 w 73304"/>
                <a:gd name="connsiteY19" fmla="*/ 32575 h 81448"/>
                <a:gd name="connsiteX20" fmla="*/ 50207 w 73304"/>
                <a:gd name="connsiteY20" fmla="*/ 32664 h 81448"/>
                <a:gd name="connsiteX21" fmla="*/ 54731 w 73304"/>
                <a:gd name="connsiteY21" fmla="*/ 32575 h 81448"/>
                <a:gd name="connsiteX22" fmla="*/ 58897 w 73304"/>
                <a:gd name="connsiteY22" fmla="*/ 32306 h 81448"/>
                <a:gd name="connsiteX23" fmla="*/ 58897 w 73304"/>
                <a:gd name="connsiteY23" fmla="*/ 12147 h 81448"/>
                <a:gd name="connsiteX24" fmla="*/ 58539 w 73304"/>
                <a:gd name="connsiteY24" fmla="*/ 8564 h 81448"/>
                <a:gd name="connsiteX25" fmla="*/ 57016 w 73304"/>
                <a:gd name="connsiteY25" fmla="*/ 6324 h 81448"/>
                <a:gd name="connsiteX26" fmla="*/ 53477 w 73304"/>
                <a:gd name="connsiteY26" fmla="*/ 4621 h 81448"/>
                <a:gd name="connsiteX27" fmla="*/ 49580 w 73304"/>
                <a:gd name="connsiteY27" fmla="*/ 3636 h 81448"/>
                <a:gd name="connsiteX28" fmla="*/ 48594 w 73304"/>
                <a:gd name="connsiteY28" fmla="*/ 2919 h 81448"/>
                <a:gd name="connsiteX29" fmla="*/ 48504 w 73304"/>
                <a:gd name="connsiteY29" fmla="*/ 1665 h 81448"/>
                <a:gd name="connsiteX30" fmla="*/ 49176 w 73304"/>
                <a:gd name="connsiteY30" fmla="*/ 545 h 81448"/>
                <a:gd name="connsiteX31" fmla="*/ 50744 w 73304"/>
                <a:gd name="connsiteY31" fmla="*/ 52 h 81448"/>
                <a:gd name="connsiteX32" fmla="*/ 58629 w 73304"/>
                <a:gd name="connsiteY32" fmla="*/ 724 h 81448"/>
                <a:gd name="connsiteX33" fmla="*/ 66334 w 73304"/>
                <a:gd name="connsiteY33" fmla="*/ 2292 h 81448"/>
                <a:gd name="connsiteX34" fmla="*/ 67319 w 73304"/>
                <a:gd name="connsiteY34" fmla="*/ 3322 h 81448"/>
                <a:gd name="connsiteX35" fmla="*/ 67409 w 73304"/>
                <a:gd name="connsiteY35" fmla="*/ 5069 h 81448"/>
                <a:gd name="connsiteX36" fmla="*/ 66692 w 73304"/>
                <a:gd name="connsiteY36" fmla="*/ 7757 h 81448"/>
                <a:gd name="connsiteX37" fmla="*/ 66513 w 73304"/>
                <a:gd name="connsiteY37" fmla="*/ 10535 h 81448"/>
                <a:gd name="connsiteX38" fmla="*/ 31302 w 73304"/>
                <a:gd name="connsiteY38" fmla="*/ 36965 h 81448"/>
                <a:gd name="connsiteX39" fmla="*/ 32960 w 73304"/>
                <a:gd name="connsiteY39" fmla="*/ 38130 h 81448"/>
                <a:gd name="connsiteX40" fmla="*/ 34617 w 73304"/>
                <a:gd name="connsiteY40" fmla="*/ 39294 h 81448"/>
                <a:gd name="connsiteX41" fmla="*/ 36096 w 73304"/>
                <a:gd name="connsiteY41" fmla="*/ 40280 h 81448"/>
                <a:gd name="connsiteX42" fmla="*/ 37305 w 73304"/>
                <a:gd name="connsiteY42" fmla="*/ 40997 h 81448"/>
                <a:gd name="connsiteX43" fmla="*/ 38201 w 73304"/>
                <a:gd name="connsiteY43" fmla="*/ 41310 h 81448"/>
                <a:gd name="connsiteX44" fmla="*/ 39097 w 73304"/>
                <a:gd name="connsiteY44" fmla="*/ 41534 h 81448"/>
                <a:gd name="connsiteX45" fmla="*/ 39859 w 73304"/>
                <a:gd name="connsiteY45" fmla="*/ 41713 h 81448"/>
                <a:gd name="connsiteX46" fmla="*/ 40531 w 73304"/>
                <a:gd name="connsiteY46" fmla="*/ 41803 h 81448"/>
                <a:gd name="connsiteX47" fmla="*/ 41337 w 73304"/>
                <a:gd name="connsiteY47" fmla="*/ 42116 h 81448"/>
                <a:gd name="connsiteX48" fmla="*/ 42323 w 73304"/>
                <a:gd name="connsiteY48" fmla="*/ 42788 h 81448"/>
                <a:gd name="connsiteX49" fmla="*/ 45279 w 73304"/>
                <a:gd name="connsiteY49" fmla="*/ 46507 h 81448"/>
                <a:gd name="connsiteX50" fmla="*/ 47698 w 73304"/>
                <a:gd name="connsiteY50" fmla="*/ 50225 h 81448"/>
                <a:gd name="connsiteX51" fmla="*/ 48146 w 73304"/>
                <a:gd name="connsiteY51" fmla="*/ 52778 h 81448"/>
                <a:gd name="connsiteX52" fmla="*/ 47161 w 73304"/>
                <a:gd name="connsiteY52" fmla="*/ 54525 h 81448"/>
                <a:gd name="connsiteX53" fmla="*/ 45010 w 73304"/>
                <a:gd name="connsiteY53" fmla="*/ 54794 h 81448"/>
                <a:gd name="connsiteX54" fmla="*/ 41964 w 73304"/>
                <a:gd name="connsiteY54" fmla="*/ 52554 h 81448"/>
                <a:gd name="connsiteX55" fmla="*/ 39321 w 73304"/>
                <a:gd name="connsiteY55" fmla="*/ 50180 h 81448"/>
                <a:gd name="connsiteX56" fmla="*/ 35961 w 73304"/>
                <a:gd name="connsiteY56" fmla="*/ 47089 h 81448"/>
                <a:gd name="connsiteX57" fmla="*/ 32198 w 73304"/>
                <a:gd name="connsiteY57" fmla="*/ 43729 h 81448"/>
                <a:gd name="connsiteX58" fmla="*/ 28525 w 73304"/>
                <a:gd name="connsiteY58" fmla="*/ 40638 h 81448"/>
                <a:gd name="connsiteX59" fmla="*/ 17191 w 73304"/>
                <a:gd name="connsiteY59" fmla="*/ 49374 h 81448"/>
                <a:gd name="connsiteX60" fmla="*/ 5410 w 73304"/>
                <a:gd name="connsiteY60" fmla="*/ 55421 h 81448"/>
                <a:gd name="connsiteX61" fmla="*/ 2140 w 73304"/>
                <a:gd name="connsiteY61" fmla="*/ 56317 h 81448"/>
                <a:gd name="connsiteX62" fmla="*/ 482 w 73304"/>
                <a:gd name="connsiteY62" fmla="*/ 55869 h 81448"/>
                <a:gd name="connsiteX63" fmla="*/ 79 w 73304"/>
                <a:gd name="connsiteY63" fmla="*/ 54794 h 81448"/>
                <a:gd name="connsiteX64" fmla="*/ 930 w 73304"/>
                <a:gd name="connsiteY64" fmla="*/ 53719 h 81448"/>
                <a:gd name="connsiteX65" fmla="*/ 18983 w 73304"/>
                <a:gd name="connsiteY65" fmla="*/ 40549 h 81448"/>
                <a:gd name="connsiteX66" fmla="*/ 33094 w 73304"/>
                <a:gd name="connsiteY66" fmla="*/ 23257 h 81448"/>
                <a:gd name="connsiteX67" fmla="*/ 27360 w 73304"/>
                <a:gd name="connsiteY67" fmla="*/ 23660 h 81448"/>
                <a:gd name="connsiteX68" fmla="*/ 22701 w 73304"/>
                <a:gd name="connsiteY68" fmla="*/ 24153 h 81448"/>
                <a:gd name="connsiteX69" fmla="*/ 19566 w 73304"/>
                <a:gd name="connsiteY69" fmla="*/ 24959 h 81448"/>
                <a:gd name="connsiteX70" fmla="*/ 17595 w 73304"/>
                <a:gd name="connsiteY70" fmla="*/ 25676 h 81448"/>
                <a:gd name="connsiteX71" fmla="*/ 15579 w 73304"/>
                <a:gd name="connsiteY71" fmla="*/ 26393 h 81448"/>
                <a:gd name="connsiteX72" fmla="*/ 12309 w 73304"/>
                <a:gd name="connsiteY72" fmla="*/ 25766 h 81448"/>
                <a:gd name="connsiteX73" fmla="*/ 9710 w 73304"/>
                <a:gd name="connsiteY73" fmla="*/ 24690 h 81448"/>
                <a:gd name="connsiteX74" fmla="*/ 6395 w 73304"/>
                <a:gd name="connsiteY74" fmla="*/ 22809 h 81448"/>
                <a:gd name="connsiteX75" fmla="*/ 4648 w 73304"/>
                <a:gd name="connsiteY75" fmla="*/ 20032 h 81448"/>
                <a:gd name="connsiteX76" fmla="*/ 7829 w 73304"/>
                <a:gd name="connsiteY76" fmla="*/ 19225 h 81448"/>
                <a:gd name="connsiteX77" fmla="*/ 12040 w 73304"/>
                <a:gd name="connsiteY77" fmla="*/ 19673 h 81448"/>
                <a:gd name="connsiteX78" fmla="*/ 17684 w 73304"/>
                <a:gd name="connsiteY78" fmla="*/ 19852 h 81448"/>
                <a:gd name="connsiteX79" fmla="*/ 21761 w 73304"/>
                <a:gd name="connsiteY79" fmla="*/ 19852 h 81448"/>
                <a:gd name="connsiteX80" fmla="*/ 25389 w 73304"/>
                <a:gd name="connsiteY80" fmla="*/ 19852 h 81448"/>
                <a:gd name="connsiteX81" fmla="*/ 28391 w 73304"/>
                <a:gd name="connsiteY81" fmla="*/ 19584 h 81448"/>
                <a:gd name="connsiteX82" fmla="*/ 30944 w 73304"/>
                <a:gd name="connsiteY82" fmla="*/ 19046 h 81448"/>
                <a:gd name="connsiteX83" fmla="*/ 31706 w 73304"/>
                <a:gd name="connsiteY83" fmla="*/ 18912 h 81448"/>
                <a:gd name="connsiteX84" fmla="*/ 32467 w 73304"/>
                <a:gd name="connsiteY84" fmla="*/ 18688 h 81448"/>
                <a:gd name="connsiteX85" fmla="*/ 33094 w 73304"/>
                <a:gd name="connsiteY85" fmla="*/ 18284 h 81448"/>
                <a:gd name="connsiteX86" fmla="*/ 33990 w 73304"/>
                <a:gd name="connsiteY86" fmla="*/ 18061 h 81448"/>
                <a:gd name="connsiteX87" fmla="*/ 38291 w 73304"/>
                <a:gd name="connsiteY87" fmla="*/ 17926 h 81448"/>
                <a:gd name="connsiteX88" fmla="*/ 42054 w 73304"/>
                <a:gd name="connsiteY88" fmla="*/ 18240 h 81448"/>
                <a:gd name="connsiteX89" fmla="*/ 43532 w 73304"/>
                <a:gd name="connsiteY89" fmla="*/ 19852 h 81448"/>
                <a:gd name="connsiteX90" fmla="*/ 43129 w 73304"/>
                <a:gd name="connsiteY90" fmla="*/ 22092 h 81448"/>
                <a:gd name="connsiteX91" fmla="*/ 42591 w 73304"/>
                <a:gd name="connsiteY91" fmla="*/ 23033 h 81448"/>
                <a:gd name="connsiteX92" fmla="*/ 42054 w 73304"/>
                <a:gd name="connsiteY92" fmla="*/ 23884 h 81448"/>
                <a:gd name="connsiteX93" fmla="*/ 41337 w 73304"/>
                <a:gd name="connsiteY93" fmla="*/ 24646 h 81448"/>
                <a:gd name="connsiteX94" fmla="*/ 40620 w 73304"/>
                <a:gd name="connsiteY94" fmla="*/ 25586 h 81448"/>
                <a:gd name="connsiteX95" fmla="*/ 36320 w 73304"/>
                <a:gd name="connsiteY95" fmla="*/ 31544 h 81448"/>
                <a:gd name="connsiteX96" fmla="*/ 31302 w 73304"/>
                <a:gd name="connsiteY96" fmla="*/ 36965 h 81448"/>
                <a:gd name="connsiteX97" fmla="*/ 33632 w 73304"/>
                <a:gd name="connsiteY97" fmla="*/ 12506 h 81448"/>
                <a:gd name="connsiteX98" fmla="*/ 30675 w 73304"/>
                <a:gd name="connsiteY98" fmla="*/ 12774 h 81448"/>
                <a:gd name="connsiteX99" fmla="*/ 28167 w 73304"/>
                <a:gd name="connsiteY99" fmla="*/ 12864 h 81448"/>
                <a:gd name="connsiteX100" fmla="*/ 25927 w 73304"/>
                <a:gd name="connsiteY100" fmla="*/ 12909 h 81448"/>
                <a:gd name="connsiteX101" fmla="*/ 23777 w 73304"/>
                <a:gd name="connsiteY101" fmla="*/ 12685 h 81448"/>
                <a:gd name="connsiteX102" fmla="*/ 19834 w 73304"/>
                <a:gd name="connsiteY102" fmla="*/ 11251 h 81448"/>
                <a:gd name="connsiteX103" fmla="*/ 15713 w 73304"/>
                <a:gd name="connsiteY103" fmla="*/ 8295 h 81448"/>
                <a:gd name="connsiteX104" fmla="*/ 14593 w 73304"/>
                <a:gd name="connsiteY104" fmla="*/ 5652 h 81448"/>
                <a:gd name="connsiteX105" fmla="*/ 18759 w 73304"/>
                <a:gd name="connsiteY105" fmla="*/ 5338 h 81448"/>
                <a:gd name="connsiteX106" fmla="*/ 25255 w 73304"/>
                <a:gd name="connsiteY106" fmla="*/ 6413 h 81448"/>
                <a:gd name="connsiteX107" fmla="*/ 33184 w 73304"/>
                <a:gd name="connsiteY107" fmla="*/ 6682 h 81448"/>
                <a:gd name="connsiteX108" fmla="*/ 36992 w 73304"/>
                <a:gd name="connsiteY108" fmla="*/ 7623 h 81448"/>
                <a:gd name="connsiteX109" fmla="*/ 38201 w 73304"/>
                <a:gd name="connsiteY109" fmla="*/ 9549 h 81448"/>
                <a:gd name="connsiteX110" fmla="*/ 36947 w 73304"/>
                <a:gd name="connsiteY110" fmla="*/ 11520 h 81448"/>
                <a:gd name="connsiteX111" fmla="*/ 33632 w 73304"/>
                <a:gd name="connsiteY111" fmla="*/ 12506 h 81448"/>
                <a:gd name="connsiteX112" fmla="*/ 35245 w 73304"/>
                <a:gd name="connsiteY112" fmla="*/ 66083 h 81448"/>
                <a:gd name="connsiteX113" fmla="*/ 35245 w 73304"/>
                <a:gd name="connsiteY113" fmla="*/ 74684 h 81448"/>
                <a:gd name="connsiteX114" fmla="*/ 36230 w 73304"/>
                <a:gd name="connsiteY114" fmla="*/ 76879 h 81448"/>
                <a:gd name="connsiteX115" fmla="*/ 38560 w 73304"/>
                <a:gd name="connsiteY115" fmla="*/ 77461 h 81448"/>
                <a:gd name="connsiteX116" fmla="*/ 54418 w 73304"/>
                <a:gd name="connsiteY116" fmla="*/ 77282 h 81448"/>
                <a:gd name="connsiteX117" fmla="*/ 57598 w 73304"/>
                <a:gd name="connsiteY117" fmla="*/ 77058 h 81448"/>
                <a:gd name="connsiteX118" fmla="*/ 61137 w 73304"/>
                <a:gd name="connsiteY118" fmla="*/ 75938 h 81448"/>
                <a:gd name="connsiteX119" fmla="*/ 62078 w 73304"/>
                <a:gd name="connsiteY119" fmla="*/ 75445 h 81448"/>
                <a:gd name="connsiteX120" fmla="*/ 63467 w 73304"/>
                <a:gd name="connsiteY120" fmla="*/ 75042 h 81448"/>
                <a:gd name="connsiteX121" fmla="*/ 67230 w 73304"/>
                <a:gd name="connsiteY121" fmla="*/ 75042 h 81448"/>
                <a:gd name="connsiteX122" fmla="*/ 70813 w 73304"/>
                <a:gd name="connsiteY122" fmla="*/ 75311 h 81448"/>
                <a:gd name="connsiteX123" fmla="*/ 73546 w 73304"/>
                <a:gd name="connsiteY123" fmla="*/ 76520 h 81448"/>
                <a:gd name="connsiteX124" fmla="*/ 74487 w 73304"/>
                <a:gd name="connsiteY124" fmla="*/ 78536 h 81448"/>
                <a:gd name="connsiteX125" fmla="*/ 73546 w 73304"/>
                <a:gd name="connsiteY125" fmla="*/ 80463 h 81448"/>
                <a:gd name="connsiteX126" fmla="*/ 70724 w 73304"/>
                <a:gd name="connsiteY126" fmla="*/ 81314 h 81448"/>
                <a:gd name="connsiteX127" fmla="*/ 35872 w 73304"/>
                <a:gd name="connsiteY127" fmla="*/ 81672 h 81448"/>
                <a:gd name="connsiteX128" fmla="*/ 29555 w 73304"/>
                <a:gd name="connsiteY128" fmla="*/ 80507 h 81448"/>
                <a:gd name="connsiteX129" fmla="*/ 26823 w 73304"/>
                <a:gd name="connsiteY129" fmla="*/ 74953 h 81448"/>
                <a:gd name="connsiteX130" fmla="*/ 26823 w 73304"/>
                <a:gd name="connsiteY130" fmla="*/ 66800 h 81448"/>
                <a:gd name="connsiteX131" fmla="*/ 26554 w 73304"/>
                <a:gd name="connsiteY131" fmla="*/ 64873 h 81448"/>
                <a:gd name="connsiteX132" fmla="*/ 25479 w 73304"/>
                <a:gd name="connsiteY132" fmla="*/ 63305 h 81448"/>
                <a:gd name="connsiteX133" fmla="*/ 23015 w 73304"/>
                <a:gd name="connsiteY133" fmla="*/ 62365 h 81448"/>
                <a:gd name="connsiteX134" fmla="*/ 19566 w 73304"/>
                <a:gd name="connsiteY134" fmla="*/ 61693 h 81448"/>
                <a:gd name="connsiteX135" fmla="*/ 18715 w 73304"/>
                <a:gd name="connsiteY135" fmla="*/ 61110 h 81448"/>
                <a:gd name="connsiteX136" fmla="*/ 18580 w 73304"/>
                <a:gd name="connsiteY136" fmla="*/ 59901 h 81448"/>
                <a:gd name="connsiteX137" fmla="*/ 19252 w 73304"/>
                <a:gd name="connsiteY137" fmla="*/ 58691 h 81448"/>
                <a:gd name="connsiteX138" fmla="*/ 20641 w 73304"/>
                <a:gd name="connsiteY138" fmla="*/ 58019 h 81448"/>
                <a:gd name="connsiteX139" fmla="*/ 23597 w 73304"/>
                <a:gd name="connsiteY139" fmla="*/ 58019 h 81448"/>
                <a:gd name="connsiteX140" fmla="*/ 27450 w 73304"/>
                <a:gd name="connsiteY140" fmla="*/ 58109 h 81448"/>
                <a:gd name="connsiteX141" fmla="*/ 31347 w 73304"/>
                <a:gd name="connsiteY141" fmla="*/ 58333 h 81448"/>
                <a:gd name="connsiteX142" fmla="*/ 34797 w 73304"/>
                <a:gd name="connsiteY142" fmla="*/ 58736 h 81448"/>
                <a:gd name="connsiteX143" fmla="*/ 35603 w 73304"/>
                <a:gd name="connsiteY143" fmla="*/ 59856 h 81448"/>
                <a:gd name="connsiteX144" fmla="*/ 35603 w 73304"/>
                <a:gd name="connsiteY144" fmla="*/ 61603 h 81448"/>
                <a:gd name="connsiteX145" fmla="*/ 35334 w 73304"/>
                <a:gd name="connsiteY145" fmla="*/ 63574 h 81448"/>
                <a:gd name="connsiteX146" fmla="*/ 35245 w 73304"/>
                <a:gd name="connsiteY146" fmla="*/ 66083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</a:cxnLst>
              <a:rect l="l" t="t" r="r" b="b"/>
              <a:pathLst>
                <a:path w="73304" h="81448">
                  <a:moveTo>
                    <a:pt x="66513" y="10535"/>
                  </a:moveTo>
                  <a:lnTo>
                    <a:pt x="66513" y="50225"/>
                  </a:lnTo>
                  <a:cubicBezTo>
                    <a:pt x="66513" y="55122"/>
                    <a:pt x="66050" y="59124"/>
                    <a:pt x="65124" y="62230"/>
                  </a:cubicBezTo>
                  <a:cubicBezTo>
                    <a:pt x="64198" y="65336"/>
                    <a:pt x="63108" y="66889"/>
                    <a:pt x="61854" y="66889"/>
                  </a:cubicBezTo>
                  <a:cubicBezTo>
                    <a:pt x="60659" y="66949"/>
                    <a:pt x="59868" y="65754"/>
                    <a:pt x="59480" y="63305"/>
                  </a:cubicBezTo>
                  <a:cubicBezTo>
                    <a:pt x="59091" y="60856"/>
                    <a:pt x="58897" y="57930"/>
                    <a:pt x="58897" y="54525"/>
                  </a:cubicBezTo>
                  <a:lnTo>
                    <a:pt x="58897" y="36517"/>
                  </a:lnTo>
                  <a:cubicBezTo>
                    <a:pt x="58658" y="36517"/>
                    <a:pt x="58464" y="36532"/>
                    <a:pt x="58315" y="36562"/>
                  </a:cubicBezTo>
                  <a:cubicBezTo>
                    <a:pt x="58166" y="36592"/>
                    <a:pt x="58031" y="36606"/>
                    <a:pt x="57912" y="36606"/>
                  </a:cubicBezTo>
                  <a:cubicBezTo>
                    <a:pt x="57792" y="36606"/>
                    <a:pt x="57673" y="36621"/>
                    <a:pt x="57553" y="36651"/>
                  </a:cubicBezTo>
                  <a:cubicBezTo>
                    <a:pt x="57434" y="36681"/>
                    <a:pt x="57315" y="36696"/>
                    <a:pt x="57195" y="36696"/>
                  </a:cubicBezTo>
                  <a:cubicBezTo>
                    <a:pt x="56598" y="36816"/>
                    <a:pt x="55851" y="36980"/>
                    <a:pt x="54955" y="37189"/>
                  </a:cubicBezTo>
                  <a:cubicBezTo>
                    <a:pt x="54059" y="37398"/>
                    <a:pt x="53163" y="37682"/>
                    <a:pt x="52267" y="38040"/>
                  </a:cubicBezTo>
                  <a:cubicBezTo>
                    <a:pt x="51013" y="38578"/>
                    <a:pt x="49923" y="38846"/>
                    <a:pt x="48997" y="38846"/>
                  </a:cubicBezTo>
                  <a:cubicBezTo>
                    <a:pt x="48071" y="38846"/>
                    <a:pt x="47220" y="38667"/>
                    <a:pt x="46444" y="38309"/>
                  </a:cubicBezTo>
                  <a:cubicBezTo>
                    <a:pt x="45727" y="38130"/>
                    <a:pt x="44771" y="37756"/>
                    <a:pt x="43577" y="37189"/>
                  </a:cubicBezTo>
                  <a:cubicBezTo>
                    <a:pt x="42382" y="36621"/>
                    <a:pt x="41247" y="36009"/>
                    <a:pt x="40172" y="35352"/>
                  </a:cubicBezTo>
                  <a:cubicBezTo>
                    <a:pt x="38918" y="34516"/>
                    <a:pt x="38410" y="33754"/>
                    <a:pt x="38649" y="33067"/>
                  </a:cubicBezTo>
                  <a:cubicBezTo>
                    <a:pt x="38888" y="32381"/>
                    <a:pt x="39784" y="32127"/>
                    <a:pt x="41337" y="32306"/>
                  </a:cubicBezTo>
                  <a:cubicBezTo>
                    <a:pt x="42173" y="32425"/>
                    <a:pt x="43502" y="32515"/>
                    <a:pt x="45324" y="32575"/>
                  </a:cubicBezTo>
                  <a:cubicBezTo>
                    <a:pt x="47146" y="32634"/>
                    <a:pt x="48773" y="32664"/>
                    <a:pt x="50207" y="32664"/>
                  </a:cubicBezTo>
                  <a:cubicBezTo>
                    <a:pt x="51819" y="32664"/>
                    <a:pt x="53328" y="32634"/>
                    <a:pt x="54731" y="32575"/>
                  </a:cubicBezTo>
                  <a:cubicBezTo>
                    <a:pt x="56135" y="32515"/>
                    <a:pt x="57524" y="32425"/>
                    <a:pt x="58897" y="32306"/>
                  </a:cubicBezTo>
                  <a:lnTo>
                    <a:pt x="58897" y="12147"/>
                  </a:lnTo>
                  <a:cubicBezTo>
                    <a:pt x="58897" y="10714"/>
                    <a:pt x="58778" y="9519"/>
                    <a:pt x="58539" y="8564"/>
                  </a:cubicBezTo>
                  <a:cubicBezTo>
                    <a:pt x="58300" y="7608"/>
                    <a:pt x="57792" y="6861"/>
                    <a:pt x="57016" y="6324"/>
                  </a:cubicBezTo>
                  <a:cubicBezTo>
                    <a:pt x="56000" y="5607"/>
                    <a:pt x="54821" y="5040"/>
                    <a:pt x="53477" y="4621"/>
                  </a:cubicBezTo>
                  <a:cubicBezTo>
                    <a:pt x="52133" y="4203"/>
                    <a:pt x="50834" y="3875"/>
                    <a:pt x="49580" y="3636"/>
                  </a:cubicBezTo>
                  <a:cubicBezTo>
                    <a:pt x="49102" y="3576"/>
                    <a:pt x="48773" y="3337"/>
                    <a:pt x="48594" y="2919"/>
                  </a:cubicBezTo>
                  <a:cubicBezTo>
                    <a:pt x="48415" y="2501"/>
                    <a:pt x="48385" y="2083"/>
                    <a:pt x="48504" y="1665"/>
                  </a:cubicBezTo>
                  <a:cubicBezTo>
                    <a:pt x="48564" y="1247"/>
                    <a:pt x="48788" y="873"/>
                    <a:pt x="49176" y="545"/>
                  </a:cubicBezTo>
                  <a:cubicBezTo>
                    <a:pt x="49565" y="216"/>
                    <a:pt x="50087" y="52"/>
                    <a:pt x="50744" y="52"/>
                  </a:cubicBezTo>
                  <a:cubicBezTo>
                    <a:pt x="53014" y="112"/>
                    <a:pt x="55642" y="336"/>
                    <a:pt x="58629" y="724"/>
                  </a:cubicBezTo>
                  <a:cubicBezTo>
                    <a:pt x="61615" y="1112"/>
                    <a:pt x="64183" y="1635"/>
                    <a:pt x="66334" y="2292"/>
                  </a:cubicBezTo>
                  <a:cubicBezTo>
                    <a:pt x="66752" y="2471"/>
                    <a:pt x="67080" y="2815"/>
                    <a:pt x="67319" y="3322"/>
                  </a:cubicBezTo>
                  <a:cubicBezTo>
                    <a:pt x="67558" y="3830"/>
                    <a:pt x="67588" y="4412"/>
                    <a:pt x="67409" y="5069"/>
                  </a:cubicBezTo>
                  <a:cubicBezTo>
                    <a:pt x="67050" y="5906"/>
                    <a:pt x="66812" y="6802"/>
                    <a:pt x="66692" y="7757"/>
                  </a:cubicBezTo>
                  <a:cubicBezTo>
                    <a:pt x="66573" y="8713"/>
                    <a:pt x="66513" y="9639"/>
                    <a:pt x="66513" y="10535"/>
                  </a:cubicBezTo>
                  <a:moveTo>
                    <a:pt x="31302" y="36965"/>
                  </a:moveTo>
                  <a:cubicBezTo>
                    <a:pt x="31840" y="37323"/>
                    <a:pt x="32393" y="37711"/>
                    <a:pt x="32960" y="38130"/>
                  </a:cubicBezTo>
                  <a:cubicBezTo>
                    <a:pt x="33527" y="38548"/>
                    <a:pt x="34080" y="38936"/>
                    <a:pt x="34617" y="39294"/>
                  </a:cubicBezTo>
                  <a:cubicBezTo>
                    <a:pt x="35155" y="39653"/>
                    <a:pt x="35648" y="39981"/>
                    <a:pt x="36096" y="40280"/>
                  </a:cubicBezTo>
                  <a:cubicBezTo>
                    <a:pt x="36544" y="40578"/>
                    <a:pt x="36947" y="40817"/>
                    <a:pt x="37305" y="40997"/>
                  </a:cubicBezTo>
                  <a:cubicBezTo>
                    <a:pt x="37604" y="41116"/>
                    <a:pt x="37903" y="41221"/>
                    <a:pt x="38201" y="41310"/>
                  </a:cubicBezTo>
                  <a:cubicBezTo>
                    <a:pt x="38500" y="41400"/>
                    <a:pt x="38798" y="41474"/>
                    <a:pt x="39097" y="41534"/>
                  </a:cubicBezTo>
                  <a:cubicBezTo>
                    <a:pt x="39336" y="41594"/>
                    <a:pt x="39590" y="41654"/>
                    <a:pt x="39859" y="41713"/>
                  </a:cubicBezTo>
                  <a:cubicBezTo>
                    <a:pt x="40127" y="41773"/>
                    <a:pt x="40351" y="41803"/>
                    <a:pt x="40531" y="41803"/>
                  </a:cubicBezTo>
                  <a:cubicBezTo>
                    <a:pt x="40710" y="41863"/>
                    <a:pt x="40979" y="41967"/>
                    <a:pt x="41337" y="42116"/>
                  </a:cubicBezTo>
                  <a:cubicBezTo>
                    <a:pt x="41695" y="42266"/>
                    <a:pt x="42024" y="42490"/>
                    <a:pt x="42323" y="42788"/>
                  </a:cubicBezTo>
                  <a:cubicBezTo>
                    <a:pt x="43278" y="43864"/>
                    <a:pt x="44264" y="45103"/>
                    <a:pt x="45279" y="46507"/>
                  </a:cubicBezTo>
                  <a:cubicBezTo>
                    <a:pt x="46295" y="47910"/>
                    <a:pt x="47101" y="49150"/>
                    <a:pt x="47698" y="50225"/>
                  </a:cubicBezTo>
                  <a:cubicBezTo>
                    <a:pt x="48116" y="51121"/>
                    <a:pt x="48266" y="51972"/>
                    <a:pt x="48146" y="52778"/>
                  </a:cubicBezTo>
                  <a:cubicBezTo>
                    <a:pt x="48027" y="53584"/>
                    <a:pt x="47698" y="54167"/>
                    <a:pt x="47161" y="54525"/>
                  </a:cubicBezTo>
                  <a:cubicBezTo>
                    <a:pt x="46623" y="54943"/>
                    <a:pt x="45906" y="55033"/>
                    <a:pt x="45010" y="54794"/>
                  </a:cubicBezTo>
                  <a:cubicBezTo>
                    <a:pt x="44114" y="54555"/>
                    <a:pt x="43099" y="53808"/>
                    <a:pt x="41964" y="52554"/>
                  </a:cubicBezTo>
                  <a:cubicBezTo>
                    <a:pt x="41247" y="51957"/>
                    <a:pt x="40366" y="51165"/>
                    <a:pt x="39321" y="50180"/>
                  </a:cubicBezTo>
                  <a:cubicBezTo>
                    <a:pt x="38276" y="49194"/>
                    <a:pt x="37156" y="48164"/>
                    <a:pt x="35961" y="47089"/>
                  </a:cubicBezTo>
                  <a:cubicBezTo>
                    <a:pt x="34767" y="45954"/>
                    <a:pt x="33512" y="44834"/>
                    <a:pt x="32198" y="43729"/>
                  </a:cubicBezTo>
                  <a:cubicBezTo>
                    <a:pt x="30884" y="42624"/>
                    <a:pt x="29660" y="41594"/>
                    <a:pt x="28525" y="40638"/>
                  </a:cubicBezTo>
                  <a:cubicBezTo>
                    <a:pt x="24882" y="43864"/>
                    <a:pt x="21104" y="46775"/>
                    <a:pt x="17191" y="49374"/>
                  </a:cubicBezTo>
                  <a:cubicBezTo>
                    <a:pt x="13279" y="51972"/>
                    <a:pt x="9352" y="53988"/>
                    <a:pt x="5410" y="55421"/>
                  </a:cubicBezTo>
                  <a:cubicBezTo>
                    <a:pt x="4036" y="56018"/>
                    <a:pt x="2946" y="56317"/>
                    <a:pt x="2140" y="56317"/>
                  </a:cubicBezTo>
                  <a:cubicBezTo>
                    <a:pt x="1333" y="56317"/>
                    <a:pt x="781" y="56168"/>
                    <a:pt x="482" y="55869"/>
                  </a:cubicBezTo>
                  <a:cubicBezTo>
                    <a:pt x="124" y="55570"/>
                    <a:pt x="-11" y="55212"/>
                    <a:pt x="79" y="54794"/>
                  </a:cubicBezTo>
                  <a:cubicBezTo>
                    <a:pt x="169" y="54376"/>
                    <a:pt x="452" y="54018"/>
                    <a:pt x="930" y="53719"/>
                  </a:cubicBezTo>
                  <a:cubicBezTo>
                    <a:pt x="7441" y="50314"/>
                    <a:pt x="13458" y="45924"/>
                    <a:pt x="18983" y="40549"/>
                  </a:cubicBezTo>
                  <a:cubicBezTo>
                    <a:pt x="24508" y="35173"/>
                    <a:pt x="29212" y="29409"/>
                    <a:pt x="33094" y="23257"/>
                  </a:cubicBezTo>
                  <a:cubicBezTo>
                    <a:pt x="31123" y="23376"/>
                    <a:pt x="29212" y="23511"/>
                    <a:pt x="27360" y="23660"/>
                  </a:cubicBezTo>
                  <a:cubicBezTo>
                    <a:pt x="25509" y="23809"/>
                    <a:pt x="23956" y="23974"/>
                    <a:pt x="22701" y="24153"/>
                  </a:cubicBezTo>
                  <a:cubicBezTo>
                    <a:pt x="21686" y="24332"/>
                    <a:pt x="20641" y="24601"/>
                    <a:pt x="19566" y="24959"/>
                  </a:cubicBezTo>
                  <a:cubicBezTo>
                    <a:pt x="18491" y="25318"/>
                    <a:pt x="17834" y="25557"/>
                    <a:pt x="17595" y="25676"/>
                  </a:cubicBezTo>
                  <a:cubicBezTo>
                    <a:pt x="16997" y="26034"/>
                    <a:pt x="16325" y="26273"/>
                    <a:pt x="15579" y="26393"/>
                  </a:cubicBezTo>
                  <a:cubicBezTo>
                    <a:pt x="14832" y="26512"/>
                    <a:pt x="13742" y="26303"/>
                    <a:pt x="12309" y="25766"/>
                  </a:cubicBezTo>
                  <a:cubicBezTo>
                    <a:pt x="11592" y="25527"/>
                    <a:pt x="10726" y="25168"/>
                    <a:pt x="9710" y="24690"/>
                  </a:cubicBezTo>
                  <a:cubicBezTo>
                    <a:pt x="8695" y="24213"/>
                    <a:pt x="7590" y="23585"/>
                    <a:pt x="6395" y="22809"/>
                  </a:cubicBezTo>
                  <a:cubicBezTo>
                    <a:pt x="4962" y="21853"/>
                    <a:pt x="4380" y="20928"/>
                    <a:pt x="4648" y="20032"/>
                  </a:cubicBezTo>
                  <a:cubicBezTo>
                    <a:pt x="4917" y="19136"/>
                    <a:pt x="5977" y="18867"/>
                    <a:pt x="7829" y="19225"/>
                  </a:cubicBezTo>
                  <a:cubicBezTo>
                    <a:pt x="8665" y="19404"/>
                    <a:pt x="10069" y="19554"/>
                    <a:pt x="12040" y="19673"/>
                  </a:cubicBezTo>
                  <a:cubicBezTo>
                    <a:pt x="14011" y="19793"/>
                    <a:pt x="15892" y="19852"/>
                    <a:pt x="17684" y="19852"/>
                  </a:cubicBezTo>
                  <a:cubicBezTo>
                    <a:pt x="19118" y="19852"/>
                    <a:pt x="20477" y="19852"/>
                    <a:pt x="21761" y="19852"/>
                  </a:cubicBezTo>
                  <a:cubicBezTo>
                    <a:pt x="23045" y="19852"/>
                    <a:pt x="24254" y="19852"/>
                    <a:pt x="25389" y="19852"/>
                  </a:cubicBezTo>
                  <a:cubicBezTo>
                    <a:pt x="26464" y="19793"/>
                    <a:pt x="27465" y="19703"/>
                    <a:pt x="28391" y="19584"/>
                  </a:cubicBezTo>
                  <a:cubicBezTo>
                    <a:pt x="29317" y="19464"/>
                    <a:pt x="30168" y="19285"/>
                    <a:pt x="30944" y="19046"/>
                  </a:cubicBezTo>
                  <a:cubicBezTo>
                    <a:pt x="31123" y="19046"/>
                    <a:pt x="31377" y="19001"/>
                    <a:pt x="31706" y="18912"/>
                  </a:cubicBezTo>
                  <a:cubicBezTo>
                    <a:pt x="32034" y="18822"/>
                    <a:pt x="32288" y="18747"/>
                    <a:pt x="32467" y="18688"/>
                  </a:cubicBezTo>
                  <a:cubicBezTo>
                    <a:pt x="32646" y="18508"/>
                    <a:pt x="32855" y="18374"/>
                    <a:pt x="33094" y="18284"/>
                  </a:cubicBezTo>
                  <a:cubicBezTo>
                    <a:pt x="33333" y="18195"/>
                    <a:pt x="33632" y="18120"/>
                    <a:pt x="33990" y="18061"/>
                  </a:cubicBezTo>
                  <a:cubicBezTo>
                    <a:pt x="35424" y="17941"/>
                    <a:pt x="36857" y="17896"/>
                    <a:pt x="38291" y="17926"/>
                  </a:cubicBezTo>
                  <a:cubicBezTo>
                    <a:pt x="39724" y="17956"/>
                    <a:pt x="40979" y="18061"/>
                    <a:pt x="42054" y="18240"/>
                  </a:cubicBezTo>
                  <a:cubicBezTo>
                    <a:pt x="42950" y="18479"/>
                    <a:pt x="43442" y="19016"/>
                    <a:pt x="43532" y="19852"/>
                  </a:cubicBezTo>
                  <a:cubicBezTo>
                    <a:pt x="43622" y="20689"/>
                    <a:pt x="43487" y="21435"/>
                    <a:pt x="43129" y="22092"/>
                  </a:cubicBezTo>
                  <a:cubicBezTo>
                    <a:pt x="42950" y="22451"/>
                    <a:pt x="42770" y="22764"/>
                    <a:pt x="42591" y="23033"/>
                  </a:cubicBezTo>
                  <a:cubicBezTo>
                    <a:pt x="42412" y="23302"/>
                    <a:pt x="42233" y="23585"/>
                    <a:pt x="42054" y="23884"/>
                  </a:cubicBezTo>
                  <a:cubicBezTo>
                    <a:pt x="41815" y="24123"/>
                    <a:pt x="41576" y="24377"/>
                    <a:pt x="41337" y="24646"/>
                  </a:cubicBezTo>
                  <a:cubicBezTo>
                    <a:pt x="41098" y="24914"/>
                    <a:pt x="40859" y="25228"/>
                    <a:pt x="40620" y="25586"/>
                  </a:cubicBezTo>
                  <a:cubicBezTo>
                    <a:pt x="39306" y="27617"/>
                    <a:pt x="37873" y="29603"/>
                    <a:pt x="36320" y="31544"/>
                  </a:cubicBezTo>
                  <a:cubicBezTo>
                    <a:pt x="34767" y="33486"/>
                    <a:pt x="33094" y="35292"/>
                    <a:pt x="31302" y="36965"/>
                  </a:cubicBezTo>
                  <a:moveTo>
                    <a:pt x="33632" y="12506"/>
                  </a:moveTo>
                  <a:cubicBezTo>
                    <a:pt x="32557" y="12625"/>
                    <a:pt x="31571" y="12715"/>
                    <a:pt x="30675" y="12774"/>
                  </a:cubicBezTo>
                  <a:cubicBezTo>
                    <a:pt x="29779" y="12834"/>
                    <a:pt x="28943" y="12864"/>
                    <a:pt x="28167" y="12864"/>
                  </a:cubicBezTo>
                  <a:cubicBezTo>
                    <a:pt x="27390" y="12924"/>
                    <a:pt x="26644" y="12939"/>
                    <a:pt x="25927" y="12909"/>
                  </a:cubicBezTo>
                  <a:cubicBezTo>
                    <a:pt x="25210" y="12879"/>
                    <a:pt x="24493" y="12804"/>
                    <a:pt x="23777" y="12685"/>
                  </a:cubicBezTo>
                  <a:cubicBezTo>
                    <a:pt x="22642" y="12565"/>
                    <a:pt x="21328" y="12088"/>
                    <a:pt x="19834" y="11251"/>
                  </a:cubicBezTo>
                  <a:cubicBezTo>
                    <a:pt x="18341" y="10415"/>
                    <a:pt x="16967" y="9430"/>
                    <a:pt x="15713" y="8295"/>
                  </a:cubicBezTo>
                  <a:cubicBezTo>
                    <a:pt x="14339" y="7220"/>
                    <a:pt x="13966" y="6339"/>
                    <a:pt x="14593" y="5652"/>
                  </a:cubicBezTo>
                  <a:cubicBezTo>
                    <a:pt x="15220" y="4965"/>
                    <a:pt x="16609" y="4860"/>
                    <a:pt x="18759" y="5338"/>
                  </a:cubicBezTo>
                  <a:cubicBezTo>
                    <a:pt x="21089" y="5876"/>
                    <a:pt x="23254" y="6234"/>
                    <a:pt x="25255" y="6413"/>
                  </a:cubicBezTo>
                  <a:cubicBezTo>
                    <a:pt x="27256" y="6593"/>
                    <a:pt x="29899" y="6682"/>
                    <a:pt x="33184" y="6682"/>
                  </a:cubicBezTo>
                  <a:cubicBezTo>
                    <a:pt x="34916" y="6742"/>
                    <a:pt x="36185" y="7055"/>
                    <a:pt x="36992" y="7623"/>
                  </a:cubicBezTo>
                  <a:cubicBezTo>
                    <a:pt x="37798" y="8190"/>
                    <a:pt x="38201" y="8832"/>
                    <a:pt x="38201" y="9549"/>
                  </a:cubicBezTo>
                  <a:cubicBezTo>
                    <a:pt x="38142" y="10266"/>
                    <a:pt x="37723" y="10923"/>
                    <a:pt x="36947" y="11520"/>
                  </a:cubicBezTo>
                  <a:cubicBezTo>
                    <a:pt x="36170" y="12117"/>
                    <a:pt x="35065" y="12446"/>
                    <a:pt x="33632" y="12506"/>
                  </a:cubicBezTo>
                  <a:moveTo>
                    <a:pt x="35245" y="66083"/>
                  </a:moveTo>
                  <a:lnTo>
                    <a:pt x="35245" y="74684"/>
                  </a:lnTo>
                  <a:cubicBezTo>
                    <a:pt x="35245" y="75759"/>
                    <a:pt x="35573" y="76491"/>
                    <a:pt x="36230" y="76879"/>
                  </a:cubicBezTo>
                  <a:cubicBezTo>
                    <a:pt x="36887" y="77267"/>
                    <a:pt x="37664" y="77461"/>
                    <a:pt x="38560" y="77461"/>
                  </a:cubicBezTo>
                  <a:lnTo>
                    <a:pt x="54418" y="77282"/>
                  </a:lnTo>
                  <a:cubicBezTo>
                    <a:pt x="55373" y="77282"/>
                    <a:pt x="56434" y="77207"/>
                    <a:pt x="57598" y="77058"/>
                  </a:cubicBezTo>
                  <a:cubicBezTo>
                    <a:pt x="58763" y="76909"/>
                    <a:pt x="59943" y="76535"/>
                    <a:pt x="61137" y="75938"/>
                  </a:cubicBezTo>
                  <a:cubicBezTo>
                    <a:pt x="61316" y="75819"/>
                    <a:pt x="61630" y="75654"/>
                    <a:pt x="62078" y="75445"/>
                  </a:cubicBezTo>
                  <a:cubicBezTo>
                    <a:pt x="62526" y="75236"/>
                    <a:pt x="62989" y="75102"/>
                    <a:pt x="63467" y="75042"/>
                  </a:cubicBezTo>
                  <a:cubicBezTo>
                    <a:pt x="64661" y="74982"/>
                    <a:pt x="65916" y="74982"/>
                    <a:pt x="67230" y="75042"/>
                  </a:cubicBezTo>
                  <a:cubicBezTo>
                    <a:pt x="68544" y="75102"/>
                    <a:pt x="69738" y="75192"/>
                    <a:pt x="70813" y="75311"/>
                  </a:cubicBezTo>
                  <a:cubicBezTo>
                    <a:pt x="72008" y="75490"/>
                    <a:pt x="72919" y="75893"/>
                    <a:pt x="73546" y="76520"/>
                  </a:cubicBezTo>
                  <a:cubicBezTo>
                    <a:pt x="74173" y="77148"/>
                    <a:pt x="74487" y="77820"/>
                    <a:pt x="74487" y="78536"/>
                  </a:cubicBezTo>
                  <a:cubicBezTo>
                    <a:pt x="74487" y="79253"/>
                    <a:pt x="74173" y="79895"/>
                    <a:pt x="73546" y="80463"/>
                  </a:cubicBezTo>
                  <a:cubicBezTo>
                    <a:pt x="72919" y="81030"/>
                    <a:pt x="71978" y="81314"/>
                    <a:pt x="70724" y="81314"/>
                  </a:cubicBezTo>
                  <a:lnTo>
                    <a:pt x="35872" y="81672"/>
                  </a:lnTo>
                  <a:cubicBezTo>
                    <a:pt x="33483" y="81732"/>
                    <a:pt x="31377" y="81344"/>
                    <a:pt x="29555" y="80507"/>
                  </a:cubicBezTo>
                  <a:cubicBezTo>
                    <a:pt x="27734" y="79671"/>
                    <a:pt x="26823" y="77820"/>
                    <a:pt x="26823" y="74953"/>
                  </a:cubicBezTo>
                  <a:lnTo>
                    <a:pt x="26823" y="66800"/>
                  </a:lnTo>
                  <a:cubicBezTo>
                    <a:pt x="26823" y="66202"/>
                    <a:pt x="26733" y="65560"/>
                    <a:pt x="26554" y="64873"/>
                  </a:cubicBezTo>
                  <a:cubicBezTo>
                    <a:pt x="26375" y="64186"/>
                    <a:pt x="26016" y="63664"/>
                    <a:pt x="25479" y="63305"/>
                  </a:cubicBezTo>
                  <a:cubicBezTo>
                    <a:pt x="24822" y="62947"/>
                    <a:pt x="24001" y="62633"/>
                    <a:pt x="23015" y="62365"/>
                  </a:cubicBezTo>
                  <a:cubicBezTo>
                    <a:pt x="22030" y="62096"/>
                    <a:pt x="20880" y="61872"/>
                    <a:pt x="19566" y="61693"/>
                  </a:cubicBezTo>
                  <a:cubicBezTo>
                    <a:pt x="19148" y="61693"/>
                    <a:pt x="18864" y="61499"/>
                    <a:pt x="18715" y="61110"/>
                  </a:cubicBezTo>
                  <a:cubicBezTo>
                    <a:pt x="18565" y="60722"/>
                    <a:pt x="18520" y="60319"/>
                    <a:pt x="18580" y="59901"/>
                  </a:cubicBezTo>
                  <a:cubicBezTo>
                    <a:pt x="18700" y="59483"/>
                    <a:pt x="18924" y="59080"/>
                    <a:pt x="19252" y="58691"/>
                  </a:cubicBezTo>
                  <a:cubicBezTo>
                    <a:pt x="19581" y="58303"/>
                    <a:pt x="20044" y="58079"/>
                    <a:pt x="20641" y="58019"/>
                  </a:cubicBezTo>
                  <a:cubicBezTo>
                    <a:pt x="21417" y="58019"/>
                    <a:pt x="22403" y="58019"/>
                    <a:pt x="23597" y="58019"/>
                  </a:cubicBezTo>
                  <a:cubicBezTo>
                    <a:pt x="24792" y="58019"/>
                    <a:pt x="26076" y="58049"/>
                    <a:pt x="27450" y="58109"/>
                  </a:cubicBezTo>
                  <a:cubicBezTo>
                    <a:pt x="28764" y="58169"/>
                    <a:pt x="30063" y="58243"/>
                    <a:pt x="31347" y="58333"/>
                  </a:cubicBezTo>
                  <a:cubicBezTo>
                    <a:pt x="32631" y="58423"/>
                    <a:pt x="33781" y="58557"/>
                    <a:pt x="34797" y="58736"/>
                  </a:cubicBezTo>
                  <a:cubicBezTo>
                    <a:pt x="35155" y="58915"/>
                    <a:pt x="35424" y="59289"/>
                    <a:pt x="35603" y="59856"/>
                  </a:cubicBezTo>
                  <a:cubicBezTo>
                    <a:pt x="35782" y="60423"/>
                    <a:pt x="35782" y="61006"/>
                    <a:pt x="35603" y="61603"/>
                  </a:cubicBezTo>
                  <a:cubicBezTo>
                    <a:pt x="35483" y="61961"/>
                    <a:pt x="35394" y="62619"/>
                    <a:pt x="35334" y="63574"/>
                  </a:cubicBezTo>
                  <a:cubicBezTo>
                    <a:pt x="35274" y="64530"/>
                    <a:pt x="35245" y="65366"/>
                    <a:pt x="35245" y="66083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4" name="자유형: 도형 673">
              <a:extLst>
                <a:ext uri="{FF2B5EF4-FFF2-40B4-BE49-F238E27FC236}">
                  <a16:creationId xmlns:a16="http://schemas.microsoft.com/office/drawing/2014/main" id="{EAD9ED5F-854F-4C54-8500-CAD409D14665}"/>
                </a:ext>
              </a:extLst>
            </p:cNvPr>
            <p:cNvSpPr/>
            <p:nvPr/>
          </p:nvSpPr>
          <p:spPr>
            <a:xfrm>
              <a:off x="4242764" y="5820036"/>
              <a:ext cx="81449" cy="81449"/>
            </a:xfrm>
            <a:custGeom>
              <a:avLst/>
              <a:gdLst>
                <a:gd name="connsiteX0" fmla="*/ 66585 w 81448"/>
                <a:gd name="connsiteY0" fmla="*/ 10535 h 81448"/>
                <a:gd name="connsiteX1" fmla="*/ 66585 w 81448"/>
                <a:gd name="connsiteY1" fmla="*/ 27020 h 81448"/>
                <a:gd name="connsiteX2" fmla="*/ 70482 w 81448"/>
                <a:gd name="connsiteY2" fmla="*/ 26572 h 81448"/>
                <a:gd name="connsiteX3" fmla="*/ 73573 w 81448"/>
                <a:gd name="connsiteY3" fmla="*/ 25138 h 81448"/>
                <a:gd name="connsiteX4" fmla="*/ 76709 w 81448"/>
                <a:gd name="connsiteY4" fmla="*/ 24422 h 81448"/>
                <a:gd name="connsiteX5" fmla="*/ 81457 w 81448"/>
                <a:gd name="connsiteY5" fmla="*/ 24601 h 81448"/>
                <a:gd name="connsiteX6" fmla="*/ 84593 w 81448"/>
                <a:gd name="connsiteY6" fmla="*/ 26169 h 81448"/>
                <a:gd name="connsiteX7" fmla="*/ 85399 w 81448"/>
                <a:gd name="connsiteY7" fmla="*/ 28274 h 81448"/>
                <a:gd name="connsiteX8" fmla="*/ 83831 w 81448"/>
                <a:gd name="connsiteY8" fmla="*/ 30111 h 81448"/>
                <a:gd name="connsiteX9" fmla="*/ 80203 w 81448"/>
                <a:gd name="connsiteY9" fmla="*/ 30872 h 81448"/>
                <a:gd name="connsiteX10" fmla="*/ 66585 w 81448"/>
                <a:gd name="connsiteY10" fmla="*/ 30872 h 81448"/>
                <a:gd name="connsiteX11" fmla="*/ 66585 w 81448"/>
                <a:gd name="connsiteY11" fmla="*/ 35710 h 81448"/>
                <a:gd name="connsiteX12" fmla="*/ 65061 w 81448"/>
                <a:gd name="connsiteY12" fmla="*/ 46507 h 81448"/>
                <a:gd name="connsiteX13" fmla="*/ 61836 w 81448"/>
                <a:gd name="connsiteY13" fmla="*/ 50314 h 81448"/>
                <a:gd name="connsiteX14" fmla="*/ 59596 w 81448"/>
                <a:gd name="connsiteY14" fmla="*/ 47358 h 81448"/>
                <a:gd name="connsiteX15" fmla="*/ 58879 w 81448"/>
                <a:gd name="connsiteY15" fmla="*/ 39384 h 81448"/>
                <a:gd name="connsiteX16" fmla="*/ 58879 w 81448"/>
                <a:gd name="connsiteY16" fmla="*/ 12147 h 81448"/>
                <a:gd name="connsiteX17" fmla="*/ 58521 w 81448"/>
                <a:gd name="connsiteY17" fmla="*/ 8564 h 81448"/>
                <a:gd name="connsiteX18" fmla="*/ 56998 w 81448"/>
                <a:gd name="connsiteY18" fmla="*/ 6324 h 81448"/>
                <a:gd name="connsiteX19" fmla="*/ 53459 w 81448"/>
                <a:gd name="connsiteY19" fmla="*/ 4621 h 81448"/>
                <a:gd name="connsiteX20" fmla="*/ 49562 w 81448"/>
                <a:gd name="connsiteY20" fmla="*/ 3636 h 81448"/>
                <a:gd name="connsiteX21" fmla="*/ 48576 w 81448"/>
                <a:gd name="connsiteY21" fmla="*/ 2919 h 81448"/>
                <a:gd name="connsiteX22" fmla="*/ 48487 w 81448"/>
                <a:gd name="connsiteY22" fmla="*/ 1665 h 81448"/>
                <a:gd name="connsiteX23" fmla="*/ 49114 w 81448"/>
                <a:gd name="connsiteY23" fmla="*/ 545 h 81448"/>
                <a:gd name="connsiteX24" fmla="*/ 50637 w 81448"/>
                <a:gd name="connsiteY24" fmla="*/ 52 h 81448"/>
                <a:gd name="connsiteX25" fmla="*/ 58700 w 81448"/>
                <a:gd name="connsiteY25" fmla="*/ 724 h 81448"/>
                <a:gd name="connsiteX26" fmla="*/ 66585 w 81448"/>
                <a:gd name="connsiteY26" fmla="*/ 2292 h 81448"/>
                <a:gd name="connsiteX27" fmla="*/ 67570 w 81448"/>
                <a:gd name="connsiteY27" fmla="*/ 3322 h 81448"/>
                <a:gd name="connsiteX28" fmla="*/ 67660 w 81448"/>
                <a:gd name="connsiteY28" fmla="*/ 5069 h 81448"/>
                <a:gd name="connsiteX29" fmla="*/ 66898 w 81448"/>
                <a:gd name="connsiteY29" fmla="*/ 7802 h 81448"/>
                <a:gd name="connsiteX30" fmla="*/ 66585 w 81448"/>
                <a:gd name="connsiteY30" fmla="*/ 10535 h 81448"/>
                <a:gd name="connsiteX31" fmla="*/ 66853 w 81448"/>
                <a:gd name="connsiteY31" fmla="*/ 78447 h 81448"/>
                <a:gd name="connsiteX32" fmla="*/ 65778 w 81448"/>
                <a:gd name="connsiteY32" fmla="*/ 80104 h 81448"/>
                <a:gd name="connsiteX33" fmla="*/ 62822 w 81448"/>
                <a:gd name="connsiteY33" fmla="*/ 80687 h 81448"/>
                <a:gd name="connsiteX34" fmla="*/ 54355 w 81448"/>
                <a:gd name="connsiteY34" fmla="*/ 80731 h 81448"/>
                <a:gd name="connsiteX35" fmla="*/ 45978 w 81448"/>
                <a:gd name="connsiteY35" fmla="*/ 80776 h 81448"/>
                <a:gd name="connsiteX36" fmla="*/ 38900 w 81448"/>
                <a:gd name="connsiteY36" fmla="*/ 80866 h 81448"/>
                <a:gd name="connsiteX37" fmla="*/ 34510 w 81448"/>
                <a:gd name="connsiteY37" fmla="*/ 80866 h 81448"/>
                <a:gd name="connsiteX38" fmla="*/ 32942 w 81448"/>
                <a:gd name="connsiteY38" fmla="*/ 83733 h 81448"/>
                <a:gd name="connsiteX39" fmla="*/ 30837 w 81448"/>
                <a:gd name="connsiteY39" fmla="*/ 84987 h 81448"/>
                <a:gd name="connsiteX40" fmla="*/ 28552 w 81448"/>
                <a:gd name="connsiteY40" fmla="*/ 83598 h 81448"/>
                <a:gd name="connsiteX41" fmla="*/ 27432 w 81448"/>
                <a:gd name="connsiteY41" fmla="*/ 79701 h 81448"/>
                <a:gd name="connsiteX42" fmla="*/ 25999 w 81448"/>
                <a:gd name="connsiteY42" fmla="*/ 59811 h 81448"/>
                <a:gd name="connsiteX43" fmla="*/ 24744 w 81448"/>
                <a:gd name="connsiteY43" fmla="*/ 57392 h 81448"/>
                <a:gd name="connsiteX44" fmla="*/ 21429 w 81448"/>
                <a:gd name="connsiteY44" fmla="*/ 56317 h 81448"/>
                <a:gd name="connsiteX45" fmla="*/ 20399 w 81448"/>
                <a:gd name="connsiteY45" fmla="*/ 55645 h 81448"/>
                <a:gd name="connsiteX46" fmla="*/ 20175 w 81448"/>
                <a:gd name="connsiteY46" fmla="*/ 54436 h 81448"/>
                <a:gd name="connsiteX47" fmla="*/ 20847 w 81448"/>
                <a:gd name="connsiteY47" fmla="*/ 53316 h 81448"/>
                <a:gd name="connsiteX48" fmla="*/ 22684 w 81448"/>
                <a:gd name="connsiteY48" fmla="*/ 52733 h 81448"/>
                <a:gd name="connsiteX49" fmla="*/ 25954 w 81448"/>
                <a:gd name="connsiteY49" fmla="*/ 52868 h 81448"/>
                <a:gd name="connsiteX50" fmla="*/ 29582 w 81448"/>
                <a:gd name="connsiteY50" fmla="*/ 53181 h 81448"/>
                <a:gd name="connsiteX51" fmla="*/ 33032 w 81448"/>
                <a:gd name="connsiteY51" fmla="*/ 53540 h 81448"/>
                <a:gd name="connsiteX52" fmla="*/ 35854 w 81448"/>
                <a:gd name="connsiteY52" fmla="*/ 53808 h 81448"/>
                <a:gd name="connsiteX53" fmla="*/ 38049 w 81448"/>
                <a:gd name="connsiteY53" fmla="*/ 53808 h 81448"/>
                <a:gd name="connsiteX54" fmla="*/ 42663 w 81448"/>
                <a:gd name="connsiteY54" fmla="*/ 53808 h 81448"/>
                <a:gd name="connsiteX55" fmla="*/ 48128 w 81448"/>
                <a:gd name="connsiteY55" fmla="*/ 53719 h 81448"/>
                <a:gd name="connsiteX56" fmla="*/ 53056 w 81448"/>
                <a:gd name="connsiteY56" fmla="*/ 53450 h 81448"/>
                <a:gd name="connsiteX57" fmla="*/ 54758 w 81448"/>
                <a:gd name="connsiteY57" fmla="*/ 53360 h 81448"/>
                <a:gd name="connsiteX58" fmla="*/ 55833 w 81448"/>
                <a:gd name="connsiteY58" fmla="*/ 53181 h 81448"/>
                <a:gd name="connsiteX59" fmla="*/ 56192 w 81448"/>
                <a:gd name="connsiteY59" fmla="*/ 53047 h 81448"/>
                <a:gd name="connsiteX60" fmla="*/ 56729 w 81448"/>
                <a:gd name="connsiteY60" fmla="*/ 52823 h 81448"/>
                <a:gd name="connsiteX61" fmla="*/ 57267 w 81448"/>
                <a:gd name="connsiteY61" fmla="*/ 52644 h 81448"/>
                <a:gd name="connsiteX62" fmla="*/ 57715 w 81448"/>
                <a:gd name="connsiteY62" fmla="*/ 52554 h 81448"/>
                <a:gd name="connsiteX63" fmla="*/ 61746 w 81448"/>
                <a:gd name="connsiteY63" fmla="*/ 52599 h 81448"/>
                <a:gd name="connsiteX64" fmla="*/ 65509 w 81448"/>
                <a:gd name="connsiteY64" fmla="*/ 52913 h 81448"/>
                <a:gd name="connsiteX65" fmla="*/ 66809 w 81448"/>
                <a:gd name="connsiteY65" fmla="*/ 54346 h 81448"/>
                <a:gd name="connsiteX66" fmla="*/ 66405 w 81448"/>
                <a:gd name="connsiteY66" fmla="*/ 56496 h 81448"/>
                <a:gd name="connsiteX67" fmla="*/ 65733 w 81448"/>
                <a:gd name="connsiteY67" fmla="*/ 57930 h 81448"/>
                <a:gd name="connsiteX68" fmla="*/ 65420 w 81448"/>
                <a:gd name="connsiteY68" fmla="*/ 59363 h 81448"/>
                <a:gd name="connsiteX69" fmla="*/ 63449 w 81448"/>
                <a:gd name="connsiteY69" fmla="*/ 76386 h 81448"/>
                <a:gd name="connsiteX70" fmla="*/ 65599 w 81448"/>
                <a:gd name="connsiteY70" fmla="*/ 77013 h 81448"/>
                <a:gd name="connsiteX71" fmla="*/ 66853 w 81448"/>
                <a:gd name="connsiteY71" fmla="*/ 78447 h 81448"/>
                <a:gd name="connsiteX72" fmla="*/ 56998 w 81448"/>
                <a:gd name="connsiteY72" fmla="*/ 57840 h 81448"/>
                <a:gd name="connsiteX73" fmla="*/ 34331 w 81448"/>
                <a:gd name="connsiteY73" fmla="*/ 57930 h 81448"/>
                <a:gd name="connsiteX74" fmla="*/ 34779 w 81448"/>
                <a:gd name="connsiteY74" fmla="*/ 76386 h 81448"/>
                <a:gd name="connsiteX75" fmla="*/ 56819 w 81448"/>
                <a:gd name="connsiteY75" fmla="*/ 76386 h 81448"/>
                <a:gd name="connsiteX76" fmla="*/ 56998 w 81448"/>
                <a:gd name="connsiteY76" fmla="*/ 57840 h 81448"/>
                <a:gd name="connsiteX77" fmla="*/ 28238 w 81448"/>
                <a:gd name="connsiteY77" fmla="*/ 26751 h 81448"/>
                <a:gd name="connsiteX78" fmla="*/ 33076 w 81448"/>
                <a:gd name="connsiteY78" fmla="*/ 30066 h 81448"/>
                <a:gd name="connsiteX79" fmla="*/ 36302 w 81448"/>
                <a:gd name="connsiteY79" fmla="*/ 32127 h 81448"/>
                <a:gd name="connsiteX80" fmla="*/ 37332 w 81448"/>
                <a:gd name="connsiteY80" fmla="*/ 32664 h 81448"/>
                <a:gd name="connsiteX81" fmla="*/ 38183 w 81448"/>
                <a:gd name="connsiteY81" fmla="*/ 32933 h 81448"/>
                <a:gd name="connsiteX82" fmla="*/ 38810 w 81448"/>
                <a:gd name="connsiteY82" fmla="*/ 33067 h 81448"/>
                <a:gd name="connsiteX83" fmla="*/ 39348 w 81448"/>
                <a:gd name="connsiteY83" fmla="*/ 33112 h 81448"/>
                <a:gd name="connsiteX84" fmla="*/ 39930 w 81448"/>
                <a:gd name="connsiteY84" fmla="*/ 33381 h 81448"/>
                <a:gd name="connsiteX85" fmla="*/ 40513 w 81448"/>
                <a:gd name="connsiteY85" fmla="*/ 33560 h 81448"/>
                <a:gd name="connsiteX86" fmla="*/ 41140 w 81448"/>
                <a:gd name="connsiteY86" fmla="*/ 33874 h 81448"/>
                <a:gd name="connsiteX87" fmla="*/ 41767 w 81448"/>
                <a:gd name="connsiteY87" fmla="*/ 34277 h 81448"/>
                <a:gd name="connsiteX88" fmla="*/ 45172 w 81448"/>
                <a:gd name="connsiteY88" fmla="*/ 37950 h 81448"/>
                <a:gd name="connsiteX89" fmla="*/ 47411 w 81448"/>
                <a:gd name="connsiteY89" fmla="*/ 41534 h 81448"/>
                <a:gd name="connsiteX90" fmla="*/ 47949 w 81448"/>
                <a:gd name="connsiteY90" fmla="*/ 44177 h 81448"/>
                <a:gd name="connsiteX91" fmla="*/ 47232 w 81448"/>
                <a:gd name="connsiteY91" fmla="*/ 45924 h 81448"/>
                <a:gd name="connsiteX92" fmla="*/ 45261 w 81448"/>
                <a:gd name="connsiteY92" fmla="*/ 46103 h 81448"/>
                <a:gd name="connsiteX93" fmla="*/ 42394 w 81448"/>
                <a:gd name="connsiteY93" fmla="*/ 44132 h 81448"/>
                <a:gd name="connsiteX94" fmla="*/ 39079 w 81448"/>
                <a:gd name="connsiteY94" fmla="*/ 41445 h 81448"/>
                <a:gd name="connsiteX95" fmla="*/ 34868 w 81448"/>
                <a:gd name="connsiteY95" fmla="*/ 37950 h 81448"/>
                <a:gd name="connsiteX96" fmla="*/ 30254 w 81448"/>
                <a:gd name="connsiteY96" fmla="*/ 34187 h 81448"/>
                <a:gd name="connsiteX97" fmla="*/ 25819 w 81448"/>
                <a:gd name="connsiteY97" fmla="*/ 30783 h 81448"/>
                <a:gd name="connsiteX98" fmla="*/ 15964 w 81448"/>
                <a:gd name="connsiteY98" fmla="*/ 40235 h 81448"/>
                <a:gd name="connsiteX99" fmla="*/ 5482 w 81448"/>
                <a:gd name="connsiteY99" fmla="*/ 47358 h 81448"/>
                <a:gd name="connsiteX100" fmla="*/ 554 w 81448"/>
                <a:gd name="connsiteY100" fmla="*/ 48522 h 81448"/>
                <a:gd name="connsiteX101" fmla="*/ 1181 w 81448"/>
                <a:gd name="connsiteY101" fmla="*/ 45835 h 81448"/>
                <a:gd name="connsiteX102" fmla="*/ 8841 w 81448"/>
                <a:gd name="connsiteY102" fmla="*/ 39653 h 81448"/>
                <a:gd name="connsiteX103" fmla="*/ 15785 w 81448"/>
                <a:gd name="connsiteY103" fmla="*/ 32216 h 81448"/>
                <a:gd name="connsiteX104" fmla="*/ 21564 w 81448"/>
                <a:gd name="connsiteY104" fmla="*/ 24063 h 81448"/>
                <a:gd name="connsiteX105" fmla="*/ 25819 w 81448"/>
                <a:gd name="connsiteY105" fmla="*/ 15552 h 81448"/>
                <a:gd name="connsiteX106" fmla="*/ 25954 w 81448"/>
                <a:gd name="connsiteY106" fmla="*/ 12371 h 81448"/>
                <a:gd name="connsiteX107" fmla="*/ 22863 w 81448"/>
                <a:gd name="connsiteY107" fmla="*/ 10176 h 81448"/>
                <a:gd name="connsiteX108" fmla="*/ 21026 w 81448"/>
                <a:gd name="connsiteY108" fmla="*/ 7623 h 81448"/>
                <a:gd name="connsiteX109" fmla="*/ 23938 w 81448"/>
                <a:gd name="connsiteY109" fmla="*/ 6503 h 81448"/>
                <a:gd name="connsiteX110" fmla="*/ 29045 w 81448"/>
                <a:gd name="connsiteY110" fmla="*/ 7578 h 81448"/>
                <a:gd name="connsiteX111" fmla="*/ 34331 w 81448"/>
                <a:gd name="connsiteY111" fmla="*/ 9280 h 81448"/>
                <a:gd name="connsiteX112" fmla="*/ 36167 w 81448"/>
                <a:gd name="connsiteY112" fmla="*/ 11072 h 81448"/>
                <a:gd name="connsiteX113" fmla="*/ 36123 w 81448"/>
                <a:gd name="connsiteY113" fmla="*/ 13133 h 81448"/>
                <a:gd name="connsiteX114" fmla="*/ 35899 w 81448"/>
                <a:gd name="connsiteY114" fmla="*/ 13760 h 81448"/>
                <a:gd name="connsiteX115" fmla="*/ 35585 w 81448"/>
                <a:gd name="connsiteY115" fmla="*/ 14477 h 81448"/>
                <a:gd name="connsiteX116" fmla="*/ 35227 w 81448"/>
                <a:gd name="connsiteY116" fmla="*/ 15328 h 81448"/>
                <a:gd name="connsiteX117" fmla="*/ 34958 w 81448"/>
                <a:gd name="connsiteY117" fmla="*/ 16000 h 81448"/>
                <a:gd name="connsiteX118" fmla="*/ 31957 w 81448"/>
                <a:gd name="connsiteY118" fmla="*/ 21420 h 81448"/>
                <a:gd name="connsiteX119" fmla="*/ 28238 w 81448"/>
                <a:gd name="connsiteY119" fmla="*/ 26751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</a:cxnLst>
              <a:rect l="l" t="t" r="r" b="b"/>
              <a:pathLst>
                <a:path w="81448" h="81448">
                  <a:moveTo>
                    <a:pt x="66585" y="10535"/>
                  </a:moveTo>
                  <a:lnTo>
                    <a:pt x="66585" y="27020"/>
                  </a:lnTo>
                  <a:cubicBezTo>
                    <a:pt x="67839" y="26960"/>
                    <a:pt x="69138" y="26811"/>
                    <a:pt x="70482" y="26572"/>
                  </a:cubicBezTo>
                  <a:cubicBezTo>
                    <a:pt x="71826" y="26333"/>
                    <a:pt x="72856" y="25855"/>
                    <a:pt x="73573" y="25138"/>
                  </a:cubicBezTo>
                  <a:cubicBezTo>
                    <a:pt x="73931" y="24720"/>
                    <a:pt x="74976" y="24481"/>
                    <a:pt x="76709" y="24422"/>
                  </a:cubicBezTo>
                  <a:cubicBezTo>
                    <a:pt x="78441" y="24362"/>
                    <a:pt x="80024" y="24422"/>
                    <a:pt x="81457" y="24601"/>
                  </a:cubicBezTo>
                  <a:cubicBezTo>
                    <a:pt x="82891" y="24959"/>
                    <a:pt x="83936" y="25482"/>
                    <a:pt x="84593" y="26169"/>
                  </a:cubicBezTo>
                  <a:cubicBezTo>
                    <a:pt x="85250" y="26856"/>
                    <a:pt x="85519" y="27557"/>
                    <a:pt x="85399" y="28274"/>
                  </a:cubicBezTo>
                  <a:cubicBezTo>
                    <a:pt x="85220" y="28991"/>
                    <a:pt x="84697" y="29603"/>
                    <a:pt x="83831" y="30111"/>
                  </a:cubicBezTo>
                  <a:cubicBezTo>
                    <a:pt x="82966" y="30619"/>
                    <a:pt x="81756" y="30872"/>
                    <a:pt x="80203" y="30872"/>
                  </a:cubicBezTo>
                  <a:lnTo>
                    <a:pt x="66585" y="30872"/>
                  </a:lnTo>
                  <a:lnTo>
                    <a:pt x="66585" y="35710"/>
                  </a:lnTo>
                  <a:cubicBezTo>
                    <a:pt x="66585" y="40369"/>
                    <a:pt x="66077" y="43968"/>
                    <a:pt x="65061" y="46507"/>
                  </a:cubicBezTo>
                  <a:cubicBezTo>
                    <a:pt x="64046" y="49045"/>
                    <a:pt x="62971" y="50314"/>
                    <a:pt x="61836" y="50314"/>
                  </a:cubicBezTo>
                  <a:cubicBezTo>
                    <a:pt x="60821" y="50374"/>
                    <a:pt x="60074" y="49388"/>
                    <a:pt x="59596" y="47358"/>
                  </a:cubicBezTo>
                  <a:cubicBezTo>
                    <a:pt x="59118" y="45327"/>
                    <a:pt x="58879" y="42669"/>
                    <a:pt x="58879" y="39384"/>
                  </a:cubicBezTo>
                  <a:lnTo>
                    <a:pt x="58879" y="12147"/>
                  </a:lnTo>
                  <a:cubicBezTo>
                    <a:pt x="58879" y="10714"/>
                    <a:pt x="58760" y="9519"/>
                    <a:pt x="58521" y="8564"/>
                  </a:cubicBezTo>
                  <a:cubicBezTo>
                    <a:pt x="58282" y="7608"/>
                    <a:pt x="57774" y="6861"/>
                    <a:pt x="56998" y="6324"/>
                  </a:cubicBezTo>
                  <a:cubicBezTo>
                    <a:pt x="55983" y="5607"/>
                    <a:pt x="54803" y="5040"/>
                    <a:pt x="53459" y="4621"/>
                  </a:cubicBezTo>
                  <a:cubicBezTo>
                    <a:pt x="52115" y="4203"/>
                    <a:pt x="50816" y="3875"/>
                    <a:pt x="49562" y="3636"/>
                  </a:cubicBezTo>
                  <a:cubicBezTo>
                    <a:pt x="49084" y="3576"/>
                    <a:pt x="48755" y="3337"/>
                    <a:pt x="48576" y="2919"/>
                  </a:cubicBezTo>
                  <a:cubicBezTo>
                    <a:pt x="48397" y="2501"/>
                    <a:pt x="48367" y="2083"/>
                    <a:pt x="48487" y="1665"/>
                  </a:cubicBezTo>
                  <a:cubicBezTo>
                    <a:pt x="48546" y="1247"/>
                    <a:pt x="48755" y="873"/>
                    <a:pt x="49114" y="545"/>
                  </a:cubicBezTo>
                  <a:cubicBezTo>
                    <a:pt x="49472" y="216"/>
                    <a:pt x="49980" y="52"/>
                    <a:pt x="50637" y="52"/>
                  </a:cubicBezTo>
                  <a:cubicBezTo>
                    <a:pt x="52907" y="112"/>
                    <a:pt x="55594" y="336"/>
                    <a:pt x="58700" y="724"/>
                  </a:cubicBezTo>
                  <a:cubicBezTo>
                    <a:pt x="61806" y="1112"/>
                    <a:pt x="64434" y="1635"/>
                    <a:pt x="66585" y="2292"/>
                  </a:cubicBezTo>
                  <a:cubicBezTo>
                    <a:pt x="67003" y="2471"/>
                    <a:pt x="67331" y="2815"/>
                    <a:pt x="67570" y="3322"/>
                  </a:cubicBezTo>
                  <a:cubicBezTo>
                    <a:pt x="67809" y="3830"/>
                    <a:pt x="67839" y="4412"/>
                    <a:pt x="67660" y="5069"/>
                  </a:cubicBezTo>
                  <a:cubicBezTo>
                    <a:pt x="67301" y="5965"/>
                    <a:pt x="67047" y="6876"/>
                    <a:pt x="66898" y="7802"/>
                  </a:cubicBezTo>
                  <a:cubicBezTo>
                    <a:pt x="66749" y="8728"/>
                    <a:pt x="66644" y="9639"/>
                    <a:pt x="66585" y="10535"/>
                  </a:cubicBezTo>
                  <a:moveTo>
                    <a:pt x="66853" y="78447"/>
                  </a:moveTo>
                  <a:cubicBezTo>
                    <a:pt x="66853" y="79164"/>
                    <a:pt x="66495" y="79716"/>
                    <a:pt x="65778" y="80104"/>
                  </a:cubicBezTo>
                  <a:cubicBezTo>
                    <a:pt x="65061" y="80493"/>
                    <a:pt x="64076" y="80687"/>
                    <a:pt x="62822" y="80687"/>
                  </a:cubicBezTo>
                  <a:cubicBezTo>
                    <a:pt x="60134" y="80687"/>
                    <a:pt x="57312" y="80702"/>
                    <a:pt x="54355" y="80731"/>
                  </a:cubicBezTo>
                  <a:cubicBezTo>
                    <a:pt x="51398" y="80761"/>
                    <a:pt x="48606" y="80776"/>
                    <a:pt x="45978" y="80776"/>
                  </a:cubicBezTo>
                  <a:cubicBezTo>
                    <a:pt x="43290" y="80836"/>
                    <a:pt x="40931" y="80866"/>
                    <a:pt x="38900" y="80866"/>
                  </a:cubicBezTo>
                  <a:cubicBezTo>
                    <a:pt x="36869" y="80866"/>
                    <a:pt x="35406" y="80866"/>
                    <a:pt x="34510" y="80866"/>
                  </a:cubicBezTo>
                  <a:cubicBezTo>
                    <a:pt x="34331" y="81941"/>
                    <a:pt x="33808" y="82897"/>
                    <a:pt x="32942" y="83733"/>
                  </a:cubicBezTo>
                  <a:cubicBezTo>
                    <a:pt x="32076" y="84569"/>
                    <a:pt x="31374" y="84987"/>
                    <a:pt x="30837" y="84987"/>
                  </a:cubicBezTo>
                  <a:cubicBezTo>
                    <a:pt x="29941" y="84987"/>
                    <a:pt x="29179" y="84524"/>
                    <a:pt x="28552" y="83598"/>
                  </a:cubicBezTo>
                  <a:cubicBezTo>
                    <a:pt x="27925" y="82673"/>
                    <a:pt x="27552" y="81373"/>
                    <a:pt x="27432" y="79701"/>
                  </a:cubicBezTo>
                  <a:lnTo>
                    <a:pt x="25999" y="59811"/>
                  </a:lnTo>
                  <a:cubicBezTo>
                    <a:pt x="25879" y="58617"/>
                    <a:pt x="25461" y="57810"/>
                    <a:pt x="24744" y="57392"/>
                  </a:cubicBezTo>
                  <a:cubicBezTo>
                    <a:pt x="24027" y="56974"/>
                    <a:pt x="22922" y="56616"/>
                    <a:pt x="21429" y="56317"/>
                  </a:cubicBezTo>
                  <a:cubicBezTo>
                    <a:pt x="20951" y="56257"/>
                    <a:pt x="20608" y="56033"/>
                    <a:pt x="20399" y="55645"/>
                  </a:cubicBezTo>
                  <a:cubicBezTo>
                    <a:pt x="20190" y="55257"/>
                    <a:pt x="20115" y="54854"/>
                    <a:pt x="20175" y="54436"/>
                  </a:cubicBezTo>
                  <a:cubicBezTo>
                    <a:pt x="20235" y="54018"/>
                    <a:pt x="20459" y="53644"/>
                    <a:pt x="20847" y="53316"/>
                  </a:cubicBezTo>
                  <a:cubicBezTo>
                    <a:pt x="21235" y="52987"/>
                    <a:pt x="21847" y="52793"/>
                    <a:pt x="22684" y="52733"/>
                  </a:cubicBezTo>
                  <a:cubicBezTo>
                    <a:pt x="23639" y="52733"/>
                    <a:pt x="24729" y="52778"/>
                    <a:pt x="25954" y="52868"/>
                  </a:cubicBezTo>
                  <a:cubicBezTo>
                    <a:pt x="27178" y="52957"/>
                    <a:pt x="28388" y="53062"/>
                    <a:pt x="29582" y="53181"/>
                  </a:cubicBezTo>
                  <a:cubicBezTo>
                    <a:pt x="30777" y="53301"/>
                    <a:pt x="31927" y="53420"/>
                    <a:pt x="33032" y="53540"/>
                  </a:cubicBezTo>
                  <a:cubicBezTo>
                    <a:pt x="34137" y="53659"/>
                    <a:pt x="35077" y="53749"/>
                    <a:pt x="35854" y="53808"/>
                  </a:cubicBezTo>
                  <a:cubicBezTo>
                    <a:pt x="36033" y="53808"/>
                    <a:pt x="36765" y="53808"/>
                    <a:pt x="38049" y="53808"/>
                  </a:cubicBezTo>
                  <a:cubicBezTo>
                    <a:pt x="39333" y="53808"/>
                    <a:pt x="40871" y="53808"/>
                    <a:pt x="42663" y="53808"/>
                  </a:cubicBezTo>
                  <a:cubicBezTo>
                    <a:pt x="44395" y="53808"/>
                    <a:pt x="46217" y="53779"/>
                    <a:pt x="48128" y="53719"/>
                  </a:cubicBezTo>
                  <a:cubicBezTo>
                    <a:pt x="50040" y="53659"/>
                    <a:pt x="51682" y="53570"/>
                    <a:pt x="53056" y="53450"/>
                  </a:cubicBezTo>
                  <a:cubicBezTo>
                    <a:pt x="53713" y="53450"/>
                    <a:pt x="54280" y="53420"/>
                    <a:pt x="54758" y="53360"/>
                  </a:cubicBezTo>
                  <a:cubicBezTo>
                    <a:pt x="55236" y="53301"/>
                    <a:pt x="55594" y="53241"/>
                    <a:pt x="55833" y="53181"/>
                  </a:cubicBezTo>
                  <a:cubicBezTo>
                    <a:pt x="55893" y="53181"/>
                    <a:pt x="56012" y="53136"/>
                    <a:pt x="56192" y="53047"/>
                  </a:cubicBezTo>
                  <a:cubicBezTo>
                    <a:pt x="56371" y="52957"/>
                    <a:pt x="56550" y="52883"/>
                    <a:pt x="56729" y="52823"/>
                  </a:cubicBezTo>
                  <a:cubicBezTo>
                    <a:pt x="56908" y="52763"/>
                    <a:pt x="57088" y="52703"/>
                    <a:pt x="57267" y="52644"/>
                  </a:cubicBezTo>
                  <a:cubicBezTo>
                    <a:pt x="57446" y="52584"/>
                    <a:pt x="57595" y="52554"/>
                    <a:pt x="57715" y="52554"/>
                  </a:cubicBezTo>
                  <a:cubicBezTo>
                    <a:pt x="59089" y="52554"/>
                    <a:pt x="60432" y="52569"/>
                    <a:pt x="61746" y="52599"/>
                  </a:cubicBezTo>
                  <a:cubicBezTo>
                    <a:pt x="63060" y="52629"/>
                    <a:pt x="64315" y="52733"/>
                    <a:pt x="65509" y="52913"/>
                  </a:cubicBezTo>
                  <a:cubicBezTo>
                    <a:pt x="66286" y="53092"/>
                    <a:pt x="66719" y="53570"/>
                    <a:pt x="66809" y="54346"/>
                  </a:cubicBezTo>
                  <a:cubicBezTo>
                    <a:pt x="66898" y="55122"/>
                    <a:pt x="66764" y="55839"/>
                    <a:pt x="66405" y="56496"/>
                  </a:cubicBezTo>
                  <a:cubicBezTo>
                    <a:pt x="66166" y="56974"/>
                    <a:pt x="65942" y="57452"/>
                    <a:pt x="65733" y="57930"/>
                  </a:cubicBezTo>
                  <a:cubicBezTo>
                    <a:pt x="65524" y="58408"/>
                    <a:pt x="65420" y="58885"/>
                    <a:pt x="65420" y="59363"/>
                  </a:cubicBezTo>
                  <a:lnTo>
                    <a:pt x="63449" y="76386"/>
                  </a:lnTo>
                  <a:cubicBezTo>
                    <a:pt x="64046" y="76446"/>
                    <a:pt x="64763" y="76655"/>
                    <a:pt x="65599" y="77013"/>
                  </a:cubicBezTo>
                  <a:cubicBezTo>
                    <a:pt x="66435" y="77372"/>
                    <a:pt x="66853" y="77849"/>
                    <a:pt x="66853" y="78447"/>
                  </a:cubicBezTo>
                  <a:moveTo>
                    <a:pt x="56998" y="57840"/>
                  </a:moveTo>
                  <a:lnTo>
                    <a:pt x="34331" y="57930"/>
                  </a:lnTo>
                  <a:lnTo>
                    <a:pt x="34779" y="76386"/>
                  </a:lnTo>
                  <a:lnTo>
                    <a:pt x="56819" y="76386"/>
                  </a:lnTo>
                  <a:lnTo>
                    <a:pt x="56998" y="57840"/>
                  </a:lnTo>
                  <a:moveTo>
                    <a:pt x="28238" y="26751"/>
                  </a:moveTo>
                  <a:cubicBezTo>
                    <a:pt x="29851" y="27886"/>
                    <a:pt x="31464" y="28991"/>
                    <a:pt x="33076" y="30066"/>
                  </a:cubicBezTo>
                  <a:cubicBezTo>
                    <a:pt x="34689" y="31141"/>
                    <a:pt x="35764" y="31828"/>
                    <a:pt x="36302" y="32127"/>
                  </a:cubicBezTo>
                  <a:cubicBezTo>
                    <a:pt x="36660" y="32366"/>
                    <a:pt x="37004" y="32545"/>
                    <a:pt x="37332" y="32664"/>
                  </a:cubicBezTo>
                  <a:cubicBezTo>
                    <a:pt x="37661" y="32784"/>
                    <a:pt x="37944" y="32873"/>
                    <a:pt x="38183" y="32933"/>
                  </a:cubicBezTo>
                  <a:cubicBezTo>
                    <a:pt x="38422" y="32993"/>
                    <a:pt x="38631" y="33038"/>
                    <a:pt x="38810" y="33067"/>
                  </a:cubicBezTo>
                  <a:cubicBezTo>
                    <a:pt x="38990" y="33097"/>
                    <a:pt x="39169" y="33112"/>
                    <a:pt x="39348" y="33112"/>
                  </a:cubicBezTo>
                  <a:cubicBezTo>
                    <a:pt x="39527" y="33232"/>
                    <a:pt x="39721" y="33321"/>
                    <a:pt x="39930" y="33381"/>
                  </a:cubicBezTo>
                  <a:cubicBezTo>
                    <a:pt x="40139" y="33441"/>
                    <a:pt x="40334" y="33501"/>
                    <a:pt x="40513" y="33560"/>
                  </a:cubicBezTo>
                  <a:cubicBezTo>
                    <a:pt x="40752" y="33680"/>
                    <a:pt x="40961" y="33784"/>
                    <a:pt x="41140" y="33874"/>
                  </a:cubicBezTo>
                  <a:cubicBezTo>
                    <a:pt x="41319" y="33963"/>
                    <a:pt x="41528" y="34098"/>
                    <a:pt x="41767" y="34277"/>
                  </a:cubicBezTo>
                  <a:cubicBezTo>
                    <a:pt x="43081" y="35412"/>
                    <a:pt x="44216" y="36636"/>
                    <a:pt x="45172" y="37950"/>
                  </a:cubicBezTo>
                  <a:cubicBezTo>
                    <a:pt x="46127" y="39264"/>
                    <a:pt x="46874" y="40459"/>
                    <a:pt x="47411" y="41534"/>
                  </a:cubicBezTo>
                  <a:cubicBezTo>
                    <a:pt x="47830" y="42490"/>
                    <a:pt x="48009" y="43371"/>
                    <a:pt x="47949" y="44177"/>
                  </a:cubicBezTo>
                  <a:cubicBezTo>
                    <a:pt x="47889" y="44983"/>
                    <a:pt x="47650" y="45566"/>
                    <a:pt x="47232" y="45924"/>
                  </a:cubicBezTo>
                  <a:cubicBezTo>
                    <a:pt x="46754" y="46283"/>
                    <a:pt x="46097" y="46342"/>
                    <a:pt x="45261" y="46103"/>
                  </a:cubicBezTo>
                  <a:cubicBezTo>
                    <a:pt x="44425" y="45864"/>
                    <a:pt x="43469" y="45207"/>
                    <a:pt x="42394" y="44132"/>
                  </a:cubicBezTo>
                  <a:cubicBezTo>
                    <a:pt x="41498" y="43416"/>
                    <a:pt x="40393" y="42520"/>
                    <a:pt x="39079" y="41445"/>
                  </a:cubicBezTo>
                  <a:cubicBezTo>
                    <a:pt x="37765" y="40369"/>
                    <a:pt x="36362" y="39205"/>
                    <a:pt x="34868" y="37950"/>
                  </a:cubicBezTo>
                  <a:cubicBezTo>
                    <a:pt x="33375" y="36696"/>
                    <a:pt x="31837" y="35442"/>
                    <a:pt x="30254" y="34187"/>
                  </a:cubicBezTo>
                  <a:cubicBezTo>
                    <a:pt x="28671" y="32933"/>
                    <a:pt x="27193" y="31798"/>
                    <a:pt x="25819" y="30783"/>
                  </a:cubicBezTo>
                  <a:cubicBezTo>
                    <a:pt x="22773" y="34187"/>
                    <a:pt x="19488" y="37338"/>
                    <a:pt x="15964" y="40235"/>
                  </a:cubicBezTo>
                  <a:cubicBezTo>
                    <a:pt x="12440" y="43132"/>
                    <a:pt x="8946" y="45506"/>
                    <a:pt x="5482" y="47358"/>
                  </a:cubicBezTo>
                  <a:cubicBezTo>
                    <a:pt x="3033" y="48851"/>
                    <a:pt x="1390" y="49239"/>
                    <a:pt x="554" y="48522"/>
                  </a:cubicBezTo>
                  <a:cubicBezTo>
                    <a:pt x="-282" y="47806"/>
                    <a:pt x="-73" y="46910"/>
                    <a:pt x="1181" y="45835"/>
                  </a:cubicBezTo>
                  <a:cubicBezTo>
                    <a:pt x="3809" y="44043"/>
                    <a:pt x="6363" y="41982"/>
                    <a:pt x="8841" y="39653"/>
                  </a:cubicBezTo>
                  <a:cubicBezTo>
                    <a:pt x="11320" y="37323"/>
                    <a:pt x="13635" y="34844"/>
                    <a:pt x="15785" y="32216"/>
                  </a:cubicBezTo>
                  <a:cubicBezTo>
                    <a:pt x="17935" y="29588"/>
                    <a:pt x="19861" y="26871"/>
                    <a:pt x="21564" y="24063"/>
                  </a:cubicBezTo>
                  <a:cubicBezTo>
                    <a:pt x="23266" y="21256"/>
                    <a:pt x="24685" y="18419"/>
                    <a:pt x="25819" y="15552"/>
                  </a:cubicBezTo>
                  <a:cubicBezTo>
                    <a:pt x="26357" y="14238"/>
                    <a:pt x="26402" y="13178"/>
                    <a:pt x="25954" y="12371"/>
                  </a:cubicBezTo>
                  <a:cubicBezTo>
                    <a:pt x="25506" y="11565"/>
                    <a:pt x="24475" y="10833"/>
                    <a:pt x="22863" y="10176"/>
                  </a:cubicBezTo>
                  <a:cubicBezTo>
                    <a:pt x="21310" y="9400"/>
                    <a:pt x="20698" y="8549"/>
                    <a:pt x="21026" y="7623"/>
                  </a:cubicBezTo>
                  <a:cubicBezTo>
                    <a:pt x="21355" y="6697"/>
                    <a:pt x="22325" y="6324"/>
                    <a:pt x="23938" y="6503"/>
                  </a:cubicBezTo>
                  <a:cubicBezTo>
                    <a:pt x="25551" y="6742"/>
                    <a:pt x="27253" y="7100"/>
                    <a:pt x="29045" y="7578"/>
                  </a:cubicBezTo>
                  <a:cubicBezTo>
                    <a:pt x="30837" y="8056"/>
                    <a:pt x="32599" y="8623"/>
                    <a:pt x="34331" y="9280"/>
                  </a:cubicBezTo>
                  <a:cubicBezTo>
                    <a:pt x="35406" y="9818"/>
                    <a:pt x="36018" y="10415"/>
                    <a:pt x="36167" y="11072"/>
                  </a:cubicBezTo>
                  <a:cubicBezTo>
                    <a:pt x="36317" y="11729"/>
                    <a:pt x="36302" y="12416"/>
                    <a:pt x="36123" y="13133"/>
                  </a:cubicBezTo>
                  <a:cubicBezTo>
                    <a:pt x="36063" y="13312"/>
                    <a:pt x="35988" y="13521"/>
                    <a:pt x="35899" y="13760"/>
                  </a:cubicBezTo>
                  <a:cubicBezTo>
                    <a:pt x="35809" y="13999"/>
                    <a:pt x="35705" y="14238"/>
                    <a:pt x="35585" y="14477"/>
                  </a:cubicBezTo>
                  <a:cubicBezTo>
                    <a:pt x="35466" y="14775"/>
                    <a:pt x="35346" y="15059"/>
                    <a:pt x="35227" y="15328"/>
                  </a:cubicBezTo>
                  <a:cubicBezTo>
                    <a:pt x="35107" y="15597"/>
                    <a:pt x="35018" y="15821"/>
                    <a:pt x="34958" y="16000"/>
                  </a:cubicBezTo>
                  <a:cubicBezTo>
                    <a:pt x="34062" y="17792"/>
                    <a:pt x="33062" y="19599"/>
                    <a:pt x="31957" y="21420"/>
                  </a:cubicBezTo>
                  <a:cubicBezTo>
                    <a:pt x="30851" y="23242"/>
                    <a:pt x="29612" y="25019"/>
                    <a:pt x="28238" y="2675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5" name="자유형: 도형 674">
              <a:extLst>
                <a:ext uri="{FF2B5EF4-FFF2-40B4-BE49-F238E27FC236}">
                  <a16:creationId xmlns:a16="http://schemas.microsoft.com/office/drawing/2014/main" id="{F111AEB2-F3D9-4477-ACB3-4913B1759652}"/>
                </a:ext>
              </a:extLst>
            </p:cNvPr>
            <p:cNvSpPr/>
            <p:nvPr/>
          </p:nvSpPr>
          <p:spPr>
            <a:xfrm>
              <a:off x="7423951" y="5050258"/>
              <a:ext cx="81449" cy="81449"/>
            </a:xfrm>
            <a:custGeom>
              <a:avLst/>
              <a:gdLst>
                <a:gd name="connsiteX0" fmla="*/ 46720 w 81448"/>
                <a:gd name="connsiteY0" fmla="*/ 42116 h 81448"/>
                <a:gd name="connsiteX1" fmla="*/ 50348 w 81448"/>
                <a:gd name="connsiteY1" fmla="*/ 42072 h 81448"/>
                <a:gd name="connsiteX2" fmla="*/ 53708 w 81448"/>
                <a:gd name="connsiteY2" fmla="*/ 42027 h 81448"/>
                <a:gd name="connsiteX3" fmla="*/ 56620 w 81448"/>
                <a:gd name="connsiteY3" fmla="*/ 41937 h 81448"/>
                <a:gd name="connsiteX4" fmla="*/ 59173 w 81448"/>
                <a:gd name="connsiteY4" fmla="*/ 41848 h 81448"/>
                <a:gd name="connsiteX5" fmla="*/ 62757 w 81448"/>
                <a:gd name="connsiteY5" fmla="*/ 41355 h 81448"/>
                <a:gd name="connsiteX6" fmla="*/ 65176 w 81448"/>
                <a:gd name="connsiteY6" fmla="*/ 40593 h 81448"/>
                <a:gd name="connsiteX7" fmla="*/ 66609 w 81448"/>
                <a:gd name="connsiteY7" fmla="*/ 40145 h 81448"/>
                <a:gd name="connsiteX8" fmla="*/ 68043 w 81448"/>
                <a:gd name="connsiteY8" fmla="*/ 39877 h 81448"/>
                <a:gd name="connsiteX9" fmla="*/ 72702 w 81448"/>
                <a:gd name="connsiteY9" fmla="*/ 39742 h 81448"/>
                <a:gd name="connsiteX10" fmla="*/ 77361 w 81448"/>
                <a:gd name="connsiteY10" fmla="*/ 39966 h 81448"/>
                <a:gd name="connsiteX11" fmla="*/ 81527 w 81448"/>
                <a:gd name="connsiteY11" fmla="*/ 40997 h 81448"/>
                <a:gd name="connsiteX12" fmla="*/ 83005 w 81448"/>
                <a:gd name="connsiteY12" fmla="*/ 43281 h 81448"/>
                <a:gd name="connsiteX13" fmla="*/ 81348 w 81448"/>
                <a:gd name="connsiteY13" fmla="*/ 45655 h 81448"/>
                <a:gd name="connsiteX14" fmla="*/ 77271 w 81448"/>
                <a:gd name="connsiteY14" fmla="*/ 46238 h 81448"/>
                <a:gd name="connsiteX15" fmla="*/ 70372 w 81448"/>
                <a:gd name="connsiteY15" fmla="*/ 46193 h 81448"/>
                <a:gd name="connsiteX16" fmla="*/ 61682 w 81448"/>
                <a:gd name="connsiteY16" fmla="*/ 46148 h 81448"/>
                <a:gd name="connsiteX17" fmla="*/ 52633 w 81448"/>
                <a:gd name="connsiteY17" fmla="*/ 46103 h 81448"/>
                <a:gd name="connsiteX18" fmla="*/ 44748 w 81448"/>
                <a:gd name="connsiteY18" fmla="*/ 45969 h 81448"/>
                <a:gd name="connsiteX19" fmla="*/ 39059 w 81448"/>
                <a:gd name="connsiteY19" fmla="*/ 46059 h 81448"/>
                <a:gd name="connsiteX20" fmla="*/ 32922 w 81448"/>
                <a:gd name="connsiteY20" fmla="*/ 46238 h 81448"/>
                <a:gd name="connsiteX21" fmla="*/ 27233 w 81448"/>
                <a:gd name="connsiteY21" fmla="*/ 46596 h 81448"/>
                <a:gd name="connsiteX22" fmla="*/ 22798 w 81448"/>
                <a:gd name="connsiteY22" fmla="*/ 46865 h 81448"/>
                <a:gd name="connsiteX23" fmla="*/ 21275 w 81448"/>
                <a:gd name="connsiteY23" fmla="*/ 47089 h 81448"/>
                <a:gd name="connsiteX24" fmla="*/ 19931 w 81448"/>
                <a:gd name="connsiteY24" fmla="*/ 47402 h 81448"/>
                <a:gd name="connsiteX25" fmla="*/ 18811 w 81448"/>
                <a:gd name="connsiteY25" fmla="*/ 47806 h 81448"/>
                <a:gd name="connsiteX26" fmla="*/ 17691 w 81448"/>
                <a:gd name="connsiteY26" fmla="*/ 48119 h 81448"/>
                <a:gd name="connsiteX27" fmla="*/ 14869 w 81448"/>
                <a:gd name="connsiteY27" fmla="*/ 48702 h 81448"/>
                <a:gd name="connsiteX28" fmla="*/ 10703 w 81448"/>
                <a:gd name="connsiteY28" fmla="*/ 48209 h 81448"/>
                <a:gd name="connsiteX29" fmla="*/ 6940 w 81448"/>
                <a:gd name="connsiteY29" fmla="*/ 47134 h 81448"/>
                <a:gd name="connsiteX30" fmla="*/ 2371 w 81448"/>
                <a:gd name="connsiteY30" fmla="*/ 44983 h 81448"/>
                <a:gd name="connsiteX31" fmla="*/ 86 w 81448"/>
                <a:gd name="connsiteY31" fmla="*/ 42251 h 81448"/>
                <a:gd name="connsiteX32" fmla="*/ 3894 w 81448"/>
                <a:gd name="connsiteY32" fmla="*/ 41310 h 81448"/>
                <a:gd name="connsiteX33" fmla="*/ 12629 w 81448"/>
                <a:gd name="connsiteY33" fmla="*/ 42027 h 81448"/>
                <a:gd name="connsiteX34" fmla="*/ 21633 w 81448"/>
                <a:gd name="connsiteY34" fmla="*/ 42206 h 81448"/>
                <a:gd name="connsiteX35" fmla="*/ 28846 w 81448"/>
                <a:gd name="connsiteY35" fmla="*/ 42206 h 81448"/>
                <a:gd name="connsiteX36" fmla="*/ 38298 w 81448"/>
                <a:gd name="connsiteY36" fmla="*/ 42116 h 81448"/>
                <a:gd name="connsiteX37" fmla="*/ 38298 w 81448"/>
                <a:gd name="connsiteY37" fmla="*/ 32619 h 81448"/>
                <a:gd name="connsiteX38" fmla="*/ 28353 w 81448"/>
                <a:gd name="connsiteY38" fmla="*/ 32619 h 81448"/>
                <a:gd name="connsiteX39" fmla="*/ 24859 w 81448"/>
                <a:gd name="connsiteY39" fmla="*/ 32485 h 81448"/>
                <a:gd name="connsiteX40" fmla="*/ 21902 w 81448"/>
                <a:gd name="connsiteY40" fmla="*/ 31813 h 81448"/>
                <a:gd name="connsiteX41" fmla="*/ 19797 w 81448"/>
                <a:gd name="connsiteY41" fmla="*/ 29976 h 81448"/>
                <a:gd name="connsiteX42" fmla="*/ 19035 w 81448"/>
                <a:gd name="connsiteY42" fmla="*/ 26617 h 81448"/>
                <a:gd name="connsiteX43" fmla="*/ 19035 w 81448"/>
                <a:gd name="connsiteY43" fmla="*/ 21599 h 81448"/>
                <a:gd name="connsiteX44" fmla="*/ 17646 w 81448"/>
                <a:gd name="connsiteY44" fmla="*/ 18464 h 81448"/>
                <a:gd name="connsiteX45" fmla="*/ 14107 w 81448"/>
                <a:gd name="connsiteY45" fmla="*/ 17389 h 81448"/>
                <a:gd name="connsiteX46" fmla="*/ 12584 w 81448"/>
                <a:gd name="connsiteY46" fmla="*/ 15597 h 81448"/>
                <a:gd name="connsiteX47" fmla="*/ 14824 w 81448"/>
                <a:gd name="connsiteY47" fmla="*/ 13805 h 81448"/>
                <a:gd name="connsiteX48" fmla="*/ 21006 w 81448"/>
                <a:gd name="connsiteY48" fmla="*/ 13939 h 81448"/>
                <a:gd name="connsiteX49" fmla="*/ 27636 w 81448"/>
                <a:gd name="connsiteY49" fmla="*/ 14701 h 81448"/>
                <a:gd name="connsiteX50" fmla="*/ 33818 w 81448"/>
                <a:gd name="connsiteY50" fmla="*/ 14880 h 81448"/>
                <a:gd name="connsiteX51" fmla="*/ 41433 w 81448"/>
                <a:gd name="connsiteY51" fmla="*/ 14880 h 81448"/>
                <a:gd name="connsiteX52" fmla="*/ 49183 w 81448"/>
                <a:gd name="connsiteY52" fmla="*/ 14701 h 81448"/>
                <a:gd name="connsiteX53" fmla="*/ 55679 w 81448"/>
                <a:gd name="connsiteY53" fmla="*/ 14432 h 81448"/>
                <a:gd name="connsiteX54" fmla="*/ 55948 w 81448"/>
                <a:gd name="connsiteY54" fmla="*/ 5293 h 81448"/>
                <a:gd name="connsiteX55" fmla="*/ 49945 w 81448"/>
                <a:gd name="connsiteY55" fmla="*/ 5338 h 81448"/>
                <a:gd name="connsiteX56" fmla="*/ 43225 w 81448"/>
                <a:gd name="connsiteY56" fmla="*/ 5383 h 81448"/>
                <a:gd name="connsiteX57" fmla="*/ 37312 w 81448"/>
                <a:gd name="connsiteY57" fmla="*/ 5517 h 81448"/>
                <a:gd name="connsiteX58" fmla="*/ 33818 w 81448"/>
                <a:gd name="connsiteY58" fmla="*/ 5562 h 81448"/>
                <a:gd name="connsiteX59" fmla="*/ 30727 w 81448"/>
                <a:gd name="connsiteY59" fmla="*/ 6100 h 81448"/>
                <a:gd name="connsiteX60" fmla="*/ 28622 w 81448"/>
                <a:gd name="connsiteY60" fmla="*/ 6727 h 81448"/>
                <a:gd name="connsiteX61" fmla="*/ 27681 w 81448"/>
                <a:gd name="connsiteY61" fmla="*/ 7130 h 81448"/>
                <a:gd name="connsiteX62" fmla="*/ 26471 w 81448"/>
                <a:gd name="connsiteY62" fmla="*/ 7444 h 81448"/>
                <a:gd name="connsiteX63" fmla="*/ 25038 w 81448"/>
                <a:gd name="connsiteY63" fmla="*/ 7488 h 81448"/>
                <a:gd name="connsiteX64" fmla="*/ 23246 w 81448"/>
                <a:gd name="connsiteY64" fmla="*/ 7085 h 81448"/>
                <a:gd name="connsiteX65" fmla="*/ 19707 w 81448"/>
                <a:gd name="connsiteY65" fmla="*/ 5786 h 81448"/>
                <a:gd name="connsiteX66" fmla="*/ 15362 w 81448"/>
                <a:gd name="connsiteY66" fmla="*/ 3501 h 81448"/>
                <a:gd name="connsiteX67" fmla="*/ 14287 w 81448"/>
                <a:gd name="connsiteY67" fmla="*/ 1530 h 81448"/>
                <a:gd name="connsiteX68" fmla="*/ 17243 w 81448"/>
                <a:gd name="connsiteY68" fmla="*/ 814 h 81448"/>
                <a:gd name="connsiteX69" fmla="*/ 23291 w 81448"/>
                <a:gd name="connsiteY69" fmla="*/ 1306 h 81448"/>
                <a:gd name="connsiteX70" fmla="*/ 29876 w 81448"/>
                <a:gd name="connsiteY70" fmla="*/ 1530 h 81448"/>
                <a:gd name="connsiteX71" fmla="*/ 35117 w 81448"/>
                <a:gd name="connsiteY71" fmla="*/ 1665 h 81448"/>
                <a:gd name="connsiteX72" fmla="*/ 41433 w 81448"/>
                <a:gd name="connsiteY72" fmla="*/ 1620 h 81448"/>
                <a:gd name="connsiteX73" fmla="*/ 47839 w 81448"/>
                <a:gd name="connsiteY73" fmla="*/ 1530 h 81448"/>
                <a:gd name="connsiteX74" fmla="*/ 53260 w 81448"/>
                <a:gd name="connsiteY74" fmla="*/ 1172 h 81448"/>
                <a:gd name="connsiteX75" fmla="*/ 53797 w 81448"/>
                <a:gd name="connsiteY75" fmla="*/ 1127 h 81448"/>
                <a:gd name="connsiteX76" fmla="*/ 54245 w 81448"/>
                <a:gd name="connsiteY76" fmla="*/ 993 h 81448"/>
                <a:gd name="connsiteX77" fmla="*/ 54604 w 81448"/>
                <a:gd name="connsiteY77" fmla="*/ 948 h 81448"/>
                <a:gd name="connsiteX78" fmla="*/ 54962 w 81448"/>
                <a:gd name="connsiteY78" fmla="*/ 814 h 81448"/>
                <a:gd name="connsiteX79" fmla="*/ 55455 w 81448"/>
                <a:gd name="connsiteY79" fmla="*/ 679 h 81448"/>
                <a:gd name="connsiteX80" fmla="*/ 55858 w 81448"/>
                <a:gd name="connsiteY80" fmla="*/ 455 h 81448"/>
                <a:gd name="connsiteX81" fmla="*/ 56306 w 81448"/>
                <a:gd name="connsiteY81" fmla="*/ 276 h 81448"/>
                <a:gd name="connsiteX82" fmla="*/ 56844 w 81448"/>
                <a:gd name="connsiteY82" fmla="*/ 97 h 81448"/>
                <a:gd name="connsiteX83" fmla="*/ 60831 w 81448"/>
                <a:gd name="connsiteY83" fmla="*/ 97 h 81448"/>
                <a:gd name="connsiteX84" fmla="*/ 64369 w 81448"/>
                <a:gd name="connsiteY84" fmla="*/ 455 h 81448"/>
                <a:gd name="connsiteX85" fmla="*/ 65982 w 81448"/>
                <a:gd name="connsiteY85" fmla="*/ 1754 h 81448"/>
                <a:gd name="connsiteX86" fmla="*/ 65893 w 81448"/>
                <a:gd name="connsiteY86" fmla="*/ 3322 h 81448"/>
                <a:gd name="connsiteX87" fmla="*/ 65265 w 81448"/>
                <a:gd name="connsiteY87" fmla="*/ 4935 h 81448"/>
                <a:gd name="connsiteX88" fmla="*/ 64728 w 81448"/>
                <a:gd name="connsiteY88" fmla="*/ 6637 h 81448"/>
                <a:gd name="connsiteX89" fmla="*/ 62309 w 81448"/>
                <a:gd name="connsiteY89" fmla="*/ 14522 h 81448"/>
                <a:gd name="connsiteX90" fmla="*/ 64683 w 81448"/>
                <a:gd name="connsiteY90" fmla="*/ 15104 h 81448"/>
                <a:gd name="connsiteX91" fmla="*/ 65624 w 81448"/>
                <a:gd name="connsiteY91" fmla="*/ 16582 h 81448"/>
                <a:gd name="connsiteX92" fmla="*/ 64907 w 81448"/>
                <a:gd name="connsiteY92" fmla="*/ 18105 h 81448"/>
                <a:gd name="connsiteX93" fmla="*/ 62309 w 81448"/>
                <a:gd name="connsiteY93" fmla="*/ 18732 h 81448"/>
                <a:gd name="connsiteX94" fmla="*/ 55007 w 81448"/>
                <a:gd name="connsiteY94" fmla="*/ 18867 h 81448"/>
                <a:gd name="connsiteX95" fmla="*/ 44211 w 81448"/>
                <a:gd name="connsiteY95" fmla="*/ 18912 h 81448"/>
                <a:gd name="connsiteX96" fmla="*/ 33639 w 81448"/>
                <a:gd name="connsiteY96" fmla="*/ 18912 h 81448"/>
                <a:gd name="connsiteX97" fmla="*/ 27009 w 81448"/>
                <a:gd name="connsiteY97" fmla="*/ 18912 h 81448"/>
                <a:gd name="connsiteX98" fmla="*/ 27009 w 81448"/>
                <a:gd name="connsiteY98" fmla="*/ 25631 h 81448"/>
                <a:gd name="connsiteX99" fmla="*/ 28084 w 81448"/>
                <a:gd name="connsiteY99" fmla="*/ 27826 h 81448"/>
                <a:gd name="connsiteX100" fmla="*/ 30593 w 81448"/>
                <a:gd name="connsiteY100" fmla="*/ 28409 h 81448"/>
                <a:gd name="connsiteX101" fmla="*/ 47436 w 81448"/>
                <a:gd name="connsiteY101" fmla="*/ 28319 h 81448"/>
                <a:gd name="connsiteX102" fmla="*/ 49004 w 81448"/>
                <a:gd name="connsiteY102" fmla="*/ 28364 h 81448"/>
                <a:gd name="connsiteX103" fmla="*/ 50751 w 81448"/>
                <a:gd name="connsiteY103" fmla="*/ 28319 h 81448"/>
                <a:gd name="connsiteX104" fmla="*/ 52454 w 81448"/>
                <a:gd name="connsiteY104" fmla="*/ 28005 h 81448"/>
                <a:gd name="connsiteX105" fmla="*/ 54066 w 81448"/>
                <a:gd name="connsiteY105" fmla="*/ 27333 h 81448"/>
                <a:gd name="connsiteX106" fmla="*/ 54962 w 81448"/>
                <a:gd name="connsiteY106" fmla="*/ 26796 h 81448"/>
                <a:gd name="connsiteX107" fmla="*/ 56396 w 81448"/>
                <a:gd name="connsiteY107" fmla="*/ 26438 h 81448"/>
                <a:gd name="connsiteX108" fmla="*/ 60875 w 81448"/>
                <a:gd name="connsiteY108" fmla="*/ 26393 h 81448"/>
                <a:gd name="connsiteX109" fmla="*/ 64817 w 81448"/>
                <a:gd name="connsiteY109" fmla="*/ 26617 h 81448"/>
                <a:gd name="connsiteX110" fmla="*/ 67774 w 81448"/>
                <a:gd name="connsiteY110" fmla="*/ 27871 h 81448"/>
                <a:gd name="connsiteX111" fmla="*/ 68670 w 81448"/>
                <a:gd name="connsiteY111" fmla="*/ 29842 h 81448"/>
                <a:gd name="connsiteX112" fmla="*/ 67460 w 81448"/>
                <a:gd name="connsiteY112" fmla="*/ 31724 h 81448"/>
                <a:gd name="connsiteX113" fmla="*/ 64011 w 81448"/>
                <a:gd name="connsiteY113" fmla="*/ 32530 h 81448"/>
                <a:gd name="connsiteX114" fmla="*/ 46720 w 81448"/>
                <a:gd name="connsiteY114" fmla="*/ 32530 h 81448"/>
                <a:gd name="connsiteX115" fmla="*/ 46720 w 81448"/>
                <a:gd name="connsiteY115" fmla="*/ 42116 h 81448"/>
                <a:gd name="connsiteX116" fmla="*/ 65355 w 81448"/>
                <a:gd name="connsiteY116" fmla="*/ 67651 h 81448"/>
                <a:gd name="connsiteX117" fmla="*/ 64862 w 81448"/>
                <a:gd name="connsiteY117" fmla="*/ 72982 h 81448"/>
                <a:gd name="connsiteX118" fmla="*/ 63742 w 81448"/>
                <a:gd name="connsiteY118" fmla="*/ 77327 h 81448"/>
                <a:gd name="connsiteX119" fmla="*/ 62174 w 81448"/>
                <a:gd name="connsiteY119" fmla="*/ 80328 h 81448"/>
                <a:gd name="connsiteX120" fmla="*/ 60607 w 81448"/>
                <a:gd name="connsiteY120" fmla="*/ 81448 h 81448"/>
                <a:gd name="connsiteX121" fmla="*/ 59307 w 81448"/>
                <a:gd name="connsiteY121" fmla="*/ 80597 h 81448"/>
                <a:gd name="connsiteX122" fmla="*/ 58277 w 81448"/>
                <a:gd name="connsiteY122" fmla="*/ 78223 h 81448"/>
                <a:gd name="connsiteX123" fmla="*/ 57605 w 81448"/>
                <a:gd name="connsiteY123" fmla="*/ 74818 h 81448"/>
                <a:gd name="connsiteX124" fmla="*/ 57381 w 81448"/>
                <a:gd name="connsiteY124" fmla="*/ 70966 h 81448"/>
                <a:gd name="connsiteX125" fmla="*/ 57381 w 81448"/>
                <a:gd name="connsiteY125" fmla="*/ 58423 h 81448"/>
                <a:gd name="connsiteX126" fmla="*/ 52409 w 81448"/>
                <a:gd name="connsiteY126" fmla="*/ 58602 h 81448"/>
                <a:gd name="connsiteX127" fmla="*/ 46361 w 81448"/>
                <a:gd name="connsiteY127" fmla="*/ 58781 h 81448"/>
                <a:gd name="connsiteX128" fmla="*/ 40179 w 81448"/>
                <a:gd name="connsiteY128" fmla="*/ 58960 h 81448"/>
                <a:gd name="connsiteX129" fmla="*/ 34893 w 81448"/>
                <a:gd name="connsiteY129" fmla="*/ 59139 h 81448"/>
                <a:gd name="connsiteX130" fmla="*/ 33012 w 81448"/>
                <a:gd name="connsiteY130" fmla="*/ 59408 h 81448"/>
                <a:gd name="connsiteX131" fmla="*/ 31489 w 81448"/>
                <a:gd name="connsiteY131" fmla="*/ 59856 h 81448"/>
                <a:gd name="connsiteX132" fmla="*/ 30010 w 81448"/>
                <a:gd name="connsiteY132" fmla="*/ 60304 h 81448"/>
                <a:gd name="connsiteX133" fmla="*/ 28622 w 81448"/>
                <a:gd name="connsiteY133" fmla="*/ 60752 h 81448"/>
                <a:gd name="connsiteX134" fmla="*/ 26068 w 81448"/>
                <a:gd name="connsiteY134" fmla="*/ 61110 h 81448"/>
                <a:gd name="connsiteX135" fmla="*/ 22708 w 81448"/>
                <a:gd name="connsiteY135" fmla="*/ 60483 h 81448"/>
                <a:gd name="connsiteX136" fmla="*/ 19393 w 81448"/>
                <a:gd name="connsiteY136" fmla="*/ 59184 h 81448"/>
                <a:gd name="connsiteX137" fmla="*/ 15272 w 81448"/>
                <a:gd name="connsiteY137" fmla="*/ 57079 h 81448"/>
                <a:gd name="connsiteX138" fmla="*/ 14107 w 81448"/>
                <a:gd name="connsiteY138" fmla="*/ 54884 h 81448"/>
                <a:gd name="connsiteX139" fmla="*/ 17422 w 81448"/>
                <a:gd name="connsiteY139" fmla="*/ 54032 h 81448"/>
                <a:gd name="connsiteX140" fmla="*/ 22260 w 81448"/>
                <a:gd name="connsiteY140" fmla="*/ 54480 h 81448"/>
                <a:gd name="connsiteX141" fmla="*/ 28532 w 81448"/>
                <a:gd name="connsiteY141" fmla="*/ 54660 h 81448"/>
                <a:gd name="connsiteX142" fmla="*/ 35072 w 81448"/>
                <a:gd name="connsiteY142" fmla="*/ 54749 h 81448"/>
                <a:gd name="connsiteX143" fmla="*/ 41702 w 81448"/>
                <a:gd name="connsiteY143" fmla="*/ 54660 h 81448"/>
                <a:gd name="connsiteX144" fmla="*/ 47705 w 81448"/>
                <a:gd name="connsiteY144" fmla="*/ 54436 h 81448"/>
                <a:gd name="connsiteX145" fmla="*/ 52454 w 81448"/>
                <a:gd name="connsiteY145" fmla="*/ 54122 h 81448"/>
                <a:gd name="connsiteX146" fmla="*/ 53260 w 81448"/>
                <a:gd name="connsiteY146" fmla="*/ 54077 h 81448"/>
                <a:gd name="connsiteX147" fmla="*/ 53977 w 81448"/>
                <a:gd name="connsiteY147" fmla="*/ 53943 h 81448"/>
                <a:gd name="connsiteX148" fmla="*/ 54514 w 81448"/>
                <a:gd name="connsiteY148" fmla="*/ 53898 h 81448"/>
                <a:gd name="connsiteX149" fmla="*/ 54962 w 81448"/>
                <a:gd name="connsiteY149" fmla="*/ 53764 h 81448"/>
                <a:gd name="connsiteX150" fmla="*/ 55589 w 81448"/>
                <a:gd name="connsiteY150" fmla="*/ 53584 h 81448"/>
                <a:gd name="connsiteX151" fmla="*/ 56127 w 81448"/>
                <a:gd name="connsiteY151" fmla="*/ 53405 h 81448"/>
                <a:gd name="connsiteX152" fmla="*/ 56664 w 81448"/>
                <a:gd name="connsiteY152" fmla="*/ 53226 h 81448"/>
                <a:gd name="connsiteX153" fmla="*/ 57292 w 81448"/>
                <a:gd name="connsiteY153" fmla="*/ 53047 h 81448"/>
                <a:gd name="connsiteX154" fmla="*/ 60741 w 81448"/>
                <a:gd name="connsiteY154" fmla="*/ 52957 h 81448"/>
                <a:gd name="connsiteX155" fmla="*/ 64011 w 81448"/>
                <a:gd name="connsiteY155" fmla="*/ 53047 h 81448"/>
                <a:gd name="connsiteX156" fmla="*/ 65848 w 81448"/>
                <a:gd name="connsiteY156" fmla="*/ 54077 h 81448"/>
                <a:gd name="connsiteX157" fmla="*/ 65982 w 81448"/>
                <a:gd name="connsiteY157" fmla="*/ 55824 h 81448"/>
                <a:gd name="connsiteX158" fmla="*/ 65803 w 81448"/>
                <a:gd name="connsiteY158" fmla="*/ 56675 h 81448"/>
                <a:gd name="connsiteX159" fmla="*/ 65624 w 81448"/>
                <a:gd name="connsiteY159" fmla="*/ 57527 h 81448"/>
                <a:gd name="connsiteX160" fmla="*/ 65400 w 81448"/>
                <a:gd name="connsiteY160" fmla="*/ 58512 h 81448"/>
                <a:gd name="connsiteX161" fmla="*/ 65355 w 81448"/>
                <a:gd name="connsiteY161" fmla="*/ 59498 h 81448"/>
                <a:gd name="connsiteX162" fmla="*/ 65355 w 81448"/>
                <a:gd name="connsiteY162" fmla="*/ 67651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</a:cxnLst>
              <a:rect l="l" t="t" r="r" b="b"/>
              <a:pathLst>
                <a:path w="81448" h="81448">
                  <a:moveTo>
                    <a:pt x="46720" y="42116"/>
                  </a:moveTo>
                  <a:cubicBezTo>
                    <a:pt x="47974" y="42116"/>
                    <a:pt x="49183" y="42102"/>
                    <a:pt x="50348" y="42072"/>
                  </a:cubicBezTo>
                  <a:cubicBezTo>
                    <a:pt x="51513" y="42042"/>
                    <a:pt x="52633" y="42027"/>
                    <a:pt x="53708" y="42027"/>
                  </a:cubicBezTo>
                  <a:cubicBezTo>
                    <a:pt x="54723" y="41967"/>
                    <a:pt x="55694" y="41937"/>
                    <a:pt x="56620" y="41937"/>
                  </a:cubicBezTo>
                  <a:cubicBezTo>
                    <a:pt x="57545" y="41937"/>
                    <a:pt x="58397" y="41907"/>
                    <a:pt x="59173" y="41848"/>
                  </a:cubicBezTo>
                  <a:cubicBezTo>
                    <a:pt x="60427" y="41848"/>
                    <a:pt x="61622" y="41683"/>
                    <a:pt x="62757" y="41355"/>
                  </a:cubicBezTo>
                  <a:cubicBezTo>
                    <a:pt x="63892" y="41026"/>
                    <a:pt x="64698" y="40773"/>
                    <a:pt x="65176" y="40593"/>
                  </a:cubicBezTo>
                  <a:cubicBezTo>
                    <a:pt x="65594" y="40414"/>
                    <a:pt x="66072" y="40265"/>
                    <a:pt x="66609" y="40145"/>
                  </a:cubicBezTo>
                  <a:cubicBezTo>
                    <a:pt x="67147" y="40026"/>
                    <a:pt x="67625" y="39936"/>
                    <a:pt x="68043" y="39877"/>
                  </a:cubicBezTo>
                  <a:cubicBezTo>
                    <a:pt x="69596" y="39757"/>
                    <a:pt x="71149" y="39712"/>
                    <a:pt x="72702" y="39742"/>
                  </a:cubicBezTo>
                  <a:cubicBezTo>
                    <a:pt x="74255" y="39772"/>
                    <a:pt x="75808" y="39847"/>
                    <a:pt x="77361" y="39966"/>
                  </a:cubicBezTo>
                  <a:cubicBezTo>
                    <a:pt x="79152" y="40145"/>
                    <a:pt x="80541" y="40489"/>
                    <a:pt x="81527" y="40997"/>
                  </a:cubicBezTo>
                  <a:cubicBezTo>
                    <a:pt x="82512" y="41504"/>
                    <a:pt x="83005" y="42266"/>
                    <a:pt x="83005" y="43281"/>
                  </a:cubicBezTo>
                  <a:cubicBezTo>
                    <a:pt x="82946" y="44476"/>
                    <a:pt x="82393" y="45267"/>
                    <a:pt x="81348" y="45655"/>
                  </a:cubicBezTo>
                  <a:cubicBezTo>
                    <a:pt x="80302" y="46044"/>
                    <a:pt x="78943" y="46238"/>
                    <a:pt x="77271" y="46238"/>
                  </a:cubicBezTo>
                  <a:cubicBezTo>
                    <a:pt x="75419" y="46238"/>
                    <a:pt x="73120" y="46223"/>
                    <a:pt x="70372" y="46193"/>
                  </a:cubicBezTo>
                  <a:cubicBezTo>
                    <a:pt x="67625" y="46163"/>
                    <a:pt x="64728" y="46148"/>
                    <a:pt x="61682" y="46148"/>
                  </a:cubicBezTo>
                  <a:cubicBezTo>
                    <a:pt x="58635" y="46148"/>
                    <a:pt x="55619" y="46133"/>
                    <a:pt x="52633" y="46103"/>
                  </a:cubicBezTo>
                  <a:cubicBezTo>
                    <a:pt x="49646" y="46073"/>
                    <a:pt x="47018" y="46029"/>
                    <a:pt x="44748" y="45969"/>
                  </a:cubicBezTo>
                  <a:cubicBezTo>
                    <a:pt x="43016" y="45969"/>
                    <a:pt x="41120" y="45999"/>
                    <a:pt x="39059" y="46059"/>
                  </a:cubicBezTo>
                  <a:cubicBezTo>
                    <a:pt x="36999" y="46118"/>
                    <a:pt x="34953" y="46178"/>
                    <a:pt x="32922" y="46238"/>
                  </a:cubicBezTo>
                  <a:cubicBezTo>
                    <a:pt x="30951" y="46357"/>
                    <a:pt x="29055" y="46477"/>
                    <a:pt x="27233" y="46596"/>
                  </a:cubicBezTo>
                  <a:cubicBezTo>
                    <a:pt x="25411" y="46716"/>
                    <a:pt x="23933" y="46805"/>
                    <a:pt x="22798" y="46865"/>
                  </a:cubicBezTo>
                  <a:cubicBezTo>
                    <a:pt x="22260" y="46925"/>
                    <a:pt x="21753" y="46999"/>
                    <a:pt x="21275" y="47089"/>
                  </a:cubicBezTo>
                  <a:cubicBezTo>
                    <a:pt x="20797" y="47178"/>
                    <a:pt x="20349" y="47283"/>
                    <a:pt x="19931" y="47402"/>
                  </a:cubicBezTo>
                  <a:cubicBezTo>
                    <a:pt x="19573" y="47522"/>
                    <a:pt x="19199" y="47656"/>
                    <a:pt x="18811" y="47806"/>
                  </a:cubicBezTo>
                  <a:cubicBezTo>
                    <a:pt x="18423" y="47955"/>
                    <a:pt x="18049" y="48060"/>
                    <a:pt x="17691" y="48119"/>
                  </a:cubicBezTo>
                  <a:cubicBezTo>
                    <a:pt x="16855" y="48418"/>
                    <a:pt x="15914" y="48612"/>
                    <a:pt x="14869" y="48702"/>
                  </a:cubicBezTo>
                  <a:cubicBezTo>
                    <a:pt x="13824" y="48791"/>
                    <a:pt x="12435" y="48627"/>
                    <a:pt x="10703" y="48209"/>
                  </a:cubicBezTo>
                  <a:cubicBezTo>
                    <a:pt x="9628" y="48030"/>
                    <a:pt x="8373" y="47671"/>
                    <a:pt x="6940" y="47134"/>
                  </a:cubicBezTo>
                  <a:cubicBezTo>
                    <a:pt x="5506" y="46596"/>
                    <a:pt x="3983" y="45879"/>
                    <a:pt x="2371" y="44983"/>
                  </a:cubicBezTo>
                  <a:cubicBezTo>
                    <a:pt x="638" y="44088"/>
                    <a:pt x="-123" y="43177"/>
                    <a:pt x="86" y="42251"/>
                  </a:cubicBezTo>
                  <a:cubicBezTo>
                    <a:pt x="295" y="41325"/>
                    <a:pt x="1564" y="41011"/>
                    <a:pt x="3894" y="41310"/>
                  </a:cubicBezTo>
                  <a:cubicBezTo>
                    <a:pt x="6581" y="41668"/>
                    <a:pt x="9493" y="41907"/>
                    <a:pt x="12629" y="42027"/>
                  </a:cubicBezTo>
                  <a:cubicBezTo>
                    <a:pt x="15765" y="42146"/>
                    <a:pt x="18766" y="42206"/>
                    <a:pt x="21633" y="42206"/>
                  </a:cubicBezTo>
                  <a:cubicBezTo>
                    <a:pt x="23545" y="42206"/>
                    <a:pt x="25949" y="42206"/>
                    <a:pt x="28846" y="42206"/>
                  </a:cubicBezTo>
                  <a:cubicBezTo>
                    <a:pt x="31742" y="42206"/>
                    <a:pt x="34893" y="42176"/>
                    <a:pt x="38298" y="42116"/>
                  </a:cubicBezTo>
                  <a:lnTo>
                    <a:pt x="38298" y="32619"/>
                  </a:lnTo>
                  <a:lnTo>
                    <a:pt x="28353" y="32619"/>
                  </a:lnTo>
                  <a:cubicBezTo>
                    <a:pt x="27158" y="32619"/>
                    <a:pt x="25993" y="32575"/>
                    <a:pt x="24859" y="32485"/>
                  </a:cubicBezTo>
                  <a:cubicBezTo>
                    <a:pt x="23724" y="32396"/>
                    <a:pt x="22738" y="32172"/>
                    <a:pt x="21902" y="31813"/>
                  </a:cubicBezTo>
                  <a:cubicBezTo>
                    <a:pt x="21006" y="31395"/>
                    <a:pt x="20304" y="30783"/>
                    <a:pt x="19797" y="29976"/>
                  </a:cubicBezTo>
                  <a:cubicBezTo>
                    <a:pt x="19289" y="29170"/>
                    <a:pt x="19035" y="28050"/>
                    <a:pt x="19035" y="26617"/>
                  </a:cubicBezTo>
                  <a:lnTo>
                    <a:pt x="19035" y="21599"/>
                  </a:lnTo>
                  <a:cubicBezTo>
                    <a:pt x="19035" y="19987"/>
                    <a:pt x="18572" y="18942"/>
                    <a:pt x="17646" y="18464"/>
                  </a:cubicBezTo>
                  <a:cubicBezTo>
                    <a:pt x="16720" y="17986"/>
                    <a:pt x="15541" y="17627"/>
                    <a:pt x="14107" y="17389"/>
                  </a:cubicBezTo>
                  <a:cubicBezTo>
                    <a:pt x="12913" y="17209"/>
                    <a:pt x="12405" y="16612"/>
                    <a:pt x="12584" y="15597"/>
                  </a:cubicBezTo>
                  <a:cubicBezTo>
                    <a:pt x="12763" y="14581"/>
                    <a:pt x="13510" y="13984"/>
                    <a:pt x="14824" y="13805"/>
                  </a:cubicBezTo>
                  <a:cubicBezTo>
                    <a:pt x="16496" y="13685"/>
                    <a:pt x="18557" y="13730"/>
                    <a:pt x="21006" y="13939"/>
                  </a:cubicBezTo>
                  <a:cubicBezTo>
                    <a:pt x="23455" y="14148"/>
                    <a:pt x="25665" y="14402"/>
                    <a:pt x="27636" y="14701"/>
                  </a:cubicBezTo>
                  <a:cubicBezTo>
                    <a:pt x="29308" y="14820"/>
                    <a:pt x="31369" y="14880"/>
                    <a:pt x="33818" y="14880"/>
                  </a:cubicBezTo>
                  <a:cubicBezTo>
                    <a:pt x="36267" y="14880"/>
                    <a:pt x="38805" y="14880"/>
                    <a:pt x="41433" y="14880"/>
                  </a:cubicBezTo>
                  <a:cubicBezTo>
                    <a:pt x="44062" y="14820"/>
                    <a:pt x="46645" y="14760"/>
                    <a:pt x="49183" y="14701"/>
                  </a:cubicBezTo>
                  <a:cubicBezTo>
                    <a:pt x="51722" y="14641"/>
                    <a:pt x="53887" y="14551"/>
                    <a:pt x="55679" y="14432"/>
                  </a:cubicBezTo>
                  <a:lnTo>
                    <a:pt x="55948" y="5293"/>
                  </a:lnTo>
                  <a:cubicBezTo>
                    <a:pt x="54215" y="5293"/>
                    <a:pt x="52215" y="5308"/>
                    <a:pt x="49945" y="5338"/>
                  </a:cubicBezTo>
                  <a:cubicBezTo>
                    <a:pt x="47675" y="5368"/>
                    <a:pt x="45435" y="5383"/>
                    <a:pt x="43225" y="5383"/>
                  </a:cubicBezTo>
                  <a:cubicBezTo>
                    <a:pt x="41015" y="5443"/>
                    <a:pt x="39044" y="5487"/>
                    <a:pt x="37312" y="5517"/>
                  </a:cubicBezTo>
                  <a:cubicBezTo>
                    <a:pt x="35580" y="5547"/>
                    <a:pt x="34415" y="5562"/>
                    <a:pt x="33818" y="5562"/>
                  </a:cubicBezTo>
                  <a:cubicBezTo>
                    <a:pt x="32743" y="5682"/>
                    <a:pt x="31713" y="5861"/>
                    <a:pt x="30727" y="6100"/>
                  </a:cubicBezTo>
                  <a:cubicBezTo>
                    <a:pt x="29741" y="6339"/>
                    <a:pt x="29040" y="6548"/>
                    <a:pt x="28622" y="6727"/>
                  </a:cubicBezTo>
                  <a:cubicBezTo>
                    <a:pt x="28323" y="6846"/>
                    <a:pt x="28009" y="6981"/>
                    <a:pt x="27681" y="7130"/>
                  </a:cubicBezTo>
                  <a:cubicBezTo>
                    <a:pt x="27352" y="7279"/>
                    <a:pt x="26949" y="7384"/>
                    <a:pt x="26471" y="7444"/>
                  </a:cubicBezTo>
                  <a:cubicBezTo>
                    <a:pt x="26053" y="7503"/>
                    <a:pt x="25575" y="7518"/>
                    <a:pt x="25038" y="7488"/>
                  </a:cubicBezTo>
                  <a:cubicBezTo>
                    <a:pt x="24500" y="7459"/>
                    <a:pt x="23903" y="7324"/>
                    <a:pt x="23246" y="7085"/>
                  </a:cubicBezTo>
                  <a:cubicBezTo>
                    <a:pt x="22290" y="6787"/>
                    <a:pt x="21111" y="6354"/>
                    <a:pt x="19707" y="5786"/>
                  </a:cubicBezTo>
                  <a:cubicBezTo>
                    <a:pt x="18303" y="5219"/>
                    <a:pt x="16855" y="4457"/>
                    <a:pt x="15362" y="3501"/>
                  </a:cubicBezTo>
                  <a:cubicBezTo>
                    <a:pt x="14346" y="2785"/>
                    <a:pt x="13988" y="2128"/>
                    <a:pt x="14287" y="1530"/>
                  </a:cubicBezTo>
                  <a:cubicBezTo>
                    <a:pt x="14585" y="933"/>
                    <a:pt x="15571" y="694"/>
                    <a:pt x="17243" y="814"/>
                  </a:cubicBezTo>
                  <a:cubicBezTo>
                    <a:pt x="18856" y="993"/>
                    <a:pt x="20872" y="1157"/>
                    <a:pt x="23291" y="1306"/>
                  </a:cubicBezTo>
                  <a:cubicBezTo>
                    <a:pt x="25710" y="1456"/>
                    <a:pt x="27905" y="1530"/>
                    <a:pt x="29876" y="1530"/>
                  </a:cubicBezTo>
                  <a:cubicBezTo>
                    <a:pt x="31309" y="1590"/>
                    <a:pt x="33056" y="1635"/>
                    <a:pt x="35117" y="1665"/>
                  </a:cubicBezTo>
                  <a:cubicBezTo>
                    <a:pt x="37178" y="1695"/>
                    <a:pt x="39283" y="1680"/>
                    <a:pt x="41433" y="1620"/>
                  </a:cubicBezTo>
                  <a:cubicBezTo>
                    <a:pt x="43643" y="1620"/>
                    <a:pt x="45779" y="1590"/>
                    <a:pt x="47839" y="1530"/>
                  </a:cubicBezTo>
                  <a:cubicBezTo>
                    <a:pt x="49900" y="1471"/>
                    <a:pt x="51707" y="1351"/>
                    <a:pt x="53260" y="1172"/>
                  </a:cubicBezTo>
                  <a:cubicBezTo>
                    <a:pt x="53439" y="1172"/>
                    <a:pt x="53618" y="1157"/>
                    <a:pt x="53797" y="1127"/>
                  </a:cubicBezTo>
                  <a:cubicBezTo>
                    <a:pt x="53977" y="1097"/>
                    <a:pt x="54126" y="1053"/>
                    <a:pt x="54245" y="993"/>
                  </a:cubicBezTo>
                  <a:cubicBezTo>
                    <a:pt x="54365" y="993"/>
                    <a:pt x="54484" y="978"/>
                    <a:pt x="54604" y="948"/>
                  </a:cubicBezTo>
                  <a:cubicBezTo>
                    <a:pt x="54723" y="918"/>
                    <a:pt x="54843" y="873"/>
                    <a:pt x="54962" y="814"/>
                  </a:cubicBezTo>
                  <a:cubicBezTo>
                    <a:pt x="55141" y="814"/>
                    <a:pt x="55306" y="769"/>
                    <a:pt x="55455" y="679"/>
                  </a:cubicBezTo>
                  <a:cubicBezTo>
                    <a:pt x="55604" y="590"/>
                    <a:pt x="55739" y="515"/>
                    <a:pt x="55858" y="455"/>
                  </a:cubicBezTo>
                  <a:cubicBezTo>
                    <a:pt x="55978" y="396"/>
                    <a:pt x="56127" y="336"/>
                    <a:pt x="56306" y="276"/>
                  </a:cubicBezTo>
                  <a:cubicBezTo>
                    <a:pt x="56485" y="216"/>
                    <a:pt x="56664" y="157"/>
                    <a:pt x="56844" y="97"/>
                  </a:cubicBezTo>
                  <a:cubicBezTo>
                    <a:pt x="58098" y="37"/>
                    <a:pt x="59427" y="37"/>
                    <a:pt x="60831" y="97"/>
                  </a:cubicBezTo>
                  <a:cubicBezTo>
                    <a:pt x="62234" y="157"/>
                    <a:pt x="63414" y="276"/>
                    <a:pt x="64369" y="455"/>
                  </a:cubicBezTo>
                  <a:cubicBezTo>
                    <a:pt x="65325" y="694"/>
                    <a:pt x="65863" y="1127"/>
                    <a:pt x="65982" y="1754"/>
                  </a:cubicBezTo>
                  <a:cubicBezTo>
                    <a:pt x="66102" y="2382"/>
                    <a:pt x="66072" y="2904"/>
                    <a:pt x="65893" y="3322"/>
                  </a:cubicBezTo>
                  <a:cubicBezTo>
                    <a:pt x="65713" y="3800"/>
                    <a:pt x="65504" y="4338"/>
                    <a:pt x="65265" y="4935"/>
                  </a:cubicBezTo>
                  <a:cubicBezTo>
                    <a:pt x="65027" y="5532"/>
                    <a:pt x="64847" y="6100"/>
                    <a:pt x="64728" y="6637"/>
                  </a:cubicBezTo>
                  <a:lnTo>
                    <a:pt x="62309" y="14522"/>
                  </a:lnTo>
                  <a:cubicBezTo>
                    <a:pt x="63264" y="14522"/>
                    <a:pt x="64056" y="14716"/>
                    <a:pt x="64683" y="15104"/>
                  </a:cubicBezTo>
                  <a:cubicBezTo>
                    <a:pt x="65310" y="15492"/>
                    <a:pt x="65624" y="15985"/>
                    <a:pt x="65624" y="16582"/>
                  </a:cubicBezTo>
                  <a:cubicBezTo>
                    <a:pt x="65624" y="17179"/>
                    <a:pt x="65385" y="17687"/>
                    <a:pt x="64907" y="18105"/>
                  </a:cubicBezTo>
                  <a:cubicBezTo>
                    <a:pt x="64429" y="18523"/>
                    <a:pt x="63563" y="18732"/>
                    <a:pt x="62309" y="18732"/>
                  </a:cubicBezTo>
                  <a:cubicBezTo>
                    <a:pt x="60875" y="18792"/>
                    <a:pt x="58441" y="18837"/>
                    <a:pt x="55007" y="18867"/>
                  </a:cubicBezTo>
                  <a:cubicBezTo>
                    <a:pt x="51572" y="18897"/>
                    <a:pt x="47974" y="18912"/>
                    <a:pt x="44211" y="18912"/>
                  </a:cubicBezTo>
                  <a:cubicBezTo>
                    <a:pt x="40448" y="18912"/>
                    <a:pt x="36924" y="18912"/>
                    <a:pt x="33639" y="18912"/>
                  </a:cubicBezTo>
                  <a:cubicBezTo>
                    <a:pt x="30354" y="18912"/>
                    <a:pt x="28144" y="18912"/>
                    <a:pt x="27009" y="18912"/>
                  </a:cubicBezTo>
                  <a:lnTo>
                    <a:pt x="27009" y="25631"/>
                  </a:lnTo>
                  <a:cubicBezTo>
                    <a:pt x="27009" y="26706"/>
                    <a:pt x="27367" y="27438"/>
                    <a:pt x="28084" y="27826"/>
                  </a:cubicBezTo>
                  <a:cubicBezTo>
                    <a:pt x="28801" y="28214"/>
                    <a:pt x="29637" y="28409"/>
                    <a:pt x="30593" y="28409"/>
                  </a:cubicBezTo>
                  <a:lnTo>
                    <a:pt x="47436" y="28319"/>
                  </a:lnTo>
                  <a:cubicBezTo>
                    <a:pt x="47914" y="28319"/>
                    <a:pt x="48437" y="28334"/>
                    <a:pt x="49004" y="28364"/>
                  </a:cubicBezTo>
                  <a:cubicBezTo>
                    <a:pt x="49572" y="28394"/>
                    <a:pt x="50154" y="28379"/>
                    <a:pt x="50751" y="28319"/>
                  </a:cubicBezTo>
                  <a:cubicBezTo>
                    <a:pt x="51348" y="28259"/>
                    <a:pt x="51916" y="28155"/>
                    <a:pt x="52454" y="28005"/>
                  </a:cubicBezTo>
                  <a:cubicBezTo>
                    <a:pt x="52991" y="27856"/>
                    <a:pt x="53529" y="27632"/>
                    <a:pt x="54066" y="27333"/>
                  </a:cubicBezTo>
                  <a:cubicBezTo>
                    <a:pt x="54245" y="27154"/>
                    <a:pt x="54544" y="26975"/>
                    <a:pt x="54962" y="26796"/>
                  </a:cubicBezTo>
                  <a:cubicBezTo>
                    <a:pt x="55380" y="26617"/>
                    <a:pt x="55858" y="26497"/>
                    <a:pt x="56396" y="26438"/>
                  </a:cubicBezTo>
                  <a:cubicBezTo>
                    <a:pt x="57769" y="26378"/>
                    <a:pt x="59263" y="26363"/>
                    <a:pt x="60875" y="26393"/>
                  </a:cubicBezTo>
                  <a:cubicBezTo>
                    <a:pt x="62488" y="26423"/>
                    <a:pt x="63802" y="26497"/>
                    <a:pt x="64817" y="26617"/>
                  </a:cubicBezTo>
                  <a:cubicBezTo>
                    <a:pt x="66131" y="26796"/>
                    <a:pt x="67117" y="27214"/>
                    <a:pt x="67774" y="27871"/>
                  </a:cubicBezTo>
                  <a:cubicBezTo>
                    <a:pt x="68431" y="28528"/>
                    <a:pt x="68730" y="29185"/>
                    <a:pt x="68670" y="29842"/>
                  </a:cubicBezTo>
                  <a:cubicBezTo>
                    <a:pt x="68670" y="30559"/>
                    <a:pt x="68267" y="31186"/>
                    <a:pt x="67460" y="31724"/>
                  </a:cubicBezTo>
                  <a:cubicBezTo>
                    <a:pt x="66654" y="32261"/>
                    <a:pt x="65504" y="32530"/>
                    <a:pt x="64011" y="32530"/>
                  </a:cubicBezTo>
                  <a:lnTo>
                    <a:pt x="46720" y="32530"/>
                  </a:lnTo>
                  <a:lnTo>
                    <a:pt x="46720" y="42116"/>
                  </a:lnTo>
                  <a:moveTo>
                    <a:pt x="65355" y="67651"/>
                  </a:moveTo>
                  <a:cubicBezTo>
                    <a:pt x="65355" y="69562"/>
                    <a:pt x="65191" y="71339"/>
                    <a:pt x="64862" y="72982"/>
                  </a:cubicBezTo>
                  <a:cubicBezTo>
                    <a:pt x="64534" y="74624"/>
                    <a:pt x="64160" y="76072"/>
                    <a:pt x="63742" y="77327"/>
                  </a:cubicBezTo>
                  <a:cubicBezTo>
                    <a:pt x="63264" y="78581"/>
                    <a:pt x="62742" y="79582"/>
                    <a:pt x="62174" y="80328"/>
                  </a:cubicBezTo>
                  <a:cubicBezTo>
                    <a:pt x="61607" y="81075"/>
                    <a:pt x="61084" y="81448"/>
                    <a:pt x="60607" y="81448"/>
                  </a:cubicBezTo>
                  <a:cubicBezTo>
                    <a:pt x="60129" y="81508"/>
                    <a:pt x="59696" y="81224"/>
                    <a:pt x="59307" y="80597"/>
                  </a:cubicBezTo>
                  <a:cubicBezTo>
                    <a:pt x="58919" y="79970"/>
                    <a:pt x="58576" y="79178"/>
                    <a:pt x="58277" y="78223"/>
                  </a:cubicBezTo>
                  <a:cubicBezTo>
                    <a:pt x="57978" y="77207"/>
                    <a:pt x="57754" y="76072"/>
                    <a:pt x="57605" y="74818"/>
                  </a:cubicBezTo>
                  <a:cubicBezTo>
                    <a:pt x="57456" y="73564"/>
                    <a:pt x="57381" y="72280"/>
                    <a:pt x="57381" y="70966"/>
                  </a:cubicBezTo>
                  <a:lnTo>
                    <a:pt x="57381" y="58423"/>
                  </a:lnTo>
                  <a:cubicBezTo>
                    <a:pt x="56007" y="58482"/>
                    <a:pt x="54350" y="58542"/>
                    <a:pt x="52409" y="58602"/>
                  </a:cubicBezTo>
                  <a:cubicBezTo>
                    <a:pt x="50468" y="58661"/>
                    <a:pt x="48452" y="58721"/>
                    <a:pt x="46361" y="58781"/>
                  </a:cubicBezTo>
                  <a:cubicBezTo>
                    <a:pt x="44271" y="58841"/>
                    <a:pt x="42210" y="58900"/>
                    <a:pt x="40179" y="58960"/>
                  </a:cubicBezTo>
                  <a:cubicBezTo>
                    <a:pt x="38148" y="59020"/>
                    <a:pt x="36386" y="59080"/>
                    <a:pt x="34893" y="59139"/>
                  </a:cubicBezTo>
                  <a:cubicBezTo>
                    <a:pt x="34176" y="59199"/>
                    <a:pt x="33549" y="59289"/>
                    <a:pt x="33012" y="59408"/>
                  </a:cubicBezTo>
                  <a:cubicBezTo>
                    <a:pt x="32474" y="59528"/>
                    <a:pt x="31966" y="59677"/>
                    <a:pt x="31489" y="59856"/>
                  </a:cubicBezTo>
                  <a:cubicBezTo>
                    <a:pt x="30951" y="59975"/>
                    <a:pt x="30458" y="60125"/>
                    <a:pt x="30010" y="60304"/>
                  </a:cubicBezTo>
                  <a:cubicBezTo>
                    <a:pt x="29562" y="60483"/>
                    <a:pt x="29099" y="60632"/>
                    <a:pt x="28622" y="60752"/>
                  </a:cubicBezTo>
                  <a:cubicBezTo>
                    <a:pt x="27845" y="60991"/>
                    <a:pt x="26994" y="61110"/>
                    <a:pt x="26068" y="61110"/>
                  </a:cubicBezTo>
                  <a:cubicBezTo>
                    <a:pt x="25142" y="61110"/>
                    <a:pt x="24022" y="60901"/>
                    <a:pt x="22708" y="60483"/>
                  </a:cubicBezTo>
                  <a:cubicBezTo>
                    <a:pt x="21812" y="60244"/>
                    <a:pt x="20707" y="59811"/>
                    <a:pt x="19393" y="59184"/>
                  </a:cubicBezTo>
                  <a:cubicBezTo>
                    <a:pt x="18079" y="58557"/>
                    <a:pt x="16706" y="57855"/>
                    <a:pt x="15272" y="57079"/>
                  </a:cubicBezTo>
                  <a:cubicBezTo>
                    <a:pt x="14316" y="56481"/>
                    <a:pt x="13928" y="55750"/>
                    <a:pt x="14107" y="54884"/>
                  </a:cubicBezTo>
                  <a:cubicBezTo>
                    <a:pt x="14287" y="54018"/>
                    <a:pt x="15392" y="53734"/>
                    <a:pt x="17422" y="54032"/>
                  </a:cubicBezTo>
                  <a:cubicBezTo>
                    <a:pt x="18497" y="54212"/>
                    <a:pt x="20110" y="54361"/>
                    <a:pt x="22260" y="54480"/>
                  </a:cubicBezTo>
                  <a:cubicBezTo>
                    <a:pt x="24411" y="54600"/>
                    <a:pt x="26501" y="54660"/>
                    <a:pt x="28532" y="54660"/>
                  </a:cubicBezTo>
                  <a:cubicBezTo>
                    <a:pt x="30623" y="54719"/>
                    <a:pt x="32803" y="54749"/>
                    <a:pt x="35072" y="54749"/>
                  </a:cubicBezTo>
                  <a:cubicBezTo>
                    <a:pt x="37342" y="54749"/>
                    <a:pt x="39552" y="54719"/>
                    <a:pt x="41702" y="54660"/>
                  </a:cubicBezTo>
                  <a:cubicBezTo>
                    <a:pt x="43853" y="54600"/>
                    <a:pt x="45853" y="54525"/>
                    <a:pt x="47705" y="54436"/>
                  </a:cubicBezTo>
                  <a:cubicBezTo>
                    <a:pt x="49557" y="54346"/>
                    <a:pt x="51139" y="54241"/>
                    <a:pt x="52454" y="54122"/>
                  </a:cubicBezTo>
                  <a:cubicBezTo>
                    <a:pt x="52752" y="54122"/>
                    <a:pt x="53021" y="54107"/>
                    <a:pt x="53260" y="54077"/>
                  </a:cubicBezTo>
                  <a:cubicBezTo>
                    <a:pt x="53499" y="54047"/>
                    <a:pt x="53738" y="54003"/>
                    <a:pt x="53977" y="53943"/>
                  </a:cubicBezTo>
                  <a:cubicBezTo>
                    <a:pt x="54156" y="53943"/>
                    <a:pt x="54335" y="53928"/>
                    <a:pt x="54514" y="53898"/>
                  </a:cubicBezTo>
                  <a:cubicBezTo>
                    <a:pt x="54693" y="53868"/>
                    <a:pt x="54843" y="53823"/>
                    <a:pt x="54962" y="53764"/>
                  </a:cubicBezTo>
                  <a:cubicBezTo>
                    <a:pt x="55201" y="53704"/>
                    <a:pt x="55410" y="53644"/>
                    <a:pt x="55589" y="53584"/>
                  </a:cubicBezTo>
                  <a:cubicBezTo>
                    <a:pt x="55768" y="53525"/>
                    <a:pt x="55948" y="53465"/>
                    <a:pt x="56127" y="53405"/>
                  </a:cubicBezTo>
                  <a:cubicBezTo>
                    <a:pt x="56306" y="53346"/>
                    <a:pt x="56485" y="53286"/>
                    <a:pt x="56664" y="53226"/>
                  </a:cubicBezTo>
                  <a:cubicBezTo>
                    <a:pt x="56844" y="53166"/>
                    <a:pt x="57053" y="53107"/>
                    <a:pt x="57292" y="53047"/>
                  </a:cubicBezTo>
                  <a:cubicBezTo>
                    <a:pt x="58367" y="52987"/>
                    <a:pt x="59517" y="52957"/>
                    <a:pt x="60741" y="52957"/>
                  </a:cubicBezTo>
                  <a:cubicBezTo>
                    <a:pt x="61965" y="52957"/>
                    <a:pt x="63055" y="52987"/>
                    <a:pt x="64011" y="53047"/>
                  </a:cubicBezTo>
                  <a:cubicBezTo>
                    <a:pt x="65086" y="53166"/>
                    <a:pt x="65698" y="53510"/>
                    <a:pt x="65848" y="54077"/>
                  </a:cubicBezTo>
                  <a:cubicBezTo>
                    <a:pt x="65997" y="54645"/>
                    <a:pt x="66042" y="55227"/>
                    <a:pt x="65982" y="55824"/>
                  </a:cubicBezTo>
                  <a:cubicBezTo>
                    <a:pt x="65922" y="56123"/>
                    <a:pt x="65863" y="56407"/>
                    <a:pt x="65803" y="56675"/>
                  </a:cubicBezTo>
                  <a:cubicBezTo>
                    <a:pt x="65743" y="56944"/>
                    <a:pt x="65684" y="57228"/>
                    <a:pt x="65624" y="57527"/>
                  </a:cubicBezTo>
                  <a:cubicBezTo>
                    <a:pt x="65504" y="57885"/>
                    <a:pt x="65430" y="58213"/>
                    <a:pt x="65400" y="58512"/>
                  </a:cubicBezTo>
                  <a:cubicBezTo>
                    <a:pt x="65370" y="58811"/>
                    <a:pt x="65355" y="59139"/>
                    <a:pt x="65355" y="59498"/>
                  </a:cubicBezTo>
                  <a:lnTo>
                    <a:pt x="65355" y="67651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6" name="자유형: 도형 675">
              <a:extLst>
                <a:ext uri="{FF2B5EF4-FFF2-40B4-BE49-F238E27FC236}">
                  <a16:creationId xmlns:a16="http://schemas.microsoft.com/office/drawing/2014/main" id="{A2BF0856-555A-49CD-A08C-4558FFB083E0}"/>
                </a:ext>
              </a:extLst>
            </p:cNvPr>
            <p:cNvSpPr/>
            <p:nvPr/>
          </p:nvSpPr>
          <p:spPr>
            <a:xfrm>
              <a:off x="7178233" y="5055625"/>
              <a:ext cx="81449" cy="57014"/>
            </a:xfrm>
            <a:custGeom>
              <a:avLst/>
              <a:gdLst>
                <a:gd name="connsiteX0" fmla="*/ 64030 w 81448"/>
                <a:gd name="connsiteY0" fmla="*/ 36123 h 57014"/>
                <a:gd name="connsiteX1" fmla="*/ 45126 w 81448"/>
                <a:gd name="connsiteY1" fmla="*/ 36212 h 57014"/>
                <a:gd name="connsiteX2" fmla="*/ 45126 w 81448"/>
                <a:gd name="connsiteY2" fmla="*/ 57804 h 57014"/>
                <a:gd name="connsiteX3" fmla="*/ 48620 w 81448"/>
                <a:gd name="connsiteY3" fmla="*/ 57760 h 57014"/>
                <a:gd name="connsiteX4" fmla="*/ 52024 w 81448"/>
                <a:gd name="connsiteY4" fmla="*/ 57715 h 57014"/>
                <a:gd name="connsiteX5" fmla="*/ 55115 w 81448"/>
                <a:gd name="connsiteY5" fmla="*/ 57625 h 57014"/>
                <a:gd name="connsiteX6" fmla="*/ 57758 w 81448"/>
                <a:gd name="connsiteY6" fmla="*/ 57536 h 57014"/>
                <a:gd name="connsiteX7" fmla="*/ 61342 w 81448"/>
                <a:gd name="connsiteY7" fmla="*/ 57043 h 57014"/>
                <a:gd name="connsiteX8" fmla="*/ 63672 w 81448"/>
                <a:gd name="connsiteY8" fmla="*/ 56281 h 57014"/>
                <a:gd name="connsiteX9" fmla="*/ 65150 w 81448"/>
                <a:gd name="connsiteY9" fmla="*/ 55833 h 57014"/>
                <a:gd name="connsiteX10" fmla="*/ 66628 w 81448"/>
                <a:gd name="connsiteY10" fmla="*/ 55565 h 57014"/>
                <a:gd name="connsiteX11" fmla="*/ 71242 w 81448"/>
                <a:gd name="connsiteY11" fmla="*/ 55430 h 57014"/>
                <a:gd name="connsiteX12" fmla="*/ 75946 w 81448"/>
                <a:gd name="connsiteY12" fmla="*/ 55654 h 57014"/>
                <a:gd name="connsiteX13" fmla="*/ 80112 w 81448"/>
                <a:gd name="connsiteY13" fmla="*/ 56684 h 57014"/>
                <a:gd name="connsiteX14" fmla="*/ 81590 w 81448"/>
                <a:gd name="connsiteY14" fmla="*/ 58969 h 57014"/>
                <a:gd name="connsiteX15" fmla="*/ 79933 w 81448"/>
                <a:gd name="connsiteY15" fmla="*/ 61343 h 57014"/>
                <a:gd name="connsiteX16" fmla="*/ 75856 w 81448"/>
                <a:gd name="connsiteY16" fmla="*/ 61926 h 57014"/>
                <a:gd name="connsiteX17" fmla="*/ 69092 w 81448"/>
                <a:gd name="connsiteY17" fmla="*/ 61881 h 57014"/>
                <a:gd name="connsiteX18" fmla="*/ 60805 w 81448"/>
                <a:gd name="connsiteY18" fmla="*/ 61836 h 57014"/>
                <a:gd name="connsiteX19" fmla="*/ 52114 w 81448"/>
                <a:gd name="connsiteY19" fmla="*/ 61791 h 57014"/>
                <a:gd name="connsiteX20" fmla="*/ 44409 w 81448"/>
                <a:gd name="connsiteY20" fmla="*/ 61657 h 57014"/>
                <a:gd name="connsiteX21" fmla="*/ 38764 w 81448"/>
                <a:gd name="connsiteY21" fmla="*/ 61746 h 57014"/>
                <a:gd name="connsiteX22" fmla="*/ 32762 w 81448"/>
                <a:gd name="connsiteY22" fmla="*/ 61926 h 57014"/>
                <a:gd name="connsiteX23" fmla="*/ 27162 w 81448"/>
                <a:gd name="connsiteY23" fmla="*/ 62284 h 57014"/>
                <a:gd name="connsiteX24" fmla="*/ 22817 w 81448"/>
                <a:gd name="connsiteY24" fmla="*/ 62553 h 57014"/>
                <a:gd name="connsiteX25" fmla="*/ 21294 w 81448"/>
                <a:gd name="connsiteY25" fmla="*/ 62777 h 57014"/>
                <a:gd name="connsiteX26" fmla="*/ 20039 w 81448"/>
                <a:gd name="connsiteY26" fmla="*/ 63090 h 57014"/>
                <a:gd name="connsiteX27" fmla="*/ 18875 w 81448"/>
                <a:gd name="connsiteY27" fmla="*/ 63494 h 57014"/>
                <a:gd name="connsiteX28" fmla="*/ 17800 w 81448"/>
                <a:gd name="connsiteY28" fmla="*/ 63807 h 57014"/>
                <a:gd name="connsiteX29" fmla="*/ 14888 w 81448"/>
                <a:gd name="connsiteY29" fmla="*/ 64389 h 57014"/>
                <a:gd name="connsiteX30" fmla="*/ 10811 w 81448"/>
                <a:gd name="connsiteY30" fmla="*/ 63897 h 57014"/>
                <a:gd name="connsiteX31" fmla="*/ 7048 w 81448"/>
                <a:gd name="connsiteY31" fmla="*/ 62822 h 57014"/>
                <a:gd name="connsiteX32" fmla="*/ 2389 w 81448"/>
                <a:gd name="connsiteY32" fmla="*/ 60671 h 57014"/>
                <a:gd name="connsiteX33" fmla="*/ 105 w 81448"/>
                <a:gd name="connsiteY33" fmla="*/ 57939 h 57014"/>
                <a:gd name="connsiteX34" fmla="*/ 4002 w 81448"/>
                <a:gd name="connsiteY34" fmla="*/ 56998 h 57014"/>
                <a:gd name="connsiteX35" fmla="*/ 12693 w 81448"/>
                <a:gd name="connsiteY35" fmla="*/ 57715 h 57014"/>
                <a:gd name="connsiteX36" fmla="*/ 21652 w 81448"/>
                <a:gd name="connsiteY36" fmla="*/ 57894 h 57014"/>
                <a:gd name="connsiteX37" fmla="*/ 28461 w 81448"/>
                <a:gd name="connsiteY37" fmla="*/ 57894 h 57014"/>
                <a:gd name="connsiteX38" fmla="*/ 37241 w 81448"/>
                <a:gd name="connsiteY38" fmla="*/ 57804 h 57014"/>
                <a:gd name="connsiteX39" fmla="*/ 37241 w 81448"/>
                <a:gd name="connsiteY39" fmla="*/ 36302 h 57014"/>
                <a:gd name="connsiteX40" fmla="*/ 25415 w 81448"/>
                <a:gd name="connsiteY40" fmla="*/ 36391 h 57014"/>
                <a:gd name="connsiteX41" fmla="*/ 18964 w 81448"/>
                <a:gd name="connsiteY41" fmla="*/ 35137 h 57014"/>
                <a:gd name="connsiteX42" fmla="*/ 16097 w 81448"/>
                <a:gd name="connsiteY42" fmla="*/ 29582 h 57014"/>
                <a:gd name="connsiteX43" fmla="*/ 16097 w 81448"/>
                <a:gd name="connsiteY43" fmla="*/ 9782 h 57014"/>
                <a:gd name="connsiteX44" fmla="*/ 14440 w 81448"/>
                <a:gd name="connsiteY44" fmla="*/ 6288 h 57014"/>
                <a:gd name="connsiteX45" fmla="*/ 9826 w 81448"/>
                <a:gd name="connsiteY45" fmla="*/ 4944 h 57014"/>
                <a:gd name="connsiteX46" fmla="*/ 8661 w 81448"/>
                <a:gd name="connsiteY46" fmla="*/ 4182 h 57014"/>
                <a:gd name="connsiteX47" fmla="*/ 8392 w 81448"/>
                <a:gd name="connsiteY47" fmla="*/ 2883 h 57014"/>
                <a:gd name="connsiteX48" fmla="*/ 9019 w 81448"/>
                <a:gd name="connsiteY48" fmla="*/ 1719 h 57014"/>
                <a:gd name="connsiteX49" fmla="*/ 10542 w 81448"/>
                <a:gd name="connsiteY49" fmla="*/ 1091 h 57014"/>
                <a:gd name="connsiteX50" fmla="*/ 17531 w 81448"/>
                <a:gd name="connsiteY50" fmla="*/ 1360 h 57014"/>
                <a:gd name="connsiteX51" fmla="*/ 24967 w 81448"/>
                <a:gd name="connsiteY51" fmla="*/ 2256 h 57014"/>
                <a:gd name="connsiteX52" fmla="*/ 46649 w 81448"/>
                <a:gd name="connsiteY52" fmla="*/ 2077 h 57014"/>
                <a:gd name="connsiteX53" fmla="*/ 49516 w 81448"/>
                <a:gd name="connsiteY53" fmla="*/ 1943 h 57014"/>
                <a:gd name="connsiteX54" fmla="*/ 53279 w 81448"/>
                <a:gd name="connsiteY54" fmla="*/ 912 h 57014"/>
                <a:gd name="connsiteX55" fmla="*/ 53547 w 81448"/>
                <a:gd name="connsiteY55" fmla="*/ 778 h 57014"/>
                <a:gd name="connsiteX56" fmla="*/ 53995 w 81448"/>
                <a:gd name="connsiteY56" fmla="*/ 554 h 57014"/>
                <a:gd name="connsiteX57" fmla="*/ 54488 w 81448"/>
                <a:gd name="connsiteY57" fmla="*/ 375 h 57014"/>
                <a:gd name="connsiteX58" fmla="*/ 55160 w 81448"/>
                <a:gd name="connsiteY58" fmla="*/ 196 h 57014"/>
                <a:gd name="connsiteX59" fmla="*/ 59550 w 81448"/>
                <a:gd name="connsiteY59" fmla="*/ 61 h 57014"/>
                <a:gd name="connsiteX60" fmla="*/ 63761 w 81448"/>
                <a:gd name="connsiteY60" fmla="*/ 285 h 57014"/>
                <a:gd name="connsiteX61" fmla="*/ 66718 w 81448"/>
                <a:gd name="connsiteY61" fmla="*/ 1629 h 57014"/>
                <a:gd name="connsiteX62" fmla="*/ 67703 w 81448"/>
                <a:gd name="connsiteY62" fmla="*/ 3779 h 57014"/>
                <a:gd name="connsiteX63" fmla="*/ 66539 w 81448"/>
                <a:gd name="connsiteY63" fmla="*/ 5840 h 57014"/>
                <a:gd name="connsiteX64" fmla="*/ 63224 w 81448"/>
                <a:gd name="connsiteY64" fmla="*/ 6736 h 57014"/>
                <a:gd name="connsiteX65" fmla="*/ 24519 w 81448"/>
                <a:gd name="connsiteY65" fmla="*/ 6825 h 57014"/>
                <a:gd name="connsiteX66" fmla="*/ 24519 w 81448"/>
                <a:gd name="connsiteY66" fmla="*/ 28955 h 57014"/>
                <a:gd name="connsiteX67" fmla="*/ 25549 w 81448"/>
                <a:gd name="connsiteY67" fmla="*/ 31195 h 57014"/>
                <a:gd name="connsiteX68" fmla="*/ 27834 w 81448"/>
                <a:gd name="connsiteY68" fmla="*/ 31822 h 57014"/>
                <a:gd name="connsiteX69" fmla="*/ 47365 w 81448"/>
                <a:gd name="connsiteY69" fmla="*/ 31643 h 57014"/>
                <a:gd name="connsiteX70" fmla="*/ 50143 w 81448"/>
                <a:gd name="connsiteY70" fmla="*/ 31329 h 57014"/>
                <a:gd name="connsiteX71" fmla="*/ 53906 w 81448"/>
                <a:gd name="connsiteY71" fmla="*/ 30120 h 57014"/>
                <a:gd name="connsiteX72" fmla="*/ 54712 w 81448"/>
                <a:gd name="connsiteY72" fmla="*/ 29672 h 57014"/>
                <a:gd name="connsiteX73" fmla="*/ 55877 w 81448"/>
                <a:gd name="connsiteY73" fmla="*/ 29403 h 57014"/>
                <a:gd name="connsiteX74" fmla="*/ 60312 w 81448"/>
                <a:gd name="connsiteY74" fmla="*/ 29269 h 57014"/>
                <a:gd name="connsiteX75" fmla="*/ 64388 w 81448"/>
                <a:gd name="connsiteY75" fmla="*/ 29582 h 57014"/>
                <a:gd name="connsiteX76" fmla="*/ 67211 w 81448"/>
                <a:gd name="connsiteY76" fmla="*/ 31016 h 57014"/>
                <a:gd name="connsiteX77" fmla="*/ 68151 w 81448"/>
                <a:gd name="connsiteY77" fmla="*/ 33256 h 57014"/>
                <a:gd name="connsiteX78" fmla="*/ 67121 w 81448"/>
                <a:gd name="connsiteY78" fmla="*/ 35227 h 57014"/>
                <a:gd name="connsiteX79" fmla="*/ 64030 w 81448"/>
                <a:gd name="connsiteY79" fmla="*/ 36123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</a:cxnLst>
              <a:rect l="l" t="t" r="r" b="b"/>
              <a:pathLst>
                <a:path w="81448" h="57014">
                  <a:moveTo>
                    <a:pt x="64030" y="36123"/>
                  </a:moveTo>
                  <a:lnTo>
                    <a:pt x="45126" y="36212"/>
                  </a:lnTo>
                  <a:lnTo>
                    <a:pt x="45126" y="57804"/>
                  </a:lnTo>
                  <a:cubicBezTo>
                    <a:pt x="46260" y="57804"/>
                    <a:pt x="47425" y="57789"/>
                    <a:pt x="48620" y="57760"/>
                  </a:cubicBezTo>
                  <a:cubicBezTo>
                    <a:pt x="49814" y="57730"/>
                    <a:pt x="50949" y="57715"/>
                    <a:pt x="52024" y="57715"/>
                  </a:cubicBezTo>
                  <a:cubicBezTo>
                    <a:pt x="53099" y="57655"/>
                    <a:pt x="54130" y="57625"/>
                    <a:pt x="55115" y="57625"/>
                  </a:cubicBezTo>
                  <a:cubicBezTo>
                    <a:pt x="56101" y="57625"/>
                    <a:pt x="56982" y="57595"/>
                    <a:pt x="57758" y="57536"/>
                  </a:cubicBezTo>
                  <a:cubicBezTo>
                    <a:pt x="59013" y="57536"/>
                    <a:pt x="60207" y="57371"/>
                    <a:pt x="61342" y="57043"/>
                  </a:cubicBezTo>
                  <a:cubicBezTo>
                    <a:pt x="62477" y="56714"/>
                    <a:pt x="63253" y="56460"/>
                    <a:pt x="63672" y="56281"/>
                  </a:cubicBezTo>
                  <a:cubicBezTo>
                    <a:pt x="64149" y="56102"/>
                    <a:pt x="64642" y="55953"/>
                    <a:pt x="65150" y="55833"/>
                  </a:cubicBezTo>
                  <a:cubicBezTo>
                    <a:pt x="65658" y="55714"/>
                    <a:pt x="66150" y="55624"/>
                    <a:pt x="66628" y="55565"/>
                  </a:cubicBezTo>
                  <a:cubicBezTo>
                    <a:pt x="68181" y="55445"/>
                    <a:pt x="69719" y="55400"/>
                    <a:pt x="71242" y="55430"/>
                  </a:cubicBezTo>
                  <a:cubicBezTo>
                    <a:pt x="72765" y="55460"/>
                    <a:pt x="74333" y="55535"/>
                    <a:pt x="75946" y="55654"/>
                  </a:cubicBezTo>
                  <a:cubicBezTo>
                    <a:pt x="77738" y="55833"/>
                    <a:pt x="79126" y="56177"/>
                    <a:pt x="80112" y="56684"/>
                  </a:cubicBezTo>
                  <a:cubicBezTo>
                    <a:pt x="81098" y="57192"/>
                    <a:pt x="81590" y="57954"/>
                    <a:pt x="81590" y="58969"/>
                  </a:cubicBezTo>
                  <a:cubicBezTo>
                    <a:pt x="81531" y="60164"/>
                    <a:pt x="80978" y="60955"/>
                    <a:pt x="79933" y="61343"/>
                  </a:cubicBezTo>
                  <a:cubicBezTo>
                    <a:pt x="78888" y="61732"/>
                    <a:pt x="77529" y="61926"/>
                    <a:pt x="75856" y="61926"/>
                  </a:cubicBezTo>
                  <a:cubicBezTo>
                    <a:pt x="74005" y="61926"/>
                    <a:pt x="71750" y="61911"/>
                    <a:pt x="69092" y="61881"/>
                  </a:cubicBezTo>
                  <a:cubicBezTo>
                    <a:pt x="66434" y="61851"/>
                    <a:pt x="63672" y="61836"/>
                    <a:pt x="60805" y="61836"/>
                  </a:cubicBezTo>
                  <a:cubicBezTo>
                    <a:pt x="57878" y="61836"/>
                    <a:pt x="54981" y="61821"/>
                    <a:pt x="52114" y="61791"/>
                  </a:cubicBezTo>
                  <a:cubicBezTo>
                    <a:pt x="49247" y="61761"/>
                    <a:pt x="46679" y="61717"/>
                    <a:pt x="44409" y="61657"/>
                  </a:cubicBezTo>
                  <a:cubicBezTo>
                    <a:pt x="42677" y="61657"/>
                    <a:pt x="40795" y="61687"/>
                    <a:pt x="38764" y="61746"/>
                  </a:cubicBezTo>
                  <a:cubicBezTo>
                    <a:pt x="36734" y="61806"/>
                    <a:pt x="34733" y="61866"/>
                    <a:pt x="32762" y="61926"/>
                  </a:cubicBezTo>
                  <a:cubicBezTo>
                    <a:pt x="30791" y="62045"/>
                    <a:pt x="28924" y="62165"/>
                    <a:pt x="27162" y="62284"/>
                  </a:cubicBezTo>
                  <a:cubicBezTo>
                    <a:pt x="25400" y="62403"/>
                    <a:pt x="23952" y="62493"/>
                    <a:pt x="22817" y="62553"/>
                  </a:cubicBezTo>
                  <a:cubicBezTo>
                    <a:pt x="22279" y="62613"/>
                    <a:pt x="21772" y="62687"/>
                    <a:pt x="21294" y="62777"/>
                  </a:cubicBezTo>
                  <a:cubicBezTo>
                    <a:pt x="20816" y="62866"/>
                    <a:pt x="20398" y="62971"/>
                    <a:pt x="20039" y="63090"/>
                  </a:cubicBezTo>
                  <a:cubicBezTo>
                    <a:pt x="19621" y="63210"/>
                    <a:pt x="19233" y="63344"/>
                    <a:pt x="18875" y="63494"/>
                  </a:cubicBezTo>
                  <a:cubicBezTo>
                    <a:pt x="18516" y="63643"/>
                    <a:pt x="18158" y="63747"/>
                    <a:pt x="17800" y="63807"/>
                  </a:cubicBezTo>
                  <a:cubicBezTo>
                    <a:pt x="16904" y="64106"/>
                    <a:pt x="15933" y="64300"/>
                    <a:pt x="14888" y="64389"/>
                  </a:cubicBezTo>
                  <a:cubicBezTo>
                    <a:pt x="13842" y="64479"/>
                    <a:pt x="12484" y="64315"/>
                    <a:pt x="10811" y="63897"/>
                  </a:cubicBezTo>
                  <a:cubicBezTo>
                    <a:pt x="9736" y="63718"/>
                    <a:pt x="8482" y="63359"/>
                    <a:pt x="7048" y="62822"/>
                  </a:cubicBezTo>
                  <a:cubicBezTo>
                    <a:pt x="5615" y="62284"/>
                    <a:pt x="4062" y="61567"/>
                    <a:pt x="2389" y="60671"/>
                  </a:cubicBezTo>
                  <a:cubicBezTo>
                    <a:pt x="598" y="59775"/>
                    <a:pt x="-164" y="58865"/>
                    <a:pt x="105" y="57939"/>
                  </a:cubicBezTo>
                  <a:cubicBezTo>
                    <a:pt x="374" y="57013"/>
                    <a:pt x="1673" y="56699"/>
                    <a:pt x="4002" y="56998"/>
                  </a:cubicBezTo>
                  <a:cubicBezTo>
                    <a:pt x="6690" y="57356"/>
                    <a:pt x="9587" y="57595"/>
                    <a:pt x="12693" y="57715"/>
                  </a:cubicBezTo>
                  <a:cubicBezTo>
                    <a:pt x="15799" y="57834"/>
                    <a:pt x="18785" y="57894"/>
                    <a:pt x="21652" y="57894"/>
                  </a:cubicBezTo>
                  <a:cubicBezTo>
                    <a:pt x="23623" y="57894"/>
                    <a:pt x="25893" y="57894"/>
                    <a:pt x="28461" y="57894"/>
                  </a:cubicBezTo>
                  <a:cubicBezTo>
                    <a:pt x="31030" y="57894"/>
                    <a:pt x="33956" y="57864"/>
                    <a:pt x="37241" y="57804"/>
                  </a:cubicBezTo>
                  <a:lnTo>
                    <a:pt x="37241" y="36302"/>
                  </a:lnTo>
                  <a:lnTo>
                    <a:pt x="25415" y="36391"/>
                  </a:lnTo>
                  <a:cubicBezTo>
                    <a:pt x="23026" y="36391"/>
                    <a:pt x="20876" y="35973"/>
                    <a:pt x="18964" y="35137"/>
                  </a:cubicBezTo>
                  <a:cubicBezTo>
                    <a:pt x="17053" y="34301"/>
                    <a:pt x="16097" y="32449"/>
                    <a:pt x="16097" y="29582"/>
                  </a:cubicBezTo>
                  <a:lnTo>
                    <a:pt x="16097" y="9782"/>
                  </a:lnTo>
                  <a:cubicBezTo>
                    <a:pt x="16097" y="7990"/>
                    <a:pt x="15545" y="6825"/>
                    <a:pt x="14440" y="6288"/>
                  </a:cubicBezTo>
                  <a:cubicBezTo>
                    <a:pt x="13335" y="5750"/>
                    <a:pt x="11797" y="5302"/>
                    <a:pt x="9826" y="4944"/>
                  </a:cubicBezTo>
                  <a:cubicBezTo>
                    <a:pt x="9288" y="4825"/>
                    <a:pt x="8900" y="4571"/>
                    <a:pt x="8661" y="4182"/>
                  </a:cubicBezTo>
                  <a:cubicBezTo>
                    <a:pt x="8422" y="3794"/>
                    <a:pt x="8332" y="3361"/>
                    <a:pt x="8392" y="2883"/>
                  </a:cubicBezTo>
                  <a:cubicBezTo>
                    <a:pt x="8452" y="2465"/>
                    <a:pt x="8661" y="2077"/>
                    <a:pt x="9019" y="1719"/>
                  </a:cubicBezTo>
                  <a:cubicBezTo>
                    <a:pt x="9378" y="1360"/>
                    <a:pt x="9885" y="1151"/>
                    <a:pt x="10542" y="1091"/>
                  </a:cubicBezTo>
                  <a:cubicBezTo>
                    <a:pt x="12394" y="1032"/>
                    <a:pt x="14723" y="1121"/>
                    <a:pt x="17531" y="1360"/>
                  </a:cubicBezTo>
                  <a:cubicBezTo>
                    <a:pt x="20338" y="1599"/>
                    <a:pt x="22817" y="1898"/>
                    <a:pt x="24967" y="2256"/>
                  </a:cubicBezTo>
                  <a:lnTo>
                    <a:pt x="46649" y="2077"/>
                  </a:lnTo>
                  <a:cubicBezTo>
                    <a:pt x="47306" y="2077"/>
                    <a:pt x="48261" y="2032"/>
                    <a:pt x="49516" y="1943"/>
                  </a:cubicBezTo>
                  <a:cubicBezTo>
                    <a:pt x="50770" y="1853"/>
                    <a:pt x="52024" y="1510"/>
                    <a:pt x="53279" y="912"/>
                  </a:cubicBezTo>
                  <a:cubicBezTo>
                    <a:pt x="53338" y="912"/>
                    <a:pt x="53428" y="867"/>
                    <a:pt x="53547" y="778"/>
                  </a:cubicBezTo>
                  <a:cubicBezTo>
                    <a:pt x="53667" y="688"/>
                    <a:pt x="53816" y="614"/>
                    <a:pt x="53995" y="554"/>
                  </a:cubicBezTo>
                  <a:cubicBezTo>
                    <a:pt x="54115" y="494"/>
                    <a:pt x="54279" y="434"/>
                    <a:pt x="54488" y="375"/>
                  </a:cubicBezTo>
                  <a:cubicBezTo>
                    <a:pt x="54697" y="315"/>
                    <a:pt x="54921" y="255"/>
                    <a:pt x="55160" y="196"/>
                  </a:cubicBezTo>
                  <a:cubicBezTo>
                    <a:pt x="56355" y="76"/>
                    <a:pt x="57818" y="31"/>
                    <a:pt x="59550" y="61"/>
                  </a:cubicBezTo>
                  <a:cubicBezTo>
                    <a:pt x="61282" y="91"/>
                    <a:pt x="62686" y="166"/>
                    <a:pt x="63761" y="285"/>
                  </a:cubicBezTo>
                  <a:cubicBezTo>
                    <a:pt x="65075" y="464"/>
                    <a:pt x="66061" y="912"/>
                    <a:pt x="66718" y="1629"/>
                  </a:cubicBezTo>
                  <a:cubicBezTo>
                    <a:pt x="67375" y="2346"/>
                    <a:pt x="67703" y="3063"/>
                    <a:pt x="67703" y="3779"/>
                  </a:cubicBezTo>
                  <a:cubicBezTo>
                    <a:pt x="67644" y="4556"/>
                    <a:pt x="67255" y="5243"/>
                    <a:pt x="66539" y="5840"/>
                  </a:cubicBezTo>
                  <a:cubicBezTo>
                    <a:pt x="65822" y="6437"/>
                    <a:pt x="64717" y="6736"/>
                    <a:pt x="63224" y="6736"/>
                  </a:cubicBezTo>
                  <a:lnTo>
                    <a:pt x="24519" y="6825"/>
                  </a:lnTo>
                  <a:lnTo>
                    <a:pt x="24519" y="28955"/>
                  </a:lnTo>
                  <a:cubicBezTo>
                    <a:pt x="24519" y="30030"/>
                    <a:pt x="24863" y="30777"/>
                    <a:pt x="25549" y="31195"/>
                  </a:cubicBezTo>
                  <a:cubicBezTo>
                    <a:pt x="26236" y="31613"/>
                    <a:pt x="26998" y="31822"/>
                    <a:pt x="27834" y="31822"/>
                  </a:cubicBezTo>
                  <a:lnTo>
                    <a:pt x="47365" y="31643"/>
                  </a:lnTo>
                  <a:cubicBezTo>
                    <a:pt x="47903" y="31643"/>
                    <a:pt x="48829" y="31538"/>
                    <a:pt x="50143" y="31329"/>
                  </a:cubicBezTo>
                  <a:cubicBezTo>
                    <a:pt x="51457" y="31120"/>
                    <a:pt x="52711" y="30717"/>
                    <a:pt x="53906" y="30120"/>
                  </a:cubicBezTo>
                  <a:cubicBezTo>
                    <a:pt x="54085" y="29941"/>
                    <a:pt x="54354" y="29791"/>
                    <a:pt x="54712" y="29672"/>
                  </a:cubicBezTo>
                  <a:cubicBezTo>
                    <a:pt x="55071" y="29552"/>
                    <a:pt x="55459" y="29463"/>
                    <a:pt x="55877" y="29403"/>
                  </a:cubicBezTo>
                  <a:cubicBezTo>
                    <a:pt x="57131" y="29224"/>
                    <a:pt x="58610" y="29179"/>
                    <a:pt x="60312" y="29269"/>
                  </a:cubicBezTo>
                  <a:cubicBezTo>
                    <a:pt x="62014" y="29358"/>
                    <a:pt x="63373" y="29463"/>
                    <a:pt x="64388" y="29582"/>
                  </a:cubicBezTo>
                  <a:cubicBezTo>
                    <a:pt x="65643" y="29821"/>
                    <a:pt x="66583" y="30299"/>
                    <a:pt x="67211" y="31016"/>
                  </a:cubicBezTo>
                  <a:cubicBezTo>
                    <a:pt x="67838" y="31733"/>
                    <a:pt x="68151" y="32479"/>
                    <a:pt x="68151" y="33256"/>
                  </a:cubicBezTo>
                  <a:cubicBezTo>
                    <a:pt x="68151" y="33972"/>
                    <a:pt x="67808" y="34629"/>
                    <a:pt x="67121" y="35227"/>
                  </a:cubicBezTo>
                  <a:cubicBezTo>
                    <a:pt x="66434" y="35824"/>
                    <a:pt x="65404" y="36123"/>
                    <a:pt x="64030" y="36123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7" name="자유형: 도형 676">
              <a:extLst>
                <a:ext uri="{FF2B5EF4-FFF2-40B4-BE49-F238E27FC236}">
                  <a16:creationId xmlns:a16="http://schemas.microsoft.com/office/drawing/2014/main" id="{A0C2B468-17B4-43F6-B557-EDDD9D1D35AC}"/>
                </a:ext>
              </a:extLst>
            </p:cNvPr>
            <p:cNvSpPr/>
            <p:nvPr/>
          </p:nvSpPr>
          <p:spPr>
            <a:xfrm>
              <a:off x="6836343" y="5046271"/>
              <a:ext cx="81449" cy="81449"/>
            </a:xfrm>
            <a:custGeom>
              <a:avLst/>
              <a:gdLst>
                <a:gd name="connsiteX0" fmla="*/ 34252 w 81448"/>
                <a:gd name="connsiteY0" fmla="*/ 14029 h 81448"/>
                <a:gd name="connsiteX1" fmla="*/ 31250 w 81448"/>
                <a:gd name="connsiteY1" fmla="*/ 14298 h 81448"/>
                <a:gd name="connsiteX2" fmla="*/ 28607 w 81448"/>
                <a:gd name="connsiteY2" fmla="*/ 14387 h 81448"/>
                <a:gd name="connsiteX3" fmla="*/ 26009 w 81448"/>
                <a:gd name="connsiteY3" fmla="*/ 14432 h 81448"/>
                <a:gd name="connsiteX4" fmla="*/ 23501 w 81448"/>
                <a:gd name="connsiteY4" fmla="*/ 14208 h 81448"/>
                <a:gd name="connsiteX5" fmla="*/ 19782 w 81448"/>
                <a:gd name="connsiteY5" fmla="*/ 12998 h 81448"/>
                <a:gd name="connsiteX6" fmla="*/ 15437 w 81448"/>
                <a:gd name="connsiteY6" fmla="*/ 9818 h 81448"/>
                <a:gd name="connsiteX7" fmla="*/ 14407 w 81448"/>
                <a:gd name="connsiteY7" fmla="*/ 7175 h 81448"/>
                <a:gd name="connsiteX8" fmla="*/ 18483 w 81448"/>
                <a:gd name="connsiteY8" fmla="*/ 6951 h 81448"/>
                <a:gd name="connsiteX9" fmla="*/ 25830 w 81448"/>
                <a:gd name="connsiteY9" fmla="*/ 8071 h 81448"/>
                <a:gd name="connsiteX10" fmla="*/ 33983 w 81448"/>
                <a:gd name="connsiteY10" fmla="*/ 8295 h 81448"/>
                <a:gd name="connsiteX11" fmla="*/ 37656 w 81448"/>
                <a:gd name="connsiteY11" fmla="*/ 9146 h 81448"/>
                <a:gd name="connsiteX12" fmla="*/ 38821 w 81448"/>
                <a:gd name="connsiteY12" fmla="*/ 11072 h 81448"/>
                <a:gd name="connsiteX13" fmla="*/ 37567 w 81448"/>
                <a:gd name="connsiteY13" fmla="*/ 12998 h 81448"/>
                <a:gd name="connsiteX14" fmla="*/ 34252 w 81448"/>
                <a:gd name="connsiteY14" fmla="*/ 14029 h 81448"/>
                <a:gd name="connsiteX15" fmla="*/ 51991 w 81448"/>
                <a:gd name="connsiteY15" fmla="*/ 22182 h 81448"/>
                <a:gd name="connsiteX16" fmla="*/ 50648 w 81448"/>
                <a:gd name="connsiteY16" fmla="*/ 24332 h 81448"/>
                <a:gd name="connsiteX17" fmla="*/ 47422 w 81448"/>
                <a:gd name="connsiteY17" fmla="*/ 24870 h 81448"/>
                <a:gd name="connsiteX18" fmla="*/ 45182 w 81448"/>
                <a:gd name="connsiteY18" fmla="*/ 24870 h 81448"/>
                <a:gd name="connsiteX19" fmla="*/ 41151 w 81448"/>
                <a:gd name="connsiteY19" fmla="*/ 24870 h 81448"/>
                <a:gd name="connsiteX20" fmla="*/ 36581 w 81448"/>
                <a:gd name="connsiteY20" fmla="*/ 24870 h 81448"/>
                <a:gd name="connsiteX21" fmla="*/ 32729 w 81448"/>
                <a:gd name="connsiteY21" fmla="*/ 24870 h 81448"/>
                <a:gd name="connsiteX22" fmla="*/ 29190 w 81448"/>
                <a:gd name="connsiteY22" fmla="*/ 25004 h 81448"/>
                <a:gd name="connsiteX23" fmla="*/ 25203 w 81448"/>
                <a:gd name="connsiteY23" fmla="*/ 25138 h 81448"/>
                <a:gd name="connsiteX24" fmla="*/ 21440 w 81448"/>
                <a:gd name="connsiteY24" fmla="*/ 25228 h 81448"/>
                <a:gd name="connsiteX25" fmla="*/ 18842 w 81448"/>
                <a:gd name="connsiteY25" fmla="*/ 25407 h 81448"/>
                <a:gd name="connsiteX26" fmla="*/ 17856 w 81448"/>
                <a:gd name="connsiteY26" fmla="*/ 25631 h 81448"/>
                <a:gd name="connsiteX27" fmla="*/ 17050 w 81448"/>
                <a:gd name="connsiteY27" fmla="*/ 25855 h 81448"/>
                <a:gd name="connsiteX28" fmla="*/ 16199 w 81448"/>
                <a:gd name="connsiteY28" fmla="*/ 26214 h 81448"/>
                <a:gd name="connsiteX29" fmla="*/ 15437 w 81448"/>
                <a:gd name="connsiteY29" fmla="*/ 26482 h 81448"/>
                <a:gd name="connsiteX30" fmla="*/ 12660 w 81448"/>
                <a:gd name="connsiteY30" fmla="*/ 27109 h 81448"/>
                <a:gd name="connsiteX31" fmla="*/ 8628 w 81448"/>
                <a:gd name="connsiteY31" fmla="*/ 26393 h 81448"/>
                <a:gd name="connsiteX32" fmla="*/ 7239 w 81448"/>
                <a:gd name="connsiteY32" fmla="*/ 25945 h 81448"/>
                <a:gd name="connsiteX33" fmla="*/ 5582 w 81448"/>
                <a:gd name="connsiteY33" fmla="*/ 25407 h 81448"/>
                <a:gd name="connsiteX34" fmla="*/ 3880 w 81448"/>
                <a:gd name="connsiteY34" fmla="*/ 24601 h 81448"/>
                <a:gd name="connsiteX35" fmla="*/ 2177 w 81448"/>
                <a:gd name="connsiteY35" fmla="*/ 23615 h 81448"/>
                <a:gd name="connsiteX36" fmla="*/ 72 w 81448"/>
                <a:gd name="connsiteY36" fmla="*/ 21017 h 81448"/>
                <a:gd name="connsiteX37" fmla="*/ 2446 w 81448"/>
                <a:gd name="connsiteY37" fmla="*/ 20032 h 81448"/>
                <a:gd name="connsiteX38" fmla="*/ 5716 w 81448"/>
                <a:gd name="connsiteY38" fmla="*/ 20345 h 81448"/>
                <a:gd name="connsiteX39" fmla="*/ 9166 w 81448"/>
                <a:gd name="connsiteY39" fmla="*/ 20569 h 81448"/>
                <a:gd name="connsiteX40" fmla="*/ 13152 w 81448"/>
                <a:gd name="connsiteY40" fmla="*/ 20793 h 81448"/>
                <a:gd name="connsiteX41" fmla="*/ 17767 w 81448"/>
                <a:gd name="connsiteY41" fmla="*/ 20838 h 81448"/>
                <a:gd name="connsiteX42" fmla="*/ 21171 w 81448"/>
                <a:gd name="connsiteY42" fmla="*/ 20883 h 81448"/>
                <a:gd name="connsiteX43" fmla="*/ 25830 w 81448"/>
                <a:gd name="connsiteY43" fmla="*/ 20838 h 81448"/>
                <a:gd name="connsiteX44" fmla="*/ 30489 w 81448"/>
                <a:gd name="connsiteY44" fmla="*/ 20793 h 81448"/>
                <a:gd name="connsiteX45" fmla="*/ 33983 w 81448"/>
                <a:gd name="connsiteY45" fmla="*/ 20569 h 81448"/>
                <a:gd name="connsiteX46" fmla="*/ 35372 w 81448"/>
                <a:gd name="connsiteY46" fmla="*/ 20211 h 81448"/>
                <a:gd name="connsiteX47" fmla="*/ 36760 w 81448"/>
                <a:gd name="connsiteY47" fmla="*/ 19584 h 81448"/>
                <a:gd name="connsiteX48" fmla="*/ 37298 w 81448"/>
                <a:gd name="connsiteY48" fmla="*/ 19404 h 81448"/>
                <a:gd name="connsiteX49" fmla="*/ 37836 w 81448"/>
                <a:gd name="connsiteY49" fmla="*/ 19225 h 81448"/>
                <a:gd name="connsiteX50" fmla="*/ 38418 w 81448"/>
                <a:gd name="connsiteY50" fmla="*/ 19180 h 81448"/>
                <a:gd name="connsiteX51" fmla="*/ 39000 w 81448"/>
                <a:gd name="connsiteY51" fmla="*/ 19046 h 81448"/>
                <a:gd name="connsiteX52" fmla="*/ 43480 w 81448"/>
                <a:gd name="connsiteY52" fmla="*/ 18867 h 81448"/>
                <a:gd name="connsiteX53" fmla="*/ 47870 w 81448"/>
                <a:gd name="connsiteY53" fmla="*/ 19225 h 81448"/>
                <a:gd name="connsiteX54" fmla="*/ 50827 w 81448"/>
                <a:gd name="connsiteY54" fmla="*/ 20166 h 81448"/>
                <a:gd name="connsiteX55" fmla="*/ 51991 w 81448"/>
                <a:gd name="connsiteY55" fmla="*/ 22182 h 81448"/>
                <a:gd name="connsiteX56" fmla="*/ 26726 w 81448"/>
                <a:gd name="connsiteY56" fmla="*/ 30514 h 81448"/>
                <a:gd name="connsiteX57" fmla="*/ 33938 w 81448"/>
                <a:gd name="connsiteY57" fmla="*/ 31679 h 81448"/>
                <a:gd name="connsiteX58" fmla="*/ 39807 w 81448"/>
                <a:gd name="connsiteY58" fmla="*/ 34904 h 81448"/>
                <a:gd name="connsiteX59" fmla="*/ 43659 w 81448"/>
                <a:gd name="connsiteY59" fmla="*/ 40056 h 81448"/>
                <a:gd name="connsiteX60" fmla="*/ 45093 w 81448"/>
                <a:gd name="connsiteY60" fmla="*/ 46820 h 81448"/>
                <a:gd name="connsiteX61" fmla="*/ 43704 w 81448"/>
                <a:gd name="connsiteY61" fmla="*/ 53629 h 81448"/>
                <a:gd name="connsiteX62" fmla="*/ 39807 w 81448"/>
                <a:gd name="connsiteY62" fmla="*/ 58826 h 81448"/>
                <a:gd name="connsiteX63" fmla="*/ 34028 w 81448"/>
                <a:gd name="connsiteY63" fmla="*/ 62141 h 81448"/>
                <a:gd name="connsiteX64" fmla="*/ 26726 w 81448"/>
                <a:gd name="connsiteY64" fmla="*/ 63305 h 81448"/>
                <a:gd name="connsiteX65" fmla="*/ 19334 w 81448"/>
                <a:gd name="connsiteY65" fmla="*/ 62141 h 81448"/>
                <a:gd name="connsiteX66" fmla="*/ 13556 w 81448"/>
                <a:gd name="connsiteY66" fmla="*/ 58826 h 81448"/>
                <a:gd name="connsiteX67" fmla="*/ 9703 w 81448"/>
                <a:gd name="connsiteY67" fmla="*/ 53629 h 81448"/>
                <a:gd name="connsiteX68" fmla="*/ 8359 w 81448"/>
                <a:gd name="connsiteY68" fmla="*/ 46820 h 81448"/>
                <a:gd name="connsiteX69" fmla="*/ 9748 w 81448"/>
                <a:gd name="connsiteY69" fmla="*/ 40056 h 81448"/>
                <a:gd name="connsiteX70" fmla="*/ 13645 w 81448"/>
                <a:gd name="connsiteY70" fmla="*/ 34904 h 81448"/>
                <a:gd name="connsiteX71" fmla="*/ 19424 w 81448"/>
                <a:gd name="connsiteY71" fmla="*/ 31679 h 81448"/>
                <a:gd name="connsiteX72" fmla="*/ 26726 w 81448"/>
                <a:gd name="connsiteY72" fmla="*/ 30514 h 81448"/>
                <a:gd name="connsiteX73" fmla="*/ 26726 w 81448"/>
                <a:gd name="connsiteY73" fmla="*/ 35263 h 81448"/>
                <a:gd name="connsiteX74" fmla="*/ 18931 w 81448"/>
                <a:gd name="connsiteY74" fmla="*/ 38533 h 81448"/>
                <a:gd name="connsiteX75" fmla="*/ 15706 w 81448"/>
                <a:gd name="connsiteY75" fmla="*/ 46910 h 81448"/>
                <a:gd name="connsiteX76" fmla="*/ 18976 w 81448"/>
                <a:gd name="connsiteY76" fmla="*/ 55242 h 81448"/>
                <a:gd name="connsiteX77" fmla="*/ 26726 w 81448"/>
                <a:gd name="connsiteY77" fmla="*/ 58199 h 81448"/>
                <a:gd name="connsiteX78" fmla="*/ 34431 w 81448"/>
                <a:gd name="connsiteY78" fmla="*/ 55242 h 81448"/>
                <a:gd name="connsiteX79" fmla="*/ 37746 w 81448"/>
                <a:gd name="connsiteY79" fmla="*/ 46910 h 81448"/>
                <a:gd name="connsiteX80" fmla="*/ 34521 w 81448"/>
                <a:gd name="connsiteY80" fmla="*/ 38533 h 81448"/>
                <a:gd name="connsiteX81" fmla="*/ 26726 w 81448"/>
                <a:gd name="connsiteY81" fmla="*/ 35263 h 81448"/>
                <a:gd name="connsiteX82" fmla="*/ 64355 w 81448"/>
                <a:gd name="connsiteY82" fmla="*/ 10445 h 81448"/>
                <a:gd name="connsiteX83" fmla="*/ 64355 w 81448"/>
                <a:gd name="connsiteY83" fmla="*/ 40459 h 81448"/>
                <a:gd name="connsiteX84" fmla="*/ 68342 w 81448"/>
                <a:gd name="connsiteY84" fmla="*/ 39966 h 81448"/>
                <a:gd name="connsiteX85" fmla="*/ 71344 w 81448"/>
                <a:gd name="connsiteY85" fmla="*/ 38578 h 81448"/>
                <a:gd name="connsiteX86" fmla="*/ 74524 w 81448"/>
                <a:gd name="connsiteY86" fmla="*/ 37861 h 81448"/>
                <a:gd name="connsiteX87" fmla="*/ 79228 w 81448"/>
                <a:gd name="connsiteY87" fmla="*/ 38040 h 81448"/>
                <a:gd name="connsiteX88" fmla="*/ 82364 w 81448"/>
                <a:gd name="connsiteY88" fmla="*/ 39608 h 81448"/>
                <a:gd name="connsiteX89" fmla="*/ 83170 w 81448"/>
                <a:gd name="connsiteY89" fmla="*/ 41713 h 81448"/>
                <a:gd name="connsiteX90" fmla="*/ 81692 w 81448"/>
                <a:gd name="connsiteY90" fmla="*/ 43550 h 81448"/>
                <a:gd name="connsiteX91" fmla="*/ 78063 w 81448"/>
                <a:gd name="connsiteY91" fmla="*/ 44312 h 81448"/>
                <a:gd name="connsiteX92" fmla="*/ 64355 w 81448"/>
                <a:gd name="connsiteY92" fmla="*/ 44312 h 81448"/>
                <a:gd name="connsiteX93" fmla="*/ 64355 w 81448"/>
                <a:gd name="connsiteY93" fmla="*/ 64739 h 81448"/>
                <a:gd name="connsiteX94" fmla="*/ 63325 w 81448"/>
                <a:gd name="connsiteY94" fmla="*/ 80239 h 81448"/>
                <a:gd name="connsiteX95" fmla="*/ 59876 w 81448"/>
                <a:gd name="connsiteY95" fmla="*/ 86062 h 81448"/>
                <a:gd name="connsiteX96" fmla="*/ 58308 w 81448"/>
                <a:gd name="connsiteY96" fmla="*/ 84808 h 81448"/>
                <a:gd name="connsiteX97" fmla="*/ 57367 w 81448"/>
                <a:gd name="connsiteY97" fmla="*/ 81224 h 81448"/>
                <a:gd name="connsiteX98" fmla="*/ 56874 w 81448"/>
                <a:gd name="connsiteY98" fmla="*/ 76073 h 81448"/>
                <a:gd name="connsiteX99" fmla="*/ 56740 w 81448"/>
                <a:gd name="connsiteY99" fmla="*/ 70025 h 81448"/>
                <a:gd name="connsiteX100" fmla="*/ 56740 w 81448"/>
                <a:gd name="connsiteY100" fmla="*/ 12147 h 81448"/>
                <a:gd name="connsiteX101" fmla="*/ 56382 w 81448"/>
                <a:gd name="connsiteY101" fmla="*/ 8564 h 81448"/>
                <a:gd name="connsiteX102" fmla="*/ 54858 w 81448"/>
                <a:gd name="connsiteY102" fmla="*/ 6324 h 81448"/>
                <a:gd name="connsiteX103" fmla="*/ 51319 w 81448"/>
                <a:gd name="connsiteY103" fmla="*/ 4621 h 81448"/>
                <a:gd name="connsiteX104" fmla="*/ 47422 w 81448"/>
                <a:gd name="connsiteY104" fmla="*/ 3636 h 81448"/>
                <a:gd name="connsiteX105" fmla="*/ 46437 w 81448"/>
                <a:gd name="connsiteY105" fmla="*/ 2919 h 81448"/>
                <a:gd name="connsiteX106" fmla="*/ 46347 w 81448"/>
                <a:gd name="connsiteY106" fmla="*/ 1665 h 81448"/>
                <a:gd name="connsiteX107" fmla="*/ 46974 w 81448"/>
                <a:gd name="connsiteY107" fmla="*/ 545 h 81448"/>
                <a:gd name="connsiteX108" fmla="*/ 48497 w 81448"/>
                <a:gd name="connsiteY108" fmla="*/ 52 h 81448"/>
                <a:gd name="connsiteX109" fmla="*/ 56471 w 81448"/>
                <a:gd name="connsiteY109" fmla="*/ 724 h 81448"/>
                <a:gd name="connsiteX110" fmla="*/ 64266 w 81448"/>
                <a:gd name="connsiteY110" fmla="*/ 2292 h 81448"/>
                <a:gd name="connsiteX111" fmla="*/ 65207 w 81448"/>
                <a:gd name="connsiteY111" fmla="*/ 3322 h 81448"/>
                <a:gd name="connsiteX112" fmla="*/ 65341 w 81448"/>
                <a:gd name="connsiteY112" fmla="*/ 5069 h 81448"/>
                <a:gd name="connsiteX113" fmla="*/ 64579 w 81448"/>
                <a:gd name="connsiteY113" fmla="*/ 7757 h 81448"/>
                <a:gd name="connsiteX114" fmla="*/ 64355 w 81448"/>
                <a:gd name="connsiteY114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</a:cxnLst>
              <a:rect l="l" t="t" r="r" b="b"/>
              <a:pathLst>
                <a:path w="81448" h="81448">
                  <a:moveTo>
                    <a:pt x="34252" y="14029"/>
                  </a:moveTo>
                  <a:cubicBezTo>
                    <a:pt x="33177" y="14148"/>
                    <a:pt x="32176" y="14238"/>
                    <a:pt x="31250" y="14298"/>
                  </a:cubicBezTo>
                  <a:cubicBezTo>
                    <a:pt x="30325" y="14357"/>
                    <a:pt x="29444" y="14387"/>
                    <a:pt x="28607" y="14387"/>
                  </a:cubicBezTo>
                  <a:cubicBezTo>
                    <a:pt x="27711" y="14447"/>
                    <a:pt x="26845" y="14462"/>
                    <a:pt x="26009" y="14432"/>
                  </a:cubicBezTo>
                  <a:cubicBezTo>
                    <a:pt x="25173" y="14402"/>
                    <a:pt x="24337" y="14327"/>
                    <a:pt x="23501" y="14208"/>
                  </a:cubicBezTo>
                  <a:cubicBezTo>
                    <a:pt x="22425" y="14148"/>
                    <a:pt x="21186" y="13745"/>
                    <a:pt x="19782" y="12998"/>
                  </a:cubicBezTo>
                  <a:cubicBezTo>
                    <a:pt x="18379" y="12252"/>
                    <a:pt x="16930" y="11192"/>
                    <a:pt x="15437" y="9818"/>
                  </a:cubicBezTo>
                  <a:cubicBezTo>
                    <a:pt x="14123" y="8743"/>
                    <a:pt x="13780" y="7862"/>
                    <a:pt x="14407" y="7175"/>
                  </a:cubicBezTo>
                  <a:cubicBezTo>
                    <a:pt x="15034" y="6488"/>
                    <a:pt x="16393" y="6413"/>
                    <a:pt x="18483" y="6951"/>
                  </a:cubicBezTo>
                  <a:cubicBezTo>
                    <a:pt x="20813" y="7548"/>
                    <a:pt x="23262" y="7922"/>
                    <a:pt x="25830" y="8071"/>
                  </a:cubicBezTo>
                  <a:cubicBezTo>
                    <a:pt x="28398" y="8220"/>
                    <a:pt x="31116" y="8295"/>
                    <a:pt x="33983" y="8295"/>
                  </a:cubicBezTo>
                  <a:cubicBezTo>
                    <a:pt x="35655" y="8295"/>
                    <a:pt x="36880" y="8578"/>
                    <a:pt x="37656" y="9146"/>
                  </a:cubicBezTo>
                  <a:cubicBezTo>
                    <a:pt x="38433" y="9713"/>
                    <a:pt x="38821" y="10355"/>
                    <a:pt x="38821" y="11072"/>
                  </a:cubicBezTo>
                  <a:cubicBezTo>
                    <a:pt x="38761" y="11729"/>
                    <a:pt x="38343" y="12371"/>
                    <a:pt x="37567" y="12998"/>
                  </a:cubicBezTo>
                  <a:cubicBezTo>
                    <a:pt x="36790" y="13626"/>
                    <a:pt x="35685" y="13969"/>
                    <a:pt x="34252" y="14029"/>
                  </a:cubicBezTo>
                  <a:moveTo>
                    <a:pt x="51991" y="22182"/>
                  </a:moveTo>
                  <a:cubicBezTo>
                    <a:pt x="51991" y="23257"/>
                    <a:pt x="51543" y="23974"/>
                    <a:pt x="50648" y="24332"/>
                  </a:cubicBezTo>
                  <a:cubicBezTo>
                    <a:pt x="49752" y="24690"/>
                    <a:pt x="48676" y="24870"/>
                    <a:pt x="47422" y="24870"/>
                  </a:cubicBezTo>
                  <a:cubicBezTo>
                    <a:pt x="47123" y="24870"/>
                    <a:pt x="46377" y="24870"/>
                    <a:pt x="45182" y="24870"/>
                  </a:cubicBezTo>
                  <a:cubicBezTo>
                    <a:pt x="43988" y="24870"/>
                    <a:pt x="42644" y="24870"/>
                    <a:pt x="41151" y="24870"/>
                  </a:cubicBezTo>
                  <a:cubicBezTo>
                    <a:pt x="39657" y="24870"/>
                    <a:pt x="38134" y="24870"/>
                    <a:pt x="36581" y="24870"/>
                  </a:cubicBezTo>
                  <a:cubicBezTo>
                    <a:pt x="35028" y="24870"/>
                    <a:pt x="33744" y="24870"/>
                    <a:pt x="32729" y="24870"/>
                  </a:cubicBezTo>
                  <a:cubicBezTo>
                    <a:pt x="31713" y="24929"/>
                    <a:pt x="30534" y="24974"/>
                    <a:pt x="29190" y="25004"/>
                  </a:cubicBezTo>
                  <a:cubicBezTo>
                    <a:pt x="27846" y="25034"/>
                    <a:pt x="26517" y="25079"/>
                    <a:pt x="25203" y="25138"/>
                  </a:cubicBezTo>
                  <a:cubicBezTo>
                    <a:pt x="23829" y="25138"/>
                    <a:pt x="22575" y="25168"/>
                    <a:pt x="21440" y="25228"/>
                  </a:cubicBezTo>
                  <a:cubicBezTo>
                    <a:pt x="20305" y="25288"/>
                    <a:pt x="19439" y="25348"/>
                    <a:pt x="18842" y="25407"/>
                  </a:cubicBezTo>
                  <a:cubicBezTo>
                    <a:pt x="18483" y="25467"/>
                    <a:pt x="18155" y="25542"/>
                    <a:pt x="17856" y="25631"/>
                  </a:cubicBezTo>
                  <a:cubicBezTo>
                    <a:pt x="17558" y="25721"/>
                    <a:pt x="17289" y="25795"/>
                    <a:pt x="17050" y="25855"/>
                  </a:cubicBezTo>
                  <a:cubicBezTo>
                    <a:pt x="16751" y="25975"/>
                    <a:pt x="16467" y="26094"/>
                    <a:pt x="16199" y="26214"/>
                  </a:cubicBezTo>
                  <a:cubicBezTo>
                    <a:pt x="15930" y="26333"/>
                    <a:pt x="15676" y="26423"/>
                    <a:pt x="15437" y="26482"/>
                  </a:cubicBezTo>
                  <a:cubicBezTo>
                    <a:pt x="14541" y="26841"/>
                    <a:pt x="13615" y="27050"/>
                    <a:pt x="12660" y="27109"/>
                  </a:cubicBezTo>
                  <a:cubicBezTo>
                    <a:pt x="11704" y="27169"/>
                    <a:pt x="10360" y="26930"/>
                    <a:pt x="8628" y="26393"/>
                  </a:cubicBezTo>
                  <a:cubicBezTo>
                    <a:pt x="8210" y="26273"/>
                    <a:pt x="7747" y="26124"/>
                    <a:pt x="7239" y="25945"/>
                  </a:cubicBezTo>
                  <a:cubicBezTo>
                    <a:pt x="6732" y="25766"/>
                    <a:pt x="6179" y="25586"/>
                    <a:pt x="5582" y="25407"/>
                  </a:cubicBezTo>
                  <a:cubicBezTo>
                    <a:pt x="5044" y="25168"/>
                    <a:pt x="4477" y="24900"/>
                    <a:pt x="3880" y="24601"/>
                  </a:cubicBezTo>
                  <a:cubicBezTo>
                    <a:pt x="3282" y="24302"/>
                    <a:pt x="2715" y="23974"/>
                    <a:pt x="2177" y="23615"/>
                  </a:cubicBezTo>
                  <a:cubicBezTo>
                    <a:pt x="624" y="22660"/>
                    <a:pt x="-78" y="21794"/>
                    <a:pt x="72" y="21017"/>
                  </a:cubicBezTo>
                  <a:cubicBezTo>
                    <a:pt x="221" y="20241"/>
                    <a:pt x="1013" y="19912"/>
                    <a:pt x="2446" y="20032"/>
                  </a:cubicBezTo>
                  <a:cubicBezTo>
                    <a:pt x="3521" y="20151"/>
                    <a:pt x="4611" y="20256"/>
                    <a:pt x="5716" y="20345"/>
                  </a:cubicBezTo>
                  <a:cubicBezTo>
                    <a:pt x="6821" y="20435"/>
                    <a:pt x="7971" y="20509"/>
                    <a:pt x="9166" y="20569"/>
                  </a:cubicBezTo>
                  <a:cubicBezTo>
                    <a:pt x="10420" y="20689"/>
                    <a:pt x="11749" y="20763"/>
                    <a:pt x="13152" y="20793"/>
                  </a:cubicBezTo>
                  <a:cubicBezTo>
                    <a:pt x="14556" y="20823"/>
                    <a:pt x="16094" y="20838"/>
                    <a:pt x="17767" y="20838"/>
                  </a:cubicBezTo>
                  <a:cubicBezTo>
                    <a:pt x="18543" y="20838"/>
                    <a:pt x="19678" y="20853"/>
                    <a:pt x="21171" y="20883"/>
                  </a:cubicBezTo>
                  <a:cubicBezTo>
                    <a:pt x="22664" y="20913"/>
                    <a:pt x="24217" y="20898"/>
                    <a:pt x="25830" y="20838"/>
                  </a:cubicBezTo>
                  <a:cubicBezTo>
                    <a:pt x="27443" y="20838"/>
                    <a:pt x="28996" y="20823"/>
                    <a:pt x="30489" y="20793"/>
                  </a:cubicBezTo>
                  <a:cubicBezTo>
                    <a:pt x="31982" y="20763"/>
                    <a:pt x="33147" y="20689"/>
                    <a:pt x="33983" y="20569"/>
                  </a:cubicBezTo>
                  <a:cubicBezTo>
                    <a:pt x="34282" y="20569"/>
                    <a:pt x="34745" y="20450"/>
                    <a:pt x="35372" y="20211"/>
                  </a:cubicBezTo>
                  <a:cubicBezTo>
                    <a:pt x="35999" y="19972"/>
                    <a:pt x="36462" y="19763"/>
                    <a:pt x="36760" y="19584"/>
                  </a:cubicBezTo>
                  <a:cubicBezTo>
                    <a:pt x="36940" y="19524"/>
                    <a:pt x="37119" y="19464"/>
                    <a:pt x="37298" y="19404"/>
                  </a:cubicBezTo>
                  <a:cubicBezTo>
                    <a:pt x="37477" y="19345"/>
                    <a:pt x="37656" y="19285"/>
                    <a:pt x="37836" y="19225"/>
                  </a:cubicBezTo>
                  <a:cubicBezTo>
                    <a:pt x="38015" y="19225"/>
                    <a:pt x="38209" y="19210"/>
                    <a:pt x="38418" y="19180"/>
                  </a:cubicBezTo>
                  <a:cubicBezTo>
                    <a:pt x="38627" y="19151"/>
                    <a:pt x="38821" y="19106"/>
                    <a:pt x="39000" y="19046"/>
                  </a:cubicBezTo>
                  <a:cubicBezTo>
                    <a:pt x="40613" y="18867"/>
                    <a:pt x="42106" y="18807"/>
                    <a:pt x="43480" y="18867"/>
                  </a:cubicBezTo>
                  <a:cubicBezTo>
                    <a:pt x="44854" y="18927"/>
                    <a:pt x="46317" y="19046"/>
                    <a:pt x="47870" y="19225"/>
                  </a:cubicBezTo>
                  <a:cubicBezTo>
                    <a:pt x="49065" y="19404"/>
                    <a:pt x="50050" y="19718"/>
                    <a:pt x="50827" y="20166"/>
                  </a:cubicBezTo>
                  <a:cubicBezTo>
                    <a:pt x="51603" y="20614"/>
                    <a:pt x="51991" y="21286"/>
                    <a:pt x="51991" y="22182"/>
                  </a:cubicBezTo>
                  <a:moveTo>
                    <a:pt x="26726" y="30514"/>
                  </a:moveTo>
                  <a:cubicBezTo>
                    <a:pt x="29294" y="30514"/>
                    <a:pt x="31698" y="30902"/>
                    <a:pt x="33938" y="31679"/>
                  </a:cubicBezTo>
                  <a:cubicBezTo>
                    <a:pt x="36178" y="32455"/>
                    <a:pt x="38134" y="33530"/>
                    <a:pt x="39807" y="34904"/>
                  </a:cubicBezTo>
                  <a:cubicBezTo>
                    <a:pt x="41419" y="36338"/>
                    <a:pt x="42704" y="38055"/>
                    <a:pt x="43659" y="40056"/>
                  </a:cubicBezTo>
                  <a:cubicBezTo>
                    <a:pt x="44615" y="42057"/>
                    <a:pt x="45093" y="44312"/>
                    <a:pt x="45093" y="46820"/>
                  </a:cubicBezTo>
                  <a:cubicBezTo>
                    <a:pt x="45093" y="49329"/>
                    <a:pt x="44630" y="51598"/>
                    <a:pt x="43704" y="53629"/>
                  </a:cubicBezTo>
                  <a:cubicBezTo>
                    <a:pt x="42778" y="55660"/>
                    <a:pt x="41479" y="57392"/>
                    <a:pt x="39807" y="58826"/>
                  </a:cubicBezTo>
                  <a:cubicBezTo>
                    <a:pt x="38194" y="60259"/>
                    <a:pt x="36268" y="61364"/>
                    <a:pt x="34028" y="62141"/>
                  </a:cubicBezTo>
                  <a:cubicBezTo>
                    <a:pt x="31788" y="62917"/>
                    <a:pt x="29354" y="63305"/>
                    <a:pt x="26726" y="63305"/>
                  </a:cubicBezTo>
                  <a:cubicBezTo>
                    <a:pt x="24038" y="63305"/>
                    <a:pt x="21574" y="62917"/>
                    <a:pt x="19334" y="62141"/>
                  </a:cubicBezTo>
                  <a:cubicBezTo>
                    <a:pt x="17095" y="61364"/>
                    <a:pt x="15168" y="60259"/>
                    <a:pt x="13556" y="58826"/>
                  </a:cubicBezTo>
                  <a:cubicBezTo>
                    <a:pt x="11883" y="57392"/>
                    <a:pt x="10599" y="55660"/>
                    <a:pt x="9703" y="53629"/>
                  </a:cubicBezTo>
                  <a:cubicBezTo>
                    <a:pt x="8807" y="51598"/>
                    <a:pt x="8359" y="49329"/>
                    <a:pt x="8359" y="46820"/>
                  </a:cubicBezTo>
                  <a:cubicBezTo>
                    <a:pt x="8359" y="44312"/>
                    <a:pt x="8822" y="42057"/>
                    <a:pt x="9748" y="40056"/>
                  </a:cubicBezTo>
                  <a:cubicBezTo>
                    <a:pt x="10674" y="38055"/>
                    <a:pt x="11973" y="36338"/>
                    <a:pt x="13645" y="34904"/>
                  </a:cubicBezTo>
                  <a:cubicBezTo>
                    <a:pt x="15258" y="33530"/>
                    <a:pt x="17184" y="32455"/>
                    <a:pt x="19424" y="31679"/>
                  </a:cubicBezTo>
                  <a:cubicBezTo>
                    <a:pt x="21664" y="30902"/>
                    <a:pt x="24098" y="30514"/>
                    <a:pt x="26726" y="30514"/>
                  </a:cubicBezTo>
                  <a:moveTo>
                    <a:pt x="26726" y="35263"/>
                  </a:moveTo>
                  <a:cubicBezTo>
                    <a:pt x="23680" y="35263"/>
                    <a:pt x="21082" y="36353"/>
                    <a:pt x="18931" y="38533"/>
                  </a:cubicBezTo>
                  <a:cubicBezTo>
                    <a:pt x="16781" y="40713"/>
                    <a:pt x="15706" y="43505"/>
                    <a:pt x="15706" y="46910"/>
                  </a:cubicBezTo>
                  <a:cubicBezTo>
                    <a:pt x="15706" y="50493"/>
                    <a:pt x="16796" y="53271"/>
                    <a:pt x="18976" y="55242"/>
                  </a:cubicBezTo>
                  <a:cubicBezTo>
                    <a:pt x="21156" y="57213"/>
                    <a:pt x="23739" y="58199"/>
                    <a:pt x="26726" y="58199"/>
                  </a:cubicBezTo>
                  <a:cubicBezTo>
                    <a:pt x="29653" y="58199"/>
                    <a:pt x="32221" y="57213"/>
                    <a:pt x="34431" y="55242"/>
                  </a:cubicBezTo>
                  <a:cubicBezTo>
                    <a:pt x="36641" y="53271"/>
                    <a:pt x="37746" y="50493"/>
                    <a:pt x="37746" y="46910"/>
                  </a:cubicBezTo>
                  <a:cubicBezTo>
                    <a:pt x="37746" y="43505"/>
                    <a:pt x="36671" y="40713"/>
                    <a:pt x="34521" y="38533"/>
                  </a:cubicBezTo>
                  <a:cubicBezTo>
                    <a:pt x="32370" y="36353"/>
                    <a:pt x="29772" y="35263"/>
                    <a:pt x="26726" y="35263"/>
                  </a:cubicBezTo>
                  <a:moveTo>
                    <a:pt x="64355" y="10445"/>
                  </a:moveTo>
                  <a:lnTo>
                    <a:pt x="64355" y="40459"/>
                  </a:lnTo>
                  <a:cubicBezTo>
                    <a:pt x="65729" y="40339"/>
                    <a:pt x="67058" y="40175"/>
                    <a:pt x="68342" y="39966"/>
                  </a:cubicBezTo>
                  <a:cubicBezTo>
                    <a:pt x="69626" y="39757"/>
                    <a:pt x="70627" y="39294"/>
                    <a:pt x="71344" y="38578"/>
                  </a:cubicBezTo>
                  <a:cubicBezTo>
                    <a:pt x="71762" y="38159"/>
                    <a:pt x="72822" y="37920"/>
                    <a:pt x="74524" y="37861"/>
                  </a:cubicBezTo>
                  <a:cubicBezTo>
                    <a:pt x="76227" y="37801"/>
                    <a:pt x="77794" y="37861"/>
                    <a:pt x="79228" y="38040"/>
                  </a:cubicBezTo>
                  <a:cubicBezTo>
                    <a:pt x="80661" y="38398"/>
                    <a:pt x="81706" y="38921"/>
                    <a:pt x="82364" y="39608"/>
                  </a:cubicBezTo>
                  <a:cubicBezTo>
                    <a:pt x="83021" y="40295"/>
                    <a:pt x="83290" y="40997"/>
                    <a:pt x="83170" y="41713"/>
                  </a:cubicBezTo>
                  <a:cubicBezTo>
                    <a:pt x="83050" y="42430"/>
                    <a:pt x="82558" y="43042"/>
                    <a:pt x="81692" y="43550"/>
                  </a:cubicBezTo>
                  <a:cubicBezTo>
                    <a:pt x="80826" y="44058"/>
                    <a:pt x="79616" y="44312"/>
                    <a:pt x="78063" y="44312"/>
                  </a:cubicBezTo>
                  <a:lnTo>
                    <a:pt x="64355" y="44312"/>
                  </a:lnTo>
                  <a:lnTo>
                    <a:pt x="64355" y="64739"/>
                  </a:lnTo>
                  <a:cubicBezTo>
                    <a:pt x="64415" y="71190"/>
                    <a:pt x="64072" y="76356"/>
                    <a:pt x="63325" y="80239"/>
                  </a:cubicBezTo>
                  <a:cubicBezTo>
                    <a:pt x="62578" y="84121"/>
                    <a:pt x="61429" y="86062"/>
                    <a:pt x="59876" y="86062"/>
                  </a:cubicBezTo>
                  <a:cubicBezTo>
                    <a:pt x="59219" y="86122"/>
                    <a:pt x="58696" y="85704"/>
                    <a:pt x="58308" y="84808"/>
                  </a:cubicBezTo>
                  <a:cubicBezTo>
                    <a:pt x="57920" y="83912"/>
                    <a:pt x="57606" y="82717"/>
                    <a:pt x="57367" y="81224"/>
                  </a:cubicBezTo>
                  <a:cubicBezTo>
                    <a:pt x="57128" y="79731"/>
                    <a:pt x="56964" y="78014"/>
                    <a:pt x="56874" y="76073"/>
                  </a:cubicBezTo>
                  <a:cubicBezTo>
                    <a:pt x="56785" y="74131"/>
                    <a:pt x="56740" y="72115"/>
                    <a:pt x="56740" y="70025"/>
                  </a:cubicBezTo>
                  <a:lnTo>
                    <a:pt x="56740" y="12147"/>
                  </a:lnTo>
                  <a:cubicBezTo>
                    <a:pt x="56740" y="10714"/>
                    <a:pt x="56620" y="9519"/>
                    <a:pt x="56382" y="8564"/>
                  </a:cubicBezTo>
                  <a:cubicBezTo>
                    <a:pt x="56143" y="7608"/>
                    <a:pt x="55635" y="6861"/>
                    <a:pt x="54858" y="6324"/>
                  </a:cubicBezTo>
                  <a:cubicBezTo>
                    <a:pt x="53843" y="5607"/>
                    <a:pt x="52663" y="5040"/>
                    <a:pt x="51319" y="4621"/>
                  </a:cubicBezTo>
                  <a:cubicBezTo>
                    <a:pt x="49976" y="4203"/>
                    <a:pt x="48676" y="3875"/>
                    <a:pt x="47422" y="3636"/>
                  </a:cubicBezTo>
                  <a:cubicBezTo>
                    <a:pt x="46944" y="3576"/>
                    <a:pt x="46616" y="3337"/>
                    <a:pt x="46437" y="2919"/>
                  </a:cubicBezTo>
                  <a:cubicBezTo>
                    <a:pt x="46257" y="2501"/>
                    <a:pt x="46228" y="2083"/>
                    <a:pt x="46347" y="1665"/>
                  </a:cubicBezTo>
                  <a:cubicBezTo>
                    <a:pt x="46407" y="1247"/>
                    <a:pt x="46616" y="873"/>
                    <a:pt x="46974" y="545"/>
                  </a:cubicBezTo>
                  <a:cubicBezTo>
                    <a:pt x="47333" y="216"/>
                    <a:pt x="47840" y="52"/>
                    <a:pt x="48497" y="52"/>
                  </a:cubicBezTo>
                  <a:cubicBezTo>
                    <a:pt x="50767" y="112"/>
                    <a:pt x="53425" y="336"/>
                    <a:pt x="56471" y="724"/>
                  </a:cubicBezTo>
                  <a:cubicBezTo>
                    <a:pt x="59517" y="1112"/>
                    <a:pt x="62116" y="1635"/>
                    <a:pt x="64266" y="2292"/>
                  </a:cubicBezTo>
                  <a:cubicBezTo>
                    <a:pt x="64624" y="2471"/>
                    <a:pt x="64938" y="2815"/>
                    <a:pt x="65207" y="3322"/>
                  </a:cubicBezTo>
                  <a:cubicBezTo>
                    <a:pt x="65475" y="3830"/>
                    <a:pt x="65520" y="4412"/>
                    <a:pt x="65341" y="5069"/>
                  </a:cubicBezTo>
                  <a:cubicBezTo>
                    <a:pt x="64983" y="5965"/>
                    <a:pt x="64729" y="6861"/>
                    <a:pt x="64579" y="7757"/>
                  </a:cubicBezTo>
                  <a:cubicBezTo>
                    <a:pt x="64430" y="8653"/>
                    <a:pt x="64355" y="9549"/>
                    <a:pt x="64355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8" name="자유형: 도형 677">
              <a:extLst>
                <a:ext uri="{FF2B5EF4-FFF2-40B4-BE49-F238E27FC236}">
                  <a16:creationId xmlns:a16="http://schemas.microsoft.com/office/drawing/2014/main" id="{68DC9FFC-DA2B-44A4-9C2F-7973E76E7587}"/>
                </a:ext>
              </a:extLst>
            </p:cNvPr>
            <p:cNvSpPr/>
            <p:nvPr/>
          </p:nvSpPr>
          <p:spPr>
            <a:xfrm>
              <a:off x="6554033" y="5051647"/>
              <a:ext cx="81449" cy="73304"/>
            </a:xfrm>
            <a:custGeom>
              <a:avLst/>
              <a:gdLst>
                <a:gd name="connsiteX0" fmla="*/ 44857 w 81448"/>
                <a:gd name="connsiteY0" fmla="*/ 45924 h 73304"/>
                <a:gd name="connsiteX1" fmla="*/ 57042 w 81448"/>
                <a:gd name="connsiteY1" fmla="*/ 51345 h 73304"/>
                <a:gd name="connsiteX2" fmla="*/ 61880 w 81448"/>
                <a:gd name="connsiteY2" fmla="*/ 62589 h 73304"/>
                <a:gd name="connsiteX3" fmla="*/ 60312 w 81448"/>
                <a:gd name="connsiteY3" fmla="*/ 69487 h 73304"/>
                <a:gd name="connsiteX4" fmla="*/ 55966 w 81448"/>
                <a:gd name="connsiteY4" fmla="*/ 74863 h 73304"/>
                <a:gd name="connsiteX5" fmla="*/ 49471 w 81448"/>
                <a:gd name="connsiteY5" fmla="*/ 78312 h 73304"/>
                <a:gd name="connsiteX6" fmla="*/ 41273 w 81448"/>
                <a:gd name="connsiteY6" fmla="*/ 79522 h 73304"/>
                <a:gd name="connsiteX7" fmla="*/ 32986 w 81448"/>
                <a:gd name="connsiteY7" fmla="*/ 78312 h 73304"/>
                <a:gd name="connsiteX8" fmla="*/ 26490 w 81448"/>
                <a:gd name="connsiteY8" fmla="*/ 74863 h 73304"/>
                <a:gd name="connsiteX9" fmla="*/ 22190 w 81448"/>
                <a:gd name="connsiteY9" fmla="*/ 69487 h 73304"/>
                <a:gd name="connsiteX10" fmla="*/ 20667 w 81448"/>
                <a:gd name="connsiteY10" fmla="*/ 62589 h 73304"/>
                <a:gd name="connsiteX11" fmla="*/ 25818 w 81448"/>
                <a:gd name="connsiteY11" fmla="*/ 50941 h 73304"/>
                <a:gd name="connsiteX12" fmla="*/ 39033 w 81448"/>
                <a:gd name="connsiteY12" fmla="*/ 45835 h 73304"/>
                <a:gd name="connsiteX13" fmla="*/ 38540 w 81448"/>
                <a:gd name="connsiteY13" fmla="*/ 43326 h 73304"/>
                <a:gd name="connsiteX14" fmla="*/ 38406 w 81448"/>
                <a:gd name="connsiteY14" fmla="*/ 40549 h 73304"/>
                <a:gd name="connsiteX15" fmla="*/ 38406 w 81448"/>
                <a:gd name="connsiteY15" fmla="*/ 33560 h 73304"/>
                <a:gd name="connsiteX16" fmla="*/ 29581 w 81448"/>
                <a:gd name="connsiteY16" fmla="*/ 33739 h 73304"/>
                <a:gd name="connsiteX17" fmla="*/ 22817 w 81448"/>
                <a:gd name="connsiteY17" fmla="*/ 34187 h 73304"/>
                <a:gd name="connsiteX18" fmla="*/ 21294 w 81448"/>
                <a:gd name="connsiteY18" fmla="*/ 34411 h 73304"/>
                <a:gd name="connsiteX19" fmla="*/ 20039 w 81448"/>
                <a:gd name="connsiteY19" fmla="*/ 34725 h 73304"/>
                <a:gd name="connsiteX20" fmla="*/ 18875 w 81448"/>
                <a:gd name="connsiteY20" fmla="*/ 35128 h 73304"/>
                <a:gd name="connsiteX21" fmla="*/ 17800 w 81448"/>
                <a:gd name="connsiteY21" fmla="*/ 35442 h 73304"/>
                <a:gd name="connsiteX22" fmla="*/ 14888 w 81448"/>
                <a:gd name="connsiteY22" fmla="*/ 36024 h 73304"/>
                <a:gd name="connsiteX23" fmla="*/ 10811 w 81448"/>
                <a:gd name="connsiteY23" fmla="*/ 35531 h 73304"/>
                <a:gd name="connsiteX24" fmla="*/ 7048 w 81448"/>
                <a:gd name="connsiteY24" fmla="*/ 34456 h 73304"/>
                <a:gd name="connsiteX25" fmla="*/ 2389 w 81448"/>
                <a:gd name="connsiteY25" fmla="*/ 32306 h 73304"/>
                <a:gd name="connsiteX26" fmla="*/ 105 w 81448"/>
                <a:gd name="connsiteY26" fmla="*/ 29573 h 73304"/>
                <a:gd name="connsiteX27" fmla="*/ 4002 w 81448"/>
                <a:gd name="connsiteY27" fmla="*/ 28633 h 73304"/>
                <a:gd name="connsiteX28" fmla="*/ 12693 w 81448"/>
                <a:gd name="connsiteY28" fmla="*/ 29349 h 73304"/>
                <a:gd name="connsiteX29" fmla="*/ 21652 w 81448"/>
                <a:gd name="connsiteY29" fmla="*/ 29529 h 73304"/>
                <a:gd name="connsiteX30" fmla="*/ 28416 w 81448"/>
                <a:gd name="connsiteY30" fmla="*/ 29529 h 73304"/>
                <a:gd name="connsiteX31" fmla="*/ 37062 w 81448"/>
                <a:gd name="connsiteY31" fmla="*/ 29529 h 73304"/>
                <a:gd name="connsiteX32" fmla="*/ 46290 w 81448"/>
                <a:gd name="connsiteY32" fmla="*/ 29529 h 73304"/>
                <a:gd name="connsiteX33" fmla="*/ 54891 w 81448"/>
                <a:gd name="connsiteY33" fmla="*/ 29439 h 73304"/>
                <a:gd name="connsiteX34" fmla="*/ 55474 w 81448"/>
                <a:gd name="connsiteY34" fmla="*/ 27109 h 73304"/>
                <a:gd name="connsiteX35" fmla="*/ 56056 w 81448"/>
                <a:gd name="connsiteY35" fmla="*/ 24422 h 73304"/>
                <a:gd name="connsiteX36" fmla="*/ 56594 w 81448"/>
                <a:gd name="connsiteY36" fmla="*/ 21779 h 73304"/>
                <a:gd name="connsiteX37" fmla="*/ 57131 w 81448"/>
                <a:gd name="connsiteY37" fmla="*/ 19494 h 73304"/>
                <a:gd name="connsiteX38" fmla="*/ 57624 w 81448"/>
                <a:gd name="connsiteY38" fmla="*/ 15865 h 73304"/>
                <a:gd name="connsiteX39" fmla="*/ 57938 w 81448"/>
                <a:gd name="connsiteY39" fmla="*/ 12147 h 73304"/>
                <a:gd name="connsiteX40" fmla="*/ 58206 w 81448"/>
                <a:gd name="connsiteY40" fmla="*/ 8653 h 73304"/>
                <a:gd name="connsiteX41" fmla="*/ 58386 w 81448"/>
                <a:gd name="connsiteY41" fmla="*/ 5517 h 73304"/>
                <a:gd name="connsiteX42" fmla="*/ 51397 w 81448"/>
                <a:gd name="connsiteY42" fmla="*/ 5786 h 73304"/>
                <a:gd name="connsiteX43" fmla="*/ 44857 w 81448"/>
                <a:gd name="connsiteY43" fmla="*/ 5965 h 73304"/>
                <a:gd name="connsiteX44" fmla="*/ 38899 w 81448"/>
                <a:gd name="connsiteY44" fmla="*/ 6145 h 73304"/>
                <a:gd name="connsiteX45" fmla="*/ 33658 w 81448"/>
                <a:gd name="connsiteY45" fmla="*/ 6234 h 73304"/>
                <a:gd name="connsiteX46" fmla="*/ 32314 w 81448"/>
                <a:gd name="connsiteY46" fmla="*/ 6413 h 73304"/>
                <a:gd name="connsiteX47" fmla="*/ 31059 w 81448"/>
                <a:gd name="connsiteY47" fmla="*/ 6682 h 73304"/>
                <a:gd name="connsiteX48" fmla="*/ 29984 w 81448"/>
                <a:gd name="connsiteY48" fmla="*/ 6906 h 73304"/>
                <a:gd name="connsiteX49" fmla="*/ 29088 w 81448"/>
                <a:gd name="connsiteY49" fmla="*/ 7130 h 73304"/>
                <a:gd name="connsiteX50" fmla="*/ 27610 w 81448"/>
                <a:gd name="connsiteY50" fmla="*/ 7488 h 73304"/>
                <a:gd name="connsiteX51" fmla="*/ 26132 w 81448"/>
                <a:gd name="connsiteY51" fmla="*/ 7757 h 73304"/>
                <a:gd name="connsiteX52" fmla="*/ 24385 w 81448"/>
                <a:gd name="connsiteY52" fmla="*/ 7802 h 73304"/>
                <a:gd name="connsiteX53" fmla="*/ 22279 w 81448"/>
                <a:gd name="connsiteY53" fmla="*/ 7309 h 73304"/>
                <a:gd name="connsiteX54" fmla="*/ 18695 w 81448"/>
                <a:gd name="connsiteY54" fmla="*/ 6145 h 73304"/>
                <a:gd name="connsiteX55" fmla="*/ 14305 w 81448"/>
                <a:gd name="connsiteY55" fmla="*/ 3994 h 73304"/>
                <a:gd name="connsiteX56" fmla="*/ 12961 w 81448"/>
                <a:gd name="connsiteY56" fmla="*/ 1934 h 73304"/>
                <a:gd name="connsiteX57" fmla="*/ 15918 w 81448"/>
                <a:gd name="connsiteY57" fmla="*/ 1038 h 73304"/>
                <a:gd name="connsiteX58" fmla="*/ 22682 w 81448"/>
                <a:gd name="connsiteY58" fmla="*/ 1575 h 73304"/>
                <a:gd name="connsiteX59" fmla="*/ 32135 w 81448"/>
                <a:gd name="connsiteY59" fmla="*/ 1844 h 73304"/>
                <a:gd name="connsiteX60" fmla="*/ 43334 w 81448"/>
                <a:gd name="connsiteY60" fmla="*/ 1754 h 73304"/>
                <a:gd name="connsiteX61" fmla="*/ 54354 w 81448"/>
                <a:gd name="connsiteY61" fmla="*/ 1217 h 73304"/>
                <a:gd name="connsiteX62" fmla="*/ 56056 w 81448"/>
                <a:gd name="connsiteY62" fmla="*/ 1082 h 73304"/>
                <a:gd name="connsiteX63" fmla="*/ 57131 w 81448"/>
                <a:gd name="connsiteY63" fmla="*/ 769 h 73304"/>
                <a:gd name="connsiteX64" fmla="*/ 57579 w 81448"/>
                <a:gd name="connsiteY64" fmla="*/ 590 h 73304"/>
                <a:gd name="connsiteX65" fmla="*/ 58206 w 81448"/>
                <a:gd name="connsiteY65" fmla="*/ 321 h 73304"/>
                <a:gd name="connsiteX66" fmla="*/ 58789 w 81448"/>
                <a:gd name="connsiteY66" fmla="*/ 142 h 73304"/>
                <a:gd name="connsiteX67" fmla="*/ 59461 w 81448"/>
                <a:gd name="connsiteY67" fmla="*/ 52 h 73304"/>
                <a:gd name="connsiteX68" fmla="*/ 62820 w 81448"/>
                <a:gd name="connsiteY68" fmla="*/ 52 h 73304"/>
                <a:gd name="connsiteX69" fmla="*/ 65732 w 81448"/>
                <a:gd name="connsiteY69" fmla="*/ 142 h 73304"/>
                <a:gd name="connsiteX70" fmla="*/ 68286 w 81448"/>
                <a:gd name="connsiteY70" fmla="*/ 1396 h 73304"/>
                <a:gd name="connsiteX71" fmla="*/ 68151 w 81448"/>
                <a:gd name="connsiteY71" fmla="*/ 3905 h 73304"/>
                <a:gd name="connsiteX72" fmla="*/ 67569 w 81448"/>
                <a:gd name="connsiteY72" fmla="*/ 5428 h 73304"/>
                <a:gd name="connsiteX73" fmla="*/ 67076 w 81448"/>
                <a:gd name="connsiteY73" fmla="*/ 7130 h 73304"/>
                <a:gd name="connsiteX74" fmla="*/ 66225 w 81448"/>
                <a:gd name="connsiteY74" fmla="*/ 10311 h 73304"/>
                <a:gd name="connsiteX75" fmla="*/ 65374 w 81448"/>
                <a:gd name="connsiteY75" fmla="*/ 13939 h 73304"/>
                <a:gd name="connsiteX76" fmla="*/ 64478 w 81448"/>
                <a:gd name="connsiteY76" fmla="*/ 17433 h 73304"/>
                <a:gd name="connsiteX77" fmla="*/ 63672 w 81448"/>
                <a:gd name="connsiteY77" fmla="*/ 20480 h 73304"/>
                <a:gd name="connsiteX78" fmla="*/ 62238 w 81448"/>
                <a:gd name="connsiteY78" fmla="*/ 24870 h 73304"/>
                <a:gd name="connsiteX79" fmla="*/ 60267 w 81448"/>
                <a:gd name="connsiteY79" fmla="*/ 28812 h 73304"/>
                <a:gd name="connsiteX80" fmla="*/ 60133 w 81448"/>
                <a:gd name="connsiteY80" fmla="*/ 28991 h 73304"/>
                <a:gd name="connsiteX81" fmla="*/ 60088 w 81448"/>
                <a:gd name="connsiteY81" fmla="*/ 29081 h 73304"/>
                <a:gd name="connsiteX82" fmla="*/ 61342 w 81448"/>
                <a:gd name="connsiteY82" fmla="*/ 28812 h 73304"/>
                <a:gd name="connsiteX83" fmla="*/ 62417 w 81448"/>
                <a:gd name="connsiteY83" fmla="*/ 28543 h 73304"/>
                <a:gd name="connsiteX84" fmla="*/ 63179 w 81448"/>
                <a:gd name="connsiteY84" fmla="*/ 28274 h 73304"/>
                <a:gd name="connsiteX85" fmla="*/ 63672 w 81448"/>
                <a:gd name="connsiteY85" fmla="*/ 28095 h 73304"/>
                <a:gd name="connsiteX86" fmla="*/ 65150 w 81448"/>
                <a:gd name="connsiteY86" fmla="*/ 27647 h 73304"/>
                <a:gd name="connsiteX87" fmla="*/ 66628 w 81448"/>
                <a:gd name="connsiteY87" fmla="*/ 27378 h 73304"/>
                <a:gd name="connsiteX88" fmla="*/ 71242 w 81448"/>
                <a:gd name="connsiteY88" fmla="*/ 27244 h 73304"/>
                <a:gd name="connsiteX89" fmla="*/ 75946 w 81448"/>
                <a:gd name="connsiteY89" fmla="*/ 27468 h 73304"/>
                <a:gd name="connsiteX90" fmla="*/ 80112 w 81448"/>
                <a:gd name="connsiteY90" fmla="*/ 28498 h 73304"/>
                <a:gd name="connsiteX91" fmla="*/ 81590 w 81448"/>
                <a:gd name="connsiteY91" fmla="*/ 30783 h 73304"/>
                <a:gd name="connsiteX92" fmla="*/ 79933 w 81448"/>
                <a:gd name="connsiteY92" fmla="*/ 33157 h 73304"/>
                <a:gd name="connsiteX93" fmla="*/ 75856 w 81448"/>
                <a:gd name="connsiteY93" fmla="*/ 33739 h 73304"/>
                <a:gd name="connsiteX94" fmla="*/ 69764 w 81448"/>
                <a:gd name="connsiteY94" fmla="*/ 33695 h 73304"/>
                <a:gd name="connsiteX95" fmla="*/ 62148 w 81448"/>
                <a:gd name="connsiteY95" fmla="*/ 33650 h 73304"/>
                <a:gd name="connsiteX96" fmla="*/ 53995 w 81448"/>
                <a:gd name="connsiteY96" fmla="*/ 33605 h 73304"/>
                <a:gd name="connsiteX97" fmla="*/ 46380 w 81448"/>
                <a:gd name="connsiteY97" fmla="*/ 33560 h 73304"/>
                <a:gd name="connsiteX98" fmla="*/ 46380 w 81448"/>
                <a:gd name="connsiteY98" fmla="*/ 36158 h 73304"/>
                <a:gd name="connsiteX99" fmla="*/ 45932 w 81448"/>
                <a:gd name="connsiteY99" fmla="*/ 42251 h 73304"/>
                <a:gd name="connsiteX100" fmla="*/ 44857 w 81448"/>
                <a:gd name="connsiteY100" fmla="*/ 45924 h 73304"/>
                <a:gd name="connsiteX101" fmla="*/ 41273 w 81448"/>
                <a:gd name="connsiteY101" fmla="*/ 50941 h 73304"/>
                <a:gd name="connsiteX102" fmla="*/ 31911 w 81448"/>
                <a:gd name="connsiteY102" fmla="*/ 54212 h 73304"/>
                <a:gd name="connsiteX103" fmla="*/ 28551 w 81448"/>
                <a:gd name="connsiteY103" fmla="*/ 62499 h 73304"/>
                <a:gd name="connsiteX104" fmla="*/ 31911 w 81448"/>
                <a:gd name="connsiteY104" fmla="*/ 70831 h 73304"/>
                <a:gd name="connsiteX105" fmla="*/ 41273 w 81448"/>
                <a:gd name="connsiteY105" fmla="*/ 74325 h 73304"/>
                <a:gd name="connsiteX106" fmla="*/ 50546 w 81448"/>
                <a:gd name="connsiteY106" fmla="*/ 70831 h 73304"/>
                <a:gd name="connsiteX107" fmla="*/ 53906 w 81448"/>
                <a:gd name="connsiteY107" fmla="*/ 62499 h 73304"/>
                <a:gd name="connsiteX108" fmla="*/ 50546 w 81448"/>
                <a:gd name="connsiteY108" fmla="*/ 54212 h 73304"/>
                <a:gd name="connsiteX109" fmla="*/ 41273 w 81448"/>
                <a:gd name="connsiteY109" fmla="*/ 50941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</a:cxnLst>
              <a:rect l="l" t="t" r="r" b="b"/>
              <a:pathLst>
                <a:path w="81448" h="73304">
                  <a:moveTo>
                    <a:pt x="44857" y="45924"/>
                  </a:moveTo>
                  <a:cubicBezTo>
                    <a:pt x="49755" y="46581"/>
                    <a:pt x="53816" y="48388"/>
                    <a:pt x="57042" y="51345"/>
                  </a:cubicBezTo>
                  <a:cubicBezTo>
                    <a:pt x="60267" y="54301"/>
                    <a:pt x="61880" y="58049"/>
                    <a:pt x="61880" y="62589"/>
                  </a:cubicBezTo>
                  <a:cubicBezTo>
                    <a:pt x="61880" y="65097"/>
                    <a:pt x="61357" y="67397"/>
                    <a:pt x="60312" y="69487"/>
                  </a:cubicBezTo>
                  <a:cubicBezTo>
                    <a:pt x="59267" y="71578"/>
                    <a:pt x="57818" y="73370"/>
                    <a:pt x="55966" y="74863"/>
                  </a:cubicBezTo>
                  <a:cubicBezTo>
                    <a:pt x="54175" y="76356"/>
                    <a:pt x="52009" y="77506"/>
                    <a:pt x="49471" y="78312"/>
                  </a:cubicBezTo>
                  <a:cubicBezTo>
                    <a:pt x="46932" y="79119"/>
                    <a:pt x="44200" y="79522"/>
                    <a:pt x="41273" y="79522"/>
                  </a:cubicBezTo>
                  <a:cubicBezTo>
                    <a:pt x="38287" y="79522"/>
                    <a:pt x="35524" y="79119"/>
                    <a:pt x="32986" y="78312"/>
                  </a:cubicBezTo>
                  <a:cubicBezTo>
                    <a:pt x="30447" y="77506"/>
                    <a:pt x="28282" y="76356"/>
                    <a:pt x="26490" y="74863"/>
                  </a:cubicBezTo>
                  <a:cubicBezTo>
                    <a:pt x="24639" y="73370"/>
                    <a:pt x="23205" y="71578"/>
                    <a:pt x="22190" y="69487"/>
                  </a:cubicBezTo>
                  <a:cubicBezTo>
                    <a:pt x="21174" y="67397"/>
                    <a:pt x="20667" y="65097"/>
                    <a:pt x="20667" y="62589"/>
                  </a:cubicBezTo>
                  <a:cubicBezTo>
                    <a:pt x="20667" y="57810"/>
                    <a:pt x="22384" y="53928"/>
                    <a:pt x="25818" y="50941"/>
                  </a:cubicBezTo>
                  <a:cubicBezTo>
                    <a:pt x="29253" y="47955"/>
                    <a:pt x="33658" y="46253"/>
                    <a:pt x="39033" y="45835"/>
                  </a:cubicBezTo>
                  <a:cubicBezTo>
                    <a:pt x="38794" y="45118"/>
                    <a:pt x="38630" y="44282"/>
                    <a:pt x="38540" y="43326"/>
                  </a:cubicBezTo>
                  <a:cubicBezTo>
                    <a:pt x="38451" y="42370"/>
                    <a:pt x="38406" y="41445"/>
                    <a:pt x="38406" y="40549"/>
                  </a:cubicBezTo>
                  <a:lnTo>
                    <a:pt x="38406" y="33560"/>
                  </a:lnTo>
                  <a:cubicBezTo>
                    <a:pt x="35360" y="33560"/>
                    <a:pt x="32418" y="33620"/>
                    <a:pt x="29581" y="33739"/>
                  </a:cubicBezTo>
                  <a:cubicBezTo>
                    <a:pt x="26744" y="33859"/>
                    <a:pt x="24489" y="34008"/>
                    <a:pt x="22817" y="34187"/>
                  </a:cubicBezTo>
                  <a:cubicBezTo>
                    <a:pt x="22279" y="34247"/>
                    <a:pt x="21772" y="34322"/>
                    <a:pt x="21294" y="34411"/>
                  </a:cubicBezTo>
                  <a:cubicBezTo>
                    <a:pt x="20816" y="34501"/>
                    <a:pt x="20398" y="34605"/>
                    <a:pt x="20039" y="34725"/>
                  </a:cubicBezTo>
                  <a:cubicBezTo>
                    <a:pt x="19621" y="34844"/>
                    <a:pt x="19233" y="34979"/>
                    <a:pt x="18875" y="35128"/>
                  </a:cubicBezTo>
                  <a:cubicBezTo>
                    <a:pt x="18516" y="35277"/>
                    <a:pt x="18158" y="35382"/>
                    <a:pt x="17800" y="35442"/>
                  </a:cubicBezTo>
                  <a:cubicBezTo>
                    <a:pt x="16904" y="35740"/>
                    <a:pt x="15933" y="35934"/>
                    <a:pt x="14888" y="36024"/>
                  </a:cubicBezTo>
                  <a:cubicBezTo>
                    <a:pt x="13842" y="36114"/>
                    <a:pt x="12484" y="35949"/>
                    <a:pt x="10811" y="35531"/>
                  </a:cubicBezTo>
                  <a:cubicBezTo>
                    <a:pt x="9736" y="35352"/>
                    <a:pt x="8482" y="34994"/>
                    <a:pt x="7048" y="34456"/>
                  </a:cubicBezTo>
                  <a:cubicBezTo>
                    <a:pt x="5615" y="33919"/>
                    <a:pt x="4062" y="33202"/>
                    <a:pt x="2389" y="32306"/>
                  </a:cubicBezTo>
                  <a:cubicBezTo>
                    <a:pt x="598" y="31410"/>
                    <a:pt x="-164" y="30499"/>
                    <a:pt x="105" y="29573"/>
                  </a:cubicBezTo>
                  <a:cubicBezTo>
                    <a:pt x="374" y="28647"/>
                    <a:pt x="1673" y="28334"/>
                    <a:pt x="4002" y="28633"/>
                  </a:cubicBezTo>
                  <a:cubicBezTo>
                    <a:pt x="6690" y="28991"/>
                    <a:pt x="9587" y="29230"/>
                    <a:pt x="12693" y="29349"/>
                  </a:cubicBezTo>
                  <a:cubicBezTo>
                    <a:pt x="15799" y="29469"/>
                    <a:pt x="18785" y="29529"/>
                    <a:pt x="21652" y="29529"/>
                  </a:cubicBezTo>
                  <a:cubicBezTo>
                    <a:pt x="23444" y="29529"/>
                    <a:pt x="25699" y="29529"/>
                    <a:pt x="28416" y="29529"/>
                  </a:cubicBezTo>
                  <a:cubicBezTo>
                    <a:pt x="31134" y="29529"/>
                    <a:pt x="34016" y="29529"/>
                    <a:pt x="37062" y="29529"/>
                  </a:cubicBezTo>
                  <a:cubicBezTo>
                    <a:pt x="40108" y="29529"/>
                    <a:pt x="43184" y="29529"/>
                    <a:pt x="46290" y="29529"/>
                  </a:cubicBezTo>
                  <a:cubicBezTo>
                    <a:pt x="49396" y="29529"/>
                    <a:pt x="52263" y="29499"/>
                    <a:pt x="54891" y="29439"/>
                  </a:cubicBezTo>
                  <a:cubicBezTo>
                    <a:pt x="55071" y="28782"/>
                    <a:pt x="55265" y="28005"/>
                    <a:pt x="55474" y="27109"/>
                  </a:cubicBezTo>
                  <a:cubicBezTo>
                    <a:pt x="55683" y="26214"/>
                    <a:pt x="55877" y="25318"/>
                    <a:pt x="56056" y="24422"/>
                  </a:cubicBezTo>
                  <a:cubicBezTo>
                    <a:pt x="56235" y="23526"/>
                    <a:pt x="56414" y="22645"/>
                    <a:pt x="56594" y="21779"/>
                  </a:cubicBezTo>
                  <a:cubicBezTo>
                    <a:pt x="56773" y="20913"/>
                    <a:pt x="56952" y="20151"/>
                    <a:pt x="57131" y="19494"/>
                  </a:cubicBezTo>
                  <a:cubicBezTo>
                    <a:pt x="57310" y="18359"/>
                    <a:pt x="57475" y="17150"/>
                    <a:pt x="57624" y="15865"/>
                  </a:cubicBezTo>
                  <a:cubicBezTo>
                    <a:pt x="57773" y="14581"/>
                    <a:pt x="57878" y="13342"/>
                    <a:pt x="57938" y="12147"/>
                  </a:cubicBezTo>
                  <a:cubicBezTo>
                    <a:pt x="58057" y="10953"/>
                    <a:pt x="58147" y="9788"/>
                    <a:pt x="58206" y="8653"/>
                  </a:cubicBezTo>
                  <a:cubicBezTo>
                    <a:pt x="58266" y="7518"/>
                    <a:pt x="58326" y="6473"/>
                    <a:pt x="58386" y="5517"/>
                  </a:cubicBezTo>
                  <a:cubicBezTo>
                    <a:pt x="55996" y="5637"/>
                    <a:pt x="53667" y="5726"/>
                    <a:pt x="51397" y="5786"/>
                  </a:cubicBezTo>
                  <a:cubicBezTo>
                    <a:pt x="49127" y="5846"/>
                    <a:pt x="46947" y="5906"/>
                    <a:pt x="44857" y="5965"/>
                  </a:cubicBezTo>
                  <a:cubicBezTo>
                    <a:pt x="42766" y="6025"/>
                    <a:pt x="40780" y="6085"/>
                    <a:pt x="38899" y="6145"/>
                  </a:cubicBezTo>
                  <a:cubicBezTo>
                    <a:pt x="37017" y="6204"/>
                    <a:pt x="35270" y="6234"/>
                    <a:pt x="33658" y="6234"/>
                  </a:cubicBezTo>
                  <a:cubicBezTo>
                    <a:pt x="33180" y="6294"/>
                    <a:pt x="32732" y="6354"/>
                    <a:pt x="32314" y="6413"/>
                  </a:cubicBezTo>
                  <a:cubicBezTo>
                    <a:pt x="31896" y="6473"/>
                    <a:pt x="31477" y="6563"/>
                    <a:pt x="31059" y="6682"/>
                  </a:cubicBezTo>
                  <a:cubicBezTo>
                    <a:pt x="30701" y="6742"/>
                    <a:pt x="30343" y="6816"/>
                    <a:pt x="29984" y="6906"/>
                  </a:cubicBezTo>
                  <a:cubicBezTo>
                    <a:pt x="29626" y="6996"/>
                    <a:pt x="29327" y="7070"/>
                    <a:pt x="29088" y="7130"/>
                  </a:cubicBezTo>
                  <a:cubicBezTo>
                    <a:pt x="28551" y="7250"/>
                    <a:pt x="28058" y="7369"/>
                    <a:pt x="27610" y="7488"/>
                  </a:cubicBezTo>
                  <a:cubicBezTo>
                    <a:pt x="27162" y="7608"/>
                    <a:pt x="26669" y="7698"/>
                    <a:pt x="26132" y="7757"/>
                  </a:cubicBezTo>
                  <a:cubicBezTo>
                    <a:pt x="25594" y="7817"/>
                    <a:pt x="25012" y="7832"/>
                    <a:pt x="24385" y="7802"/>
                  </a:cubicBezTo>
                  <a:cubicBezTo>
                    <a:pt x="23758" y="7772"/>
                    <a:pt x="23056" y="7608"/>
                    <a:pt x="22279" y="7309"/>
                  </a:cubicBezTo>
                  <a:cubicBezTo>
                    <a:pt x="21264" y="7070"/>
                    <a:pt x="20069" y="6682"/>
                    <a:pt x="18695" y="6145"/>
                  </a:cubicBezTo>
                  <a:cubicBezTo>
                    <a:pt x="17322" y="5607"/>
                    <a:pt x="15858" y="4890"/>
                    <a:pt x="14305" y="3994"/>
                  </a:cubicBezTo>
                  <a:cubicBezTo>
                    <a:pt x="13230" y="3397"/>
                    <a:pt x="12782" y="2710"/>
                    <a:pt x="12961" y="1934"/>
                  </a:cubicBezTo>
                  <a:cubicBezTo>
                    <a:pt x="13141" y="1157"/>
                    <a:pt x="14126" y="858"/>
                    <a:pt x="15918" y="1038"/>
                  </a:cubicBezTo>
                  <a:cubicBezTo>
                    <a:pt x="17352" y="1217"/>
                    <a:pt x="19606" y="1396"/>
                    <a:pt x="22682" y="1575"/>
                  </a:cubicBezTo>
                  <a:cubicBezTo>
                    <a:pt x="25758" y="1754"/>
                    <a:pt x="28909" y="1844"/>
                    <a:pt x="32135" y="1844"/>
                  </a:cubicBezTo>
                  <a:cubicBezTo>
                    <a:pt x="35897" y="1844"/>
                    <a:pt x="39631" y="1814"/>
                    <a:pt x="43334" y="1754"/>
                  </a:cubicBezTo>
                  <a:cubicBezTo>
                    <a:pt x="47037" y="1695"/>
                    <a:pt x="50710" y="1516"/>
                    <a:pt x="54354" y="1217"/>
                  </a:cubicBezTo>
                  <a:cubicBezTo>
                    <a:pt x="55011" y="1217"/>
                    <a:pt x="55578" y="1172"/>
                    <a:pt x="56056" y="1082"/>
                  </a:cubicBezTo>
                  <a:cubicBezTo>
                    <a:pt x="56534" y="993"/>
                    <a:pt x="56892" y="888"/>
                    <a:pt x="57131" y="769"/>
                  </a:cubicBezTo>
                  <a:cubicBezTo>
                    <a:pt x="57251" y="709"/>
                    <a:pt x="57400" y="649"/>
                    <a:pt x="57579" y="590"/>
                  </a:cubicBezTo>
                  <a:cubicBezTo>
                    <a:pt x="57758" y="530"/>
                    <a:pt x="57967" y="440"/>
                    <a:pt x="58206" y="321"/>
                  </a:cubicBezTo>
                  <a:cubicBezTo>
                    <a:pt x="58386" y="261"/>
                    <a:pt x="58580" y="201"/>
                    <a:pt x="58789" y="142"/>
                  </a:cubicBezTo>
                  <a:cubicBezTo>
                    <a:pt x="58998" y="82"/>
                    <a:pt x="59222" y="52"/>
                    <a:pt x="59461" y="52"/>
                  </a:cubicBezTo>
                  <a:cubicBezTo>
                    <a:pt x="60655" y="52"/>
                    <a:pt x="61775" y="52"/>
                    <a:pt x="62820" y="52"/>
                  </a:cubicBezTo>
                  <a:cubicBezTo>
                    <a:pt x="63866" y="52"/>
                    <a:pt x="64836" y="82"/>
                    <a:pt x="65732" y="142"/>
                  </a:cubicBezTo>
                  <a:cubicBezTo>
                    <a:pt x="67046" y="321"/>
                    <a:pt x="67897" y="739"/>
                    <a:pt x="68286" y="1396"/>
                  </a:cubicBezTo>
                  <a:cubicBezTo>
                    <a:pt x="68674" y="2053"/>
                    <a:pt x="68629" y="2889"/>
                    <a:pt x="68151" y="3905"/>
                  </a:cubicBezTo>
                  <a:cubicBezTo>
                    <a:pt x="67972" y="4323"/>
                    <a:pt x="67778" y="4831"/>
                    <a:pt x="67569" y="5428"/>
                  </a:cubicBezTo>
                  <a:cubicBezTo>
                    <a:pt x="67360" y="6025"/>
                    <a:pt x="67196" y="6593"/>
                    <a:pt x="67076" y="7130"/>
                  </a:cubicBezTo>
                  <a:cubicBezTo>
                    <a:pt x="66777" y="8086"/>
                    <a:pt x="66494" y="9146"/>
                    <a:pt x="66225" y="10311"/>
                  </a:cubicBezTo>
                  <a:cubicBezTo>
                    <a:pt x="65956" y="11475"/>
                    <a:pt x="65673" y="12685"/>
                    <a:pt x="65374" y="13939"/>
                  </a:cubicBezTo>
                  <a:cubicBezTo>
                    <a:pt x="65075" y="15134"/>
                    <a:pt x="64777" y="16299"/>
                    <a:pt x="64478" y="17433"/>
                  </a:cubicBezTo>
                  <a:cubicBezTo>
                    <a:pt x="64179" y="18568"/>
                    <a:pt x="63910" y="19584"/>
                    <a:pt x="63672" y="20480"/>
                  </a:cubicBezTo>
                  <a:cubicBezTo>
                    <a:pt x="63313" y="21734"/>
                    <a:pt x="62835" y="23197"/>
                    <a:pt x="62238" y="24870"/>
                  </a:cubicBezTo>
                  <a:cubicBezTo>
                    <a:pt x="61641" y="26542"/>
                    <a:pt x="60984" y="27856"/>
                    <a:pt x="60267" y="28812"/>
                  </a:cubicBezTo>
                  <a:cubicBezTo>
                    <a:pt x="60207" y="28871"/>
                    <a:pt x="60162" y="28931"/>
                    <a:pt x="60133" y="28991"/>
                  </a:cubicBezTo>
                  <a:cubicBezTo>
                    <a:pt x="60103" y="29051"/>
                    <a:pt x="60088" y="29081"/>
                    <a:pt x="60088" y="29081"/>
                  </a:cubicBezTo>
                  <a:cubicBezTo>
                    <a:pt x="60506" y="29021"/>
                    <a:pt x="60924" y="28931"/>
                    <a:pt x="61342" y="28812"/>
                  </a:cubicBezTo>
                  <a:cubicBezTo>
                    <a:pt x="61760" y="28692"/>
                    <a:pt x="62119" y="28603"/>
                    <a:pt x="62417" y="28543"/>
                  </a:cubicBezTo>
                  <a:cubicBezTo>
                    <a:pt x="62716" y="28424"/>
                    <a:pt x="62970" y="28334"/>
                    <a:pt x="63179" y="28274"/>
                  </a:cubicBezTo>
                  <a:cubicBezTo>
                    <a:pt x="63388" y="28215"/>
                    <a:pt x="63552" y="28155"/>
                    <a:pt x="63672" y="28095"/>
                  </a:cubicBezTo>
                  <a:cubicBezTo>
                    <a:pt x="64149" y="27916"/>
                    <a:pt x="64642" y="27767"/>
                    <a:pt x="65150" y="27647"/>
                  </a:cubicBezTo>
                  <a:cubicBezTo>
                    <a:pt x="65658" y="27528"/>
                    <a:pt x="66150" y="27438"/>
                    <a:pt x="66628" y="27378"/>
                  </a:cubicBezTo>
                  <a:cubicBezTo>
                    <a:pt x="68181" y="27259"/>
                    <a:pt x="69719" y="27214"/>
                    <a:pt x="71242" y="27244"/>
                  </a:cubicBezTo>
                  <a:cubicBezTo>
                    <a:pt x="72765" y="27274"/>
                    <a:pt x="74333" y="27348"/>
                    <a:pt x="75946" y="27468"/>
                  </a:cubicBezTo>
                  <a:cubicBezTo>
                    <a:pt x="77738" y="27647"/>
                    <a:pt x="79126" y="27991"/>
                    <a:pt x="80112" y="28498"/>
                  </a:cubicBezTo>
                  <a:cubicBezTo>
                    <a:pt x="81098" y="29006"/>
                    <a:pt x="81590" y="29767"/>
                    <a:pt x="81590" y="30783"/>
                  </a:cubicBezTo>
                  <a:cubicBezTo>
                    <a:pt x="81531" y="31977"/>
                    <a:pt x="80978" y="32769"/>
                    <a:pt x="79933" y="33157"/>
                  </a:cubicBezTo>
                  <a:cubicBezTo>
                    <a:pt x="78888" y="33545"/>
                    <a:pt x="77529" y="33739"/>
                    <a:pt x="75856" y="33739"/>
                  </a:cubicBezTo>
                  <a:cubicBezTo>
                    <a:pt x="74184" y="33739"/>
                    <a:pt x="72153" y="33725"/>
                    <a:pt x="69764" y="33695"/>
                  </a:cubicBezTo>
                  <a:cubicBezTo>
                    <a:pt x="67375" y="33665"/>
                    <a:pt x="64836" y="33650"/>
                    <a:pt x="62148" y="33650"/>
                  </a:cubicBezTo>
                  <a:cubicBezTo>
                    <a:pt x="59461" y="33650"/>
                    <a:pt x="56743" y="33635"/>
                    <a:pt x="53995" y="33605"/>
                  </a:cubicBezTo>
                  <a:cubicBezTo>
                    <a:pt x="51248" y="33575"/>
                    <a:pt x="48709" y="33560"/>
                    <a:pt x="46380" y="33560"/>
                  </a:cubicBezTo>
                  <a:lnTo>
                    <a:pt x="46380" y="36158"/>
                  </a:lnTo>
                  <a:cubicBezTo>
                    <a:pt x="46380" y="38667"/>
                    <a:pt x="46231" y="40698"/>
                    <a:pt x="45932" y="42251"/>
                  </a:cubicBezTo>
                  <a:cubicBezTo>
                    <a:pt x="45633" y="43804"/>
                    <a:pt x="45275" y="45028"/>
                    <a:pt x="44857" y="45924"/>
                  </a:cubicBezTo>
                  <a:moveTo>
                    <a:pt x="41273" y="50941"/>
                  </a:moveTo>
                  <a:cubicBezTo>
                    <a:pt x="37271" y="50941"/>
                    <a:pt x="34150" y="52031"/>
                    <a:pt x="31911" y="54212"/>
                  </a:cubicBezTo>
                  <a:cubicBezTo>
                    <a:pt x="29671" y="56392"/>
                    <a:pt x="28551" y="59154"/>
                    <a:pt x="28551" y="62499"/>
                  </a:cubicBezTo>
                  <a:cubicBezTo>
                    <a:pt x="28551" y="65724"/>
                    <a:pt x="29671" y="68502"/>
                    <a:pt x="31911" y="70831"/>
                  </a:cubicBezTo>
                  <a:cubicBezTo>
                    <a:pt x="34150" y="73161"/>
                    <a:pt x="37271" y="74325"/>
                    <a:pt x="41273" y="74325"/>
                  </a:cubicBezTo>
                  <a:cubicBezTo>
                    <a:pt x="45215" y="74325"/>
                    <a:pt x="48306" y="73161"/>
                    <a:pt x="50546" y="70831"/>
                  </a:cubicBezTo>
                  <a:cubicBezTo>
                    <a:pt x="52786" y="68502"/>
                    <a:pt x="53906" y="65724"/>
                    <a:pt x="53906" y="62499"/>
                  </a:cubicBezTo>
                  <a:cubicBezTo>
                    <a:pt x="53906" y="59154"/>
                    <a:pt x="52786" y="56392"/>
                    <a:pt x="50546" y="54212"/>
                  </a:cubicBezTo>
                  <a:cubicBezTo>
                    <a:pt x="48306" y="52031"/>
                    <a:pt x="45215" y="50941"/>
                    <a:pt x="41273" y="5094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79" name="자유형: 도형 678">
              <a:extLst>
                <a:ext uri="{FF2B5EF4-FFF2-40B4-BE49-F238E27FC236}">
                  <a16:creationId xmlns:a16="http://schemas.microsoft.com/office/drawing/2014/main" id="{AFCFD4C7-6BC7-4571-9C5C-811BA88FD5DA}"/>
                </a:ext>
              </a:extLst>
            </p:cNvPr>
            <p:cNvSpPr/>
            <p:nvPr/>
          </p:nvSpPr>
          <p:spPr>
            <a:xfrm>
              <a:off x="6209325" y="5051154"/>
              <a:ext cx="81449" cy="73304"/>
            </a:xfrm>
            <a:custGeom>
              <a:avLst/>
              <a:gdLst>
                <a:gd name="connsiteX0" fmla="*/ 46201 w 81448"/>
                <a:gd name="connsiteY0" fmla="*/ 46059 h 73304"/>
                <a:gd name="connsiteX1" fmla="*/ 46201 w 81448"/>
                <a:gd name="connsiteY1" fmla="*/ 59766 h 73304"/>
                <a:gd name="connsiteX2" fmla="*/ 44902 w 81448"/>
                <a:gd name="connsiteY2" fmla="*/ 75266 h 73304"/>
                <a:gd name="connsiteX3" fmla="*/ 41363 w 81448"/>
                <a:gd name="connsiteY3" fmla="*/ 81090 h 73304"/>
                <a:gd name="connsiteX4" fmla="*/ 39660 w 81448"/>
                <a:gd name="connsiteY4" fmla="*/ 79835 h 73304"/>
                <a:gd name="connsiteX5" fmla="*/ 38585 w 81448"/>
                <a:gd name="connsiteY5" fmla="*/ 76252 h 73304"/>
                <a:gd name="connsiteX6" fmla="*/ 37958 w 81448"/>
                <a:gd name="connsiteY6" fmla="*/ 71190 h 73304"/>
                <a:gd name="connsiteX7" fmla="*/ 37779 w 81448"/>
                <a:gd name="connsiteY7" fmla="*/ 65142 h 73304"/>
                <a:gd name="connsiteX8" fmla="*/ 37779 w 81448"/>
                <a:gd name="connsiteY8" fmla="*/ 46059 h 73304"/>
                <a:gd name="connsiteX9" fmla="*/ 29357 w 81448"/>
                <a:gd name="connsiteY9" fmla="*/ 46372 h 73304"/>
                <a:gd name="connsiteX10" fmla="*/ 22817 w 81448"/>
                <a:gd name="connsiteY10" fmla="*/ 46865 h 73304"/>
                <a:gd name="connsiteX11" fmla="*/ 21294 w 81448"/>
                <a:gd name="connsiteY11" fmla="*/ 47089 h 73304"/>
                <a:gd name="connsiteX12" fmla="*/ 20039 w 81448"/>
                <a:gd name="connsiteY12" fmla="*/ 47402 h 73304"/>
                <a:gd name="connsiteX13" fmla="*/ 18875 w 81448"/>
                <a:gd name="connsiteY13" fmla="*/ 47806 h 73304"/>
                <a:gd name="connsiteX14" fmla="*/ 17800 w 81448"/>
                <a:gd name="connsiteY14" fmla="*/ 48119 h 73304"/>
                <a:gd name="connsiteX15" fmla="*/ 14888 w 81448"/>
                <a:gd name="connsiteY15" fmla="*/ 48702 h 73304"/>
                <a:gd name="connsiteX16" fmla="*/ 10811 w 81448"/>
                <a:gd name="connsiteY16" fmla="*/ 48209 h 73304"/>
                <a:gd name="connsiteX17" fmla="*/ 7048 w 81448"/>
                <a:gd name="connsiteY17" fmla="*/ 47134 h 73304"/>
                <a:gd name="connsiteX18" fmla="*/ 2389 w 81448"/>
                <a:gd name="connsiteY18" fmla="*/ 44983 h 73304"/>
                <a:gd name="connsiteX19" fmla="*/ 105 w 81448"/>
                <a:gd name="connsiteY19" fmla="*/ 42251 h 73304"/>
                <a:gd name="connsiteX20" fmla="*/ 4002 w 81448"/>
                <a:gd name="connsiteY20" fmla="*/ 41310 h 73304"/>
                <a:gd name="connsiteX21" fmla="*/ 12693 w 81448"/>
                <a:gd name="connsiteY21" fmla="*/ 42027 h 73304"/>
                <a:gd name="connsiteX22" fmla="*/ 21652 w 81448"/>
                <a:gd name="connsiteY22" fmla="*/ 42206 h 73304"/>
                <a:gd name="connsiteX23" fmla="*/ 29536 w 81448"/>
                <a:gd name="connsiteY23" fmla="*/ 42206 h 73304"/>
                <a:gd name="connsiteX24" fmla="*/ 39392 w 81448"/>
                <a:gd name="connsiteY24" fmla="*/ 42116 h 73304"/>
                <a:gd name="connsiteX25" fmla="*/ 49381 w 81448"/>
                <a:gd name="connsiteY25" fmla="*/ 42027 h 73304"/>
                <a:gd name="connsiteX26" fmla="*/ 57758 w 81448"/>
                <a:gd name="connsiteY26" fmla="*/ 41848 h 73304"/>
                <a:gd name="connsiteX27" fmla="*/ 61342 w 81448"/>
                <a:gd name="connsiteY27" fmla="*/ 41355 h 73304"/>
                <a:gd name="connsiteX28" fmla="*/ 63672 w 81448"/>
                <a:gd name="connsiteY28" fmla="*/ 40593 h 73304"/>
                <a:gd name="connsiteX29" fmla="*/ 65150 w 81448"/>
                <a:gd name="connsiteY29" fmla="*/ 40145 h 73304"/>
                <a:gd name="connsiteX30" fmla="*/ 66628 w 81448"/>
                <a:gd name="connsiteY30" fmla="*/ 39877 h 73304"/>
                <a:gd name="connsiteX31" fmla="*/ 71242 w 81448"/>
                <a:gd name="connsiteY31" fmla="*/ 39742 h 73304"/>
                <a:gd name="connsiteX32" fmla="*/ 75946 w 81448"/>
                <a:gd name="connsiteY32" fmla="*/ 39966 h 73304"/>
                <a:gd name="connsiteX33" fmla="*/ 80112 w 81448"/>
                <a:gd name="connsiteY33" fmla="*/ 40997 h 73304"/>
                <a:gd name="connsiteX34" fmla="*/ 81590 w 81448"/>
                <a:gd name="connsiteY34" fmla="*/ 43281 h 73304"/>
                <a:gd name="connsiteX35" fmla="*/ 79933 w 81448"/>
                <a:gd name="connsiteY35" fmla="*/ 45655 h 73304"/>
                <a:gd name="connsiteX36" fmla="*/ 75856 w 81448"/>
                <a:gd name="connsiteY36" fmla="*/ 46238 h 73304"/>
                <a:gd name="connsiteX37" fmla="*/ 69719 w 81448"/>
                <a:gd name="connsiteY37" fmla="*/ 46193 h 73304"/>
                <a:gd name="connsiteX38" fmla="*/ 62059 w 81448"/>
                <a:gd name="connsiteY38" fmla="*/ 46148 h 73304"/>
                <a:gd name="connsiteX39" fmla="*/ 53906 w 81448"/>
                <a:gd name="connsiteY39" fmla="*/ 46103 h 73304"/>
                <a:gd name="connsiteX40" fmla="*/ 46201 w 81448"/>
                <a:gd name="connsiteY40" fmla="*/ 46059 h 73304"/>
                <a:gd name="connsiteX41" fmla="*/ 18606 w 81448"/>
                <a:gd name="connsiteY41" fmla="*/ 8071 h 73304"/>
                <a:gd name="connsiteX42" fmla="*/ 17307 w 81448"/>
                <a:gd name="connsiteY42" fmla="*/ 5831 h 73304"/>
                <a:gd name="connsiteX43" fmla="*/ 13320 w 81448"/>
                <a:gd name="connsiteY43" fmla="*/ 4397 h 73304"/>
                <a:gd name="connsiteX44" fmla="*/ 12200 w 81448"/>
                <a:gd name="connsiteY44" fmla="*/ 2516 h 73304"/>
                <a:gd name="connsiteX45" fmla="*/ 14305 w 81448"/>
                <a:gd name="connsiteY45" fmla="*/ 814 h 73304"/>
                <a:gd name="connsiteX46" fmla="*/ 20577 w 81448"/>
                <a:gd name="connsiteY46" fmla="*/ 993 h 73304"/>
                <a:gd name="connsiteX47" fmla="*/ 27924 w 81448"/>
                <a:gd name="connsiteY47" fmla="*/ 1799 h 73304"/>
                <a:gd name="connsiteX48" fmla="*/ 32941 w 81448"/>
                <a:gd name="connsiteY48" fmla="*/ 1799 h 73304"/>
                <a:gd name="connsiteX49" fmla="*/ 40467 w 81448"/>
                <a:gd name="connsiteY49" fmla="*/ 1710 h 73304"/>
                <a:gd name="connsiteX50" fmla="*/ 48037 w 81448"/>
                <a:gd name="connsiteY50" fmla="*/ 1530 h 73304"/>
                <a:gd name="connsiteX51" fmla="*/ 53010 w 81448"/>
                <a:gd name="connsiteY51" fmla="*/ 1172 h 73304"/>
                <a:gd name="connsiteX52" fmla="*/ 53906 w 81448"/>
                <a:gd name="connsiteY52" fmla="*/ 1038 h 73304"/>
                <a:gd name="connsiteX53" fmla="*/ 54443 w 81448"/>
                <a:gd name="connsiteY53" fmla="*/ 814 h 73304"/>
                <a:gd name="connsiteX54" fmla="*/ 54981 w 81448"/>
                <a:gd name="connsiteY54" fmla="*/ 679 h 73304"/>
                <a:gd name="connsiteX55" fmla="*/ 55519 w 81448"/>
                <a:gd name="connsiteY55" fmla="*/ 455 h 73304"/>
                <a:gd name="connsiteX56" fmla="*/ 55966 w 81448"/>
                <a:gd name="connsiteY56" fmla="*/ 276 h 73304"/>
                <a:gd name="connsiteX57" fmla="*/ 56594 w 81448"/>
                <a:gd name="connsiteY57" fmla="*/ 97 h 73304"/>
                <a:gd name="connsiteX58" fmla="*/ 60536 w 81448"/>
                <a:gd name="connsiteY58" fmla="*/ 97 h 73304"/>
                <a:gd name="connsiteX59" fmla="*/ 64209 w 81448"/>
                <a:gd name="connsiteY59" fmla="*/ 455 h 73304"/>
                <a:gd name="connsiteX60" fmla="*/ 66001 w 81448"/>
                <a:gd name="connsiteY60" fmla="*/ 1934 h 73304"/>
                <a:gd name="connsiteX61" fmla="*/ 65643 w 81448"/>
                <a:gd name="connsiteY61" fmla="*/ 3770 h 73304"/>
                <a:gd name="connsiteX62" fmla="*/ 65105 w 81448"/>
                <a:gd name="connsiteY62" fmla="*/ 4532 h 73304"/>
                <a:gd name="connsiteX63" fmla="*/ 64567 w 81448"/>
                <a:gd name="connsiteY63" fmla="*/ 5383 h 73304"/>
                <a:gd name="connsiteX64" fmla="*/ 64120 w 81448"/>
                <a:gd name="connsiteY64" fmla="*/ 6413 h 73304"/>
                <a:gd name="connsiteX65" fmla="*/ 63851 w 81448"/>
                <a:gd name="connsiteY65" fmla="*/ 7444 h 73304"/>
                <a:gd name="connsiteX66" fmla="*/ 61163 w 81448"/>
                <a:gd name="connsiteY66" fmla="*/ 25183 h 73304"/>
                <a:gd name="connsiteX67" fmla="*/ 63806 w 81448"/>
                <a:gd name="connsiteY67" fmla="*/ 25766 h 73304"/>
                <a:gd name="connsiteX68" fmla="*/ 64836 w 81448"/>
                <a:gd name="connsiteY68" fmla="*/ 27333 h 73304"/>
                <a:gd name="connsiteX69" fmla="*/ 63627 w 81448"/>
                <a:gd name="connsiteY69" fmla="*/ 28991 h 73304"/>
                <a:gd name="connsiteX70" fmla="*/ 60625 w 81448"/>
                <a:gd name="connsiteY70" fmla="*/ 29573 h 73304"/>
                <a:gd name="connsiteX71" fmla="*/ 52204 w 81448"/>
                <a:gd name="connsiteY71" fmla="*/ 29663 h 73304"/>
                <a:gd name="connsiteX72" fmla="*/ 41811 w 81448"/>
                <a:gd name="connsiteY72" fmla="*/ 29842 h 73304"/>
                <a:gd name="connsiteX73" fmla="*/ 32538 w 81448"/>
                <a:gd name="connsiteY73" fmla="*/ 30021 h 73304"/>
                <a:gd name="connsiteX74" fmla="*/ 27296 w 81448"/>
                <a:gd name="connsiteY74" fmla="*/ 30111 h 73304"/>
                <a:gd name="connsiteX75" fmla="*/ 25863 w 81448"/>
                <a:gd name="connsiteY75" fmla="*/ 33023 h 73304"/>
                <a:gd name="connsiteX76" fmla="*/ 23713 w 81448"/>
                <a:gd name="connsiteY76" fmla="*/ 33874 h 73304"/>
                <a:gd name="connsiteX77" fmla="*/ 21697 w 81448"/>
                <a:gd name="connsiteY77" fmla="*/ 32799 h 73304"/>
                <a:gd name="connsiteX78" fmla="*/ 20308 w 81448"/>
                <a:gd name="connsiteY78" fmla="*/ 28767 h 73304"/>
                <a:gd name="connsiteX79" fmla="*/ 18606 w 81448"/>
                <a:gd name="connsiteY79" fmla="*/ 8071 h 73304"/>
                <a:gd name="connsiteX80" fmla="*/ 55429 w 81448"/>
                <a:gd name="connsiteY80" fmla="*/ 5473 h 73304"/>
                <a:gd name="connsiteX81" fmla="*/ 26848 w 81448"/>
                <a:gd name="connsiteY81" fmla="*/ 5741 h 73304"/>
                <a:gd name="connsiteX82" fmla="*/ 27655 w 81448"/>
                <a:gd name="connsiteY82" fmla="*/ 25542 h 73304"/>
                <a:gd name="connsiteX83" fmla="*/ 54712 w 81448"/>
                <a:gd name="connsiteY83" fmla="*/ 25183 h 73304"/>
                <a:gd name="connsiteX84" fmla="*/ 55429 w 81448"/>
                <a:gd name="connsiteY84" fmla="*/ 5473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</a:cxnLst>
              <a:rect l="l" t="t" r="r" b="b"/>
              <a:pathLst>
                <a:path w="81448" h="73304">
                  <a:moveTo>
                    <a:pt x="46201" y="46059"/>
                  </a:moveTo>
                  <a:lnTo>
                    <a:pt x="46201" y="59766"/>
                  </a:lnTo>
                  <a:cubicBezTo>
                    <a:pt x="46260" y="66217"/>
                    <a:pt x="45827" y="71384"/>
                    <a:pt x="44902" y="75266"/>
                  </a:cubicBezTo>
                  <a:cubicBezTo>
                    <a:pt x="43976" y="79149"/>
                    <a:pt x="42796" y="81090"/>
                    <a:pt x="41363" y="81090"/>
                  </a:cubicBezTo>
                  <a:cubicBezTo>
                    <a:pt x="40706" y="81149"/>
                    <a:pt x="40138" y="80731"/>
                    <a:pt x="39660" y="79835"/>
                  </a:cubicBezTo>
                  <a:cubicBezTo>
                    <a:pt x="39183" y="78940"/>
                    <a:pt x="38824" y="77745"/>
                    <a:pt x="38585" y="76252"/>
                  </a:cubicBezTo>
                  <a:cubicBezTo>
                    <a:pt x="38287" y="74818"/>
                    <a:pt x="38078" y="73131"/>
                    <a:pt x="37958" y="71190"/>
                  </a:cubicBezTo>
                  <a:cubicBezTo>
                    <a:pt x="37839" y="69248"/>
                    <a:pt x="37779" y="67233"/>
                    <a:pt x="37779" y="65142"/>
                  </a:cubicBezTo>
                  <a:lnTo>
                    <a:pt x="37779" y="46059"/>
                  </a:lnTo>
                  <a:cubicBezTo>
                    <a:pt x="34912" y="46118"/>
                    <a:pt x="32105" y="46223"/>
                    <a:pt x="29357" y="46372"/>
                  </a:cubicBezTo>
                  <a:cubicBezTo>
                    <a:pt x="26610" y="46521"/>
                    <a:pt x="24429" y="46686"/>
                    <a:pt x="22817" y="46865"/>
                  </a:cubicBezTo>
                  <a:cubicBezTo>
                    <a:pt x="22279" y="46925"/>
                    <a:pt x="21772" y="46999"/>
                    <a:pt x="21294" y="47089"/>
                  </a:cubicBezTo>
                  <a:cubicBezTo>
                    <a:pt x="20816" y="47178"/>
                    <a:pt x="20398" y="47283"/>
                    <a:pt x="20039" y="47402"/>
                  </a:cubicBezTo>
                  <a:cubicBezTo>
                    <a:pt x="19621" y="47522"/>
                    <a:pt x="19233" y="47656"/>
                    <a:pt x="18875" y="47806"/>
                  </a:cubicBezTo>
                  <a:cubicBezTo>
                    <a:pt x="18516" y="47955"/>
                    <a:pt x="18158" y="48060"/>
                    <a:pt x="17800" y="48119"/>
                  </a:cubicBezTo>
                  <a:cubicBezTo>
                    <a:pt x="16904" y="48418"/>
                    <a:pt x="15933" y="48612"/>
                    <a:pt x="14888" y="48702"/>
                  </a:cubicBezTo>
                  <a:cubicBezTo>
                    <a:pt x="13842" y="48791"/>
                    <a:pt x="12484" y="48627"/>
                    <a:pt x="10811" y="48209"/>
                  </a:cubicBezTo>
                  <a:cubicBezTo>
                    <a:pt x="9736" y="48030"/>
                    <a:pt x="8482" y="47671"/>
                    <a:pt x="7048" y="47134"/>
                  </a:cubicBezTo>
                  <a:cubicBezTo>
                    <a:pt x="5615" y="46596"/>
                    <a:pt x="4062" y="45879"/>
                    <a:pt x="2389" y="44983"/>
                  </a:cubicBezTo>
                  <a:cubicBezTo>
                    <a:pt x="598" y="44088"/>
                    <a:pt x="-164" y="43177"/>
                    <a:pt x="105" y="42251"/>
                  </a:cubicBezTo>
                  <a:cubicBezTo>
                    <a:pt x="374" y="41325"/>
                    <a:pt x="1673" y="41011"/>
                    <a:pt x="4002" y="41310"/>
                  </a:cubicBezTo>
                  <a:cubicBezTo>
                    <a:pt x="6690" y="41668"/>
                    <a:pt x="9587" y="41907"/>
                    <a:pt x="12693" y="42027"/>
                  </a:cubicBezTo>
                  <a:cubicBezTo>
                    <a:pt x="15799" y="42146"/>
                    <a:pt x="18785" y="42206"/>
                    <a:pt x="21652" y="42206"/>
                  </a:cubicBezTo>
                  <a:cubicBezTo>
                    <a:pt x="23743" y="42206"/>
                    <a:pt x="26371" y="42206"/>
                    <a:pt x="29536" y="42206"/>
                  </a:cubicBezTo>
                  <a:cubicBezTo>
                    <a:pt x="32702" y="42206"/>
                    <a:pt x="35987" y="42176"/>
                    <a:pt x="39392" y="42116"/>
                  </a:cubicBezTo>
                  <a:cubicBezTo>
                    <a:pt x="42796" y="42116"/>
                    <a:pt x="46126" y="42087"/>
                    <a:pt x="49381" y="42027"/>
                  </a:cubicBezTo>
                  <a:cubicBezTo>
                    <a:pt x="52637" y="41967"/>
                    <a:pt x="55429" y="41907"/>
                    <a:pt x="57758" y="41848"/>
                  </a:cubicBezTo>
                  <a:cubicBezTo>
                    <a:pt x="59013" y="41848"/>
                    <a:pt x="60207" y="41683"/>
                    <a:pt x="61342" y="41355"/>
                  </a:cubicBezTo>
                  <a:cubicBezTo>
                    <a:pt x="62477" y="41026"/>
                    <a:pt x="63253" y="40773"/>
                    <a:pt x="63672" y="40593"/>
                  </a:cubicBezTo>
                  <a:cubicBezTo>
                    <a:pt x="64149" y="40414"/>
                    <a:pt x="64642" y="40265"/>
                    <a:pt x="65150" y="40145"/>
                  </a:cubicBezTo>
                  <a:cubicBezTo>
                    <a:pt x="65658" y="40026"/>
                    <a:pt x="66150" y="39936"/>
                    <a:pt x="66628" y="39877"/>
                  </a:cubicBezTo>
                  <a:cubicBezTo>
                    <a:pt x="68181" y="39757"/>
                    <a:pt x="69719" y="39712"/>
                    <a:pt x="71242" y="39742"/>
                  </a:cubicBezTo>
                  <a:cubicBezTo>
                    <a:pt x="72765" y="39772"/>
                    <a:pt x="74333" y="39847"/>
                    <a:pt x="75946" y="39966"/>
                  </a:cubicBezTo>
                  <a:cubicBezTo>
                    <a:pt x="77738" y="40145"/>
                    <a:pt x="79126" y="40489"/>
                    <a:pt x="80112" y="40997"/>
                  </a:cubicBezTo>
                  <a:cubicBezTo>
                    <a:pt x="81098" y="41504"/>
                    <a:pt x="81590" y="42266"/>
                    <a:pt x="81590" y="43281"/>
                  </a:cubicBezTo>
                  <a:cubicBezTo>
                    <a:pt x="81531" y="44476"/>
                    <a:pt x="80978" y="45267"/>
                    <a:pt x="79933" y="45655"/>
                  </a:cubicBezTo>
                  <a:cubicBezTo>
                    <a:pt x="78888" y="46044"/>
                    <a:pt x="77529" y="46238"/>
                    <a:pt x="75856" y="46238"/>
                  </a:cubicBezTo>
                  <a:cubicBezTo>
                    <a:pt x="74184" y="46238"/>
                    <a:pt x="72138" y="46223"/>
                    <a:pt x="69719" y="46193"/>
                  </a:cubicBezTo>
                  <a:cubicBezTo>
                    <a:pt x="67300" y="46163"/>
                    <a:pt x="64747" y="46148"/>
                    <a:pt x="62059" y="46148"/>
                  </a:cubicBezTo>
                  <a:cubicBezTo>
                    <a:pt x="59371" y="46148"/>
                    <a:pt x="56653" y="46133"/>
                    <a:pt x="53906" y="46103"/>
                  </a:cubicBezTo>
                  <a:cubicBezTo>
                    <a:pt x="51158" y="46073"/>
                    <a:pt x="48590" y="46059"/>
                    <a:pt x="46201" y="46059"/>
                  </a:cubicBezTo>
                  <a:moveTo>
                    <a:pt x="18606" y="8071"/>
                  </a:moveTo>
                  <a:cubicBezTo>
                    <a:pt x="18486" y="7115"/>
                    <a:pt x="18053" y="6369"/>
                    <a:pt x="17307" y="5831"/>
                  </a:cubicBezTo>
                  <a:cubicBezTo>
                    <a:pt x="16560" y="5293"/>
                    <a:pt x="15231" y="4816"/>
                    <a:pt x="13320" y="4397"/>
                  </a:cubicBezTo>
                  <a:cubicBezTo>
                    <a:pt x="12364" y="4159"/>
                    <a:pt x="11991" y="3531"/>
                    <a:pt x="12200" y="2516"/>
                  </a:cubicBezTo>
                  <a:cubicBezTo>
                    <a:pt x="12409" y="1501"/>
                    <a:pt x="13111" y="933"/>
                    <a:pt x="14305" y="814"/>
                  </a:cubicBezTo>
                  <a:cubicBezTo>
                    <a:pt x="15918" y="754"/>
                    <a:pt x="18009" y="814"/>
                    <a:pt x="20577" y="993"/>
                  </a:cubicBezTo>
                  <a:cubicBezTo>
                    <a:pt x="23145" y="1172"/>
                    <a:pt x="25594" y="1441"/>
                    <a:pt x="27924" y="1799"/>
                  </a:cubicBezTo>
                  <a:cubicBezTo>
                    <a:pt x="28879" y="1799"/>
                    <a:pt x="30552" y="1799"/>
                    <a:pt x="32941" y="1799"/>
                  </a:cubicBezTo>
                  <a:cubicBezTo>
                    <a:pt x="35330" y="1799"/>
                    <a:pt x="37839" y="1769"/>
                    <a:pt x="40467" y="1710"/>
                  </a:cubicBezTo>
                  <a:cubicBezTo>
                    <a:pt x="43155" y="1650"/>
                    <a:pt x="45678" y="1590"/>
                    <a:pt x="48037" y="1530"/>
                  </a:cubicBezTo>
                  <a:cubicBezTo>
                    <a:pt x="50397" y="1471"/>
                    <a:pt x="52054" y="1351"/>
                    <a:pt x="53010" y="1172"/>
                  </a:cubicBezTo>
                  <a:cubicBezTo>
                    <a:pt x="53368" y="1172"/>
                    <a:pt x="53667" y="1127"/>
                    <a:pt x="53906" y="1038"/>
                  </a:cubicBezTo>
                  <a:cubicBezTo>
                    <a:pt x="54145" y="948"/>
                    <a:pt x="54324" y="873"/>
                    <a:pt x="54443" y="814"/>
                  </a:cubicBezTo>
                  <a:cubicBezTo>
                    <a:pt x="54623" y="814"/>
                    <a:pt x="54802" y="769"/>
                    <a:pt x="54981" y="679"/>
                  </a:cubicBezTo>
                  <a:cubicBezTo>
                    <a:pt x="55160" y="590"/>
                    <a:pt x="55339" y="515"/>
                    <a:pt x="55519" y="455"/>
                  </a:cubicBezTo>
                  <a:cubicBezTo>
                    <a:pt x="55638" y="396"/>
                    <a:pt x="55787" y="336"/>
                    <a:pt x="55966" y="276"/>
                  </a:cubicBezTo>
                  <a:cubicBezTo>
                    <a:pt x="56146" y="216"/>
                    <a:pt x="56355" y="157"/>
                    <a:pt x="56594" y="97"/>
                  </a:cubicBezTo>
                  <a:cubicBezTo>
                    <a:pt x="57848" y="37"/>
                    <a:pt x="59162" y="37"/>
                    <a:pt x="60536" y="97"/>
                  </a:cubicBezTo>
                  <a:cubicBezTo>
                    <a:pt x="61910" y="157"/>
                    <a:pt x="63134" y="276"/>
                    <a:pt x="64209" y="455"/>
                  </a:cubicBezTo>
                  <a:cubicBezTo>
                    <a:pt x="65284" y="754"/>
                    <a:pt x="65882" y="1247"/>
                    <a:pt x="66001" y="1934"/>
                  </a:cubicBezTo>
                  <a:cubicBezTo>
                    <a:pt x="66120" y="2620"/>
                    <a:pt x="66001" y="3233"/>
                    <a:pt x="65643" y="3770"/>
                  </a:cubicBezTo>
                  <a:cubicBezTo>
                    <a:pt x="65463" y="4009"/>
                    <a:pt x="65284" y="4263"/>
                    <a:pt x="65105" y="4532"/>
                  </a:cubicBezTo>
                  <a:cubicBezTo>
                    <a:pt x="64926" y="4801"/>
                    <a:pt x="64747" y="5084"/>
                    <a:pt x="64567" y="5383"/>
                  </a:cubicBezTo>
                  <a:cubicBezTo>
                    <a:pt x="64388" y="5741"/>
                    <a:pt x="64239" y="6085"/>
                    <a:pt x="64120" y="6413"/>
                  </a:cubicBezTo>
                  <a:cubicBezTo>
                    <a:pt x="64000" y="6742"/>
                    <a:pt x="63910" y="7085"/>
                    <a:pt x="63851" y="7444"/>
                  </a:cubicBezTo>
                  <a:lnTo>
                    <a:pt x="61163" y="25183"/>
                  </a:lnTo>
                  <a:cubicBezTo>
                    <a:pt x="62238" y="25183"/>
                    <a:pt x="63119" y="25377"/>
                    <a:pt x="63806" y="25766"/>
                  </a:cubicBezTo>
                  <a:cubicBezTo>
                    <a:pt x="64493" y="26154"/>
                    <a:pt x="64836" y="26676"/>
                    <a:pt x="64836" y="27333"/>
                  </a:cubicBezTo>
                  <a:cubicBezTo>
                    <a:pt x="64777" y="28050"/>
                    <a:pt x="64373" y="28603"/>
                    <a:pt x="63627" y="28991"/>
                  </a:cubicBezTo>
                  <a:cubicBezTo>
                    <a:pt x="62880" y="29379"/>
                    <a:pt x="61880" y="29573"/>
                    <a:pt x="60625" y="29573"/>
                  </a:cubicBezTo>
                  <a:cubicBezTo>
                    <a:pt x="58475" y="29573"/>
                    <a:pt x="55668" y="29603"/>
                    <a:pt x="52204" y="29663"/>
                  </a:cubicBezTo>
                  <a:cubicBezTo>
                    <a:pt x="48739" y="29723"/>
                    <a:pt x="45275" y="29782"/>
                    <a:pt x="41811" y="29842"/>
                  </a:cubicBezTo>
                  <a:cubicBezTo>
                    <a:pt x="38406" y="29902"/>
                    <a:pt x="35315" y="29962"/>
                    <a:pt x="32538" y="30021"/>
                  </a:cubicBezTo>
                  <a:cubicBezTo>
                    <a:pt x="29760" y="30081"/>
                    <a:pt x="28013" y="30111"/>
                    <a:pt x="27296" y="30111"/>
                  </a:cubicBezTo>
                  <a:cubicBezTo>
                    <a:pt x="27117" y="31485"/>
                    <a:pt x="26639" y="32455"/>
                    <a:pt x="25863" y="33023"/>
                  </a:cubicBezTo>
                  <a:cubicBezTo>
                    <a:pt x="25087" y="33590"/>
                    <a:pt x="24370" y="33874"/>
                    <a:pt x="23713" y="33874"/>
                  </a:cubicBezTo>
                  <a:cubicBezTo>
                    <a:pt x="23175" y="33874"/>
                    <a:pt x="22503" y="33515"/>
                    <a:pt x="21697" y="32799"/>
                  </a:cubicBezTo>
                  <a:cubicBezTo>
                    <a:pt x="20891" y="32082"/>
                    <a:pt x="20428" y="30738"/>
                    <a:pt x="20308" y="28767"/>
                  </a:cubicBezTo>
                  <a:lnTo>
                    <a:pt x="18606" y="8071"/>
                  </a:lnTo>
                  <a:moveTo>
                    <a:pt x="55429" y="5473"/>
                  </a:moveTo>
                  <a:lnTo>
                    <a:pt x="26848" y="5741"/>
                  </a:lnTo>
                  <a:lnTo>
                    <a:pt x="27655" y="25542"/>
                  </a:lnTo>
                  <a:lnTo>
                    <a:pt x="54712" y="25183"/>
                  </a:lnTo>
                  <a:lnTo>
                    <a:pt x="55429" y="5473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0" name="자유형: 도형 679">
              <a:extLst>
                <a:ext uri="{FF2B5EF4-FFF2-40B4-BE49-F238E27FC236}">
                  <a16:creationId xmlns:a16="http://schemas.microsoft.com/office/drawing/2014/main" id="{AD5C9A2A-8A4A-425E-91A1-AD5275B07E34}"/>
                </a:ext>
              </a:extLst>
            </p:cNvPr>
            <p:cNvSpPr/>
            <p:nvPr/>
          </p:nvSpPr>
          <p:spPr>
            <a:xfrm>
              <a:off x="5630898" y="5046271"/>
              <a:ext cx="73304" cy="81449"/>
            </a:xfrm>
            <a:custGeom>
              <a:avLst/>
              <a:gdLst>
                <a:gd name="connsiteX0" fmla="*/ 19852 w 73304"/>
                <a:gd name="connsiteY0" fmla="*/ 9549 h 81448"/>
                <a:gd name="connsiteX1" fmla="*/ 27826 w 73304"/>
                <a:gd name="connsiteY1" fmla="*/ 10848 h 81448"/>
                <a:gd name="connsiteX2" fmla="*/ 34187 w 73304"/>
                <a:gd name="connsiteY2" fmla="*/ 14477 h 81448"/>
                <a:gd name="connsiteX3" fmla="*/ 38309 w 73304"/>
                <a:gd name="connsiteY3" fmla="*/ 20121 h 81448"/>
                <a:gd name="connsiteX4" fmla="*/ 39832 w 73304"/>
                <a:gd name="connsiteY4" fmla="*/ 27557 h 81448"/>
                <a:gd name="connsiteX5" fmla="*/ 38309 w 73304"/>
                <a:gd name="connsiteY5" fmla="*/ 34949 h 81448"/>
                <a:gd name="connsiteX6" fmla="*/ 34187 w 73304"/>
                <a:gd name="connsiteY6" fmla="*/ 40638 h 81448"/>
                <a:gd name="connsiteX7" fmla="*/ 27826 w 73304"/>
                <a:gd name="connsiteY7" fmla="*/ 44267 h 81448"/>
                <a:gd name="connsiteX8" fmla="*/ 19852 w 73304"/>
                <a:gd name="connsiteY8" fmla="*/ 45566 h 81448"/>
                <a:gd name="connsiteX9" fmla="*/ 11834 w 73304"/>
                <a:gd name="connsiteY9" fmla="*/ 44267 h 81448"/>
                <a:gd name="connsiteX10" fmla="*/ 5607 w 73304"/>
                <a:gd name="connsiteY10" fmla="*/ 40638 h 81448"/>
                <a:gd name="connsiteX11" fmla="*/ 1486 w 73304"/>
                <a:gd name="connsiteY11" fmla="*/ 34949 h 81448"/>
                <a:gd name="connsiteX12" fmla="*/ 52 w 73304"/>
                <a:gd name="connsiteY12" fmla="*/ 27557 h 81448"/>
                <a:gd name="connsiteX13" fmla="*/ 1486 w 73304"/>
                <a:gd name="connsiteY13" fmla="*/ 20121 h 81448"/>
                <a:gd name="connsiteX14" fmla="*/ 5607 w 73304"/>
                <a:gd name="connsiteY14" fmla="*/ 14477 h 81448"/>
                <a:gd name="connsiteX15" fmla="*/ 11834 w 73304"/>
                <a:gd name="connsiteY15" fmla="*/ 10848 h 81448"/>
                <a:gd name="connsiteX16" fmla="*/ 19852 w 73304"/>
                <a:gd name="connsiteY16" fmla="*/ 9549 h 81448"/>
                <a:gd name="connsiteX17" fmla="*/ 19852 w 73304"/>
                <a:gd name="connsiteY17" fmla="*/ 14566 h 81448"/>
                <a:gd name="connsiteX18" fmla="*/ 11072 w 73304"/>
                <a:gd name="connsiteY18" fmla="*/ 18240 h 81448"/>
                <a:gd name="connsiteX19" fmla="*/ 7847 w 73304"/>
                <a:gd name="connsiteY19" fmla="*/ 27468 h 81448"/>
                <a:gd name="connsiteX20" fmla="*/ 11027 w 73304"/>
                <a:gd name="connsiteY20" fmla="*/ 36651 h 81448"/>
                <a:gd name="connsiteX21" fmla="*/ 19852 w 73304"/>
                <a:gd name="connsiteY21" fmla="*/ 40369 h 81448"/>
                <a:gd name="connsiteX22" fmla="*/ 28767 w 73304"/>
                <a:gd name="connsiteY22" fmla="*/ 36651 h 81448"/>
                <a:gd name="connsiteX23" fmla="*/ 32037 w 73304"/>
                <a:gd name="connsiteY23" fmla="*/ 27468 h 81448"/>
                <a:gd name="connsiteX24" fmla="*/ 28767 w 73304"/>
                <a:gd name="connsiteY24" fmla="*/ 18240 h 81448"/>
                <a:gd name="connsiteX25" fmla="*/ 19852 w 73304"/>
                <a:gd name="connsiteY25" fmla="*/ 14566 h 81448"/>
                <a:gd name="connsiteX26" fmla="*/ 42072 w 73304"/>
                <a:gd name="connsiteY26" fmla="*/ 52196 h 81448"/>
                <a:gd name="connsiteX27" fmla="*/ 55914 w 73304"/>
                <a:gd name="connsiteY27" fmla="*/ 56586 h 81448"/>
                <a:gd name="connsiteX28" fmla="*/ 61155 w 73304"/>
                <a:gd name="connsiteY28" fmla="*/ 68502 h 81448"/>
                <a:gd name="connsiteX29" fmla="*/ 55914 w 73304"/>
                <a:gd name="connsiteY29" fmla="*/ 80328 h 81448"/>
                <a:gd name="connsiteX30" fmla="*/ 42072 w 73304"/>
                <a:gd name="connsiteY30" fmla="*/ 84898 h 81448"/>
                <a:gd name="connsiteX31" fmla="*/ 34367 w 73304"/>
                <a:gd name="connsiteY31" fmla="*/ 83733 h 81448"/>
                <a:gd name="connsiteX32" fmla="*/ 28274 w 73304"/>
                <a:gd name="connsiteY32" fmla="*/ 80328 h 81448"/>
                <a:gd name="connsiteX33" fmla="*/ 24332 w 73304"/>
                <a:gd name="connsiteY33" fmla="*/ 75177 h 81448"/>
                <a:gd name="connsiteX34" fmla="*/ 22899 w 73304"/>
                <a:gd name="connsiteY34" fmla="*/ 68502 h 81448"/>
                <a:gd name="connsiteX35" fmla="*/ 24332 w 73304"/>
                <a:gd name="connsiteY35" fmla="*/ 61738 h 81448"/>
                <a:gd name="connsiteX36" fmla="*/ 28364 w 73304"/>
                <a:gd name="connsiteY36" fmla="*/ 56586 h 81448"/>
                <a:gd name="connsiteX37" fmla="*/ 34411 w 73304"/>
                <a:gd name="connsiteY37" fmla="*/ 53360 h 81448"/>
                <a:gd name="connsiteX38" fmla="*/ 42072 w 73304"/>
                <a:gd name="connsiteY38" fmla="*/ 52196 h 81448"/>
                <a:gd name="connsiteX39" fmla="*/ 42072 w 73304"/>
                <a:gd name="connsiteY39" fmla="*/ 57303 h 81448"/>
                <a:gd name="connsiteX40" fmla="*/ 33650 w 73304"/>
                <a:gd name="connsiteY40" fmla="*/ 60573 h 81448"/>
                <a:gd name="connsiteX41" fmla="*/ 30514 w 73304"/>
                <a:gd name="connsiteY41" fmla="*/ 68681 h 81448"/>
                <a:gd name="connsiteX42" fmla="*/ 33650 w 73304"/>
                <a:gd name="connsiteY42" fmla="*/ 76520 h 81448"/>
                <a:gd name="connsiteX43" fmla="*/ 42072 w 73304"/>
                <a:gd name="connsiteY43" fmla="*/ 79701 h 81448"/>
                <a:gd name="connsiteX44" fmla="*/ 50359 w 73304"/>
                <a:gd name="connsiteY44" fmla="*/ 76520 h 81448"/>
                <a:gd name="connsiteX45" fmla="*/ 53360 w 73304"/>
                <a:gd name="connsiteY45" fmla="*/ 68681 h 81448"/>
                <a:gd name="connsiteX46" fmla="*/ 50359 w 73304"/>
                <a:gd name="connsiteY46" fmla="*/ 60573 h 81448"/>
                <a:gd name="connsiteX47" fmla="*/ 42072 w 73304"/>
                <a:gd name="connsiteY47" fmla="*/ 57303 h 81448"/>
                <a:gd name="connsiteX48" fmla="*/ 60080 w 73304"/>
                <a:gd name="connsiteY48" fmla="*/ 10535 h 81448"/>
                <a:gd name="connsiteX49" fmla="*/ 60080 w 73304"/>
                <a:gd name="connsiteY49" fmla="*/ 18956 h 81448"/>
                <a:gd name="connsiteX50" fmla="*/ 64022 w 73304"/>
                <a:gd name="connsiteY50" fmla="*/ 18464 h 81448"/>
                <a:gd name="connsiteX51" fmla="*/ 67158 w 73304"/>
                <a:gd name="connsiteY51" fmla="*/ 16985 h 81448"/>
                <a:gd name="connsiteX52" fmla="*/ 70204 w 73304"/>
                <a:gd name="connsiteY52" fmla="*/ 16269 h 81448"/>
                <a:gd name="connsiteX53" fmla="*/ 74863 w 73304"/>
                <a:gd name="connsiteY53" fmla="*/ 16448 h 81448"/>
                <a:gd name="connsiteX54" fmla="*/ 78088 w 73304"/>
                <a:gd name="connsiteY54" fmla="*/ 18061 h 81448"/>
                <a:gd name="connsiteX55" fmla="*/ 78895 w 73304"/>
                <a:gd name="connsiteY55" fmla="*/ 20121 h 81448"/>
                <a:gd name="connsiteX56" fmla="*/ 77372 w 73304"/>
                <a:gd name="connsiteY56" fmla="*/ 21958 h 81448"/>
                <a:gd name="connsiteX57" fmla="*/ 73788 w 73304"/>
                <a:gd name="connsiteY57" fmla="*/ 22719 h 81448"/>
                <a:gd name="connsiteX58" fmla="*/ 60080 w 73304"/>
                <a:gd name="connsiteY58" fmla="*/ 22719 h 81448"/>
                <a:gd name="connsiteX59" fmla="*/ 60080 w 73304"/>
                <a:gd name="connsiteY59" fmla="*/ 35442 h 81448"/>
                <a:gd name="connsiteX60" fmla="*/ 64022 w 73304"/>
                <a:gd name="connsiteY60" fmla="*/ 35039 h 81448"/>
                <a:gd name="connsiteX61" fmla="*/ 67158 w 73304"/>
                <a:gd name="connsiteY61" fmla="*/ 33650 h 81448"/>
                <a:gd name="connsiteX62" fmla="*/ 70204 w 73304"/>
                <a:gd name="connsiteY62" fmla="*/ 32888 h 81448"/>
                <a:gd name="connsiteX63" fmla="*/ 74863 w 73304"/>
                <a:gd name="connsiteY63" fmla="*/ 33112 h 81448"/>
                <a:gd name="connsiteX64" fmla="*/ 78088 w 73304"/>
                <a:gd name="connsiteY64" fmla="*/ 34680 h 81448"/>
                <a:gd name="connsiteX65" fmla="*/ 78895 w 73304"/>
                <a:gd name="connsiteY65" fmla="*/ 36786 h 81448"/>
                <a:gd name="connsiteX66" fmla="*/ 77372 w 73304"/>
                <a:gd name="connsiteY66" fmla="*/ 38533 h 81448"/>
                <a:gd name="connsiteX67" fmla="*/ 73788 w 73304"/>
                <a:gd name="connsiteY67" fmla="*/ 39294 h 81448"/>
                <a:gd name="connsiteX68" fmla="*/ 60080 w 73304"/>
                <a:gd name="connsiteY68" fmla="*/ 39294 h 81448"/>
                <a:gd name="connsiteX69" fmla="*/ 59408 w 73304"/>
                <a:gd name="connsiteY69" fmla="*/ 44983 h 81448"/>
                <a:gd name="connsiteX70" fmla="*/ 58288 w 73304"/>
                <a:gd name="connsiteY70" fmla="*/ 49777 h 81448"/>
                <a:gd name="connsiteX71" fmla="*/ 56944 w 73304"/>
                <a:gd name="connsiteY71" fmla="*/ 53047 h 81448"/>
                <a:gd name="connsiteX72" fmla="*/ 55511 w 73304"/>
                <a:gd name="connsiteY72" fmla="*/ 54256 h 81448"/>
                <a:gd name="connsiteX73" fmla="*/ 53181 w 73304"/>
                <a:gd name="connsiteY73" fmla="*/ 50986 h 81448"/>
                <a:gd name="connsiteX74" fmla="*/ 52465 w 73304"/>
                <a:gd name="connsiteY74" fmla="*/ 42699 h 81448"/>
                <a:gd name="connsiteX75" fmla="*/ 52465 w 73304"/>
                <a:gd name="connsiteY75" fmla="*/ 12147 h 81448"/>
                <a:gd name="connsiteX76" fmla="*/ 52106 w 73304"/>
                <a:gd name="connsiteY76" fmla="*/ 8564 h 81448"/>
                <a:gd name="connsiteX77" fmla="*/ 50673 w 73304"/>
                <a:gd name="connsiteY77" fmla="*/ 6324 h 81448"/>
                <a:gd name="connsiteX78" fmla="*/ 47134 w 73304"/>
                <a:gd name="connsiteY78" fmla="*/ 4621 h 81448"/>
                <a:gd name="connsiteX79" fmla="*/ 43147 w 73304"/>
                <a:gd name="connsiteY79" fmla="*/ 3636 h 81448"/>
                <a:gd name="connsiteX80" fmla="*/ 42206 w 73304"/>
                <a:gd name="connsiteY80" fmla="*/ 2919 h 81448"/>
                <a:gd name="connsiteX81" fmla="*/ 42072 w 73304"/>
                <a:gd name="connsiteY81" fmla="*/ 1665 h 81448"/>
                <a:gd name="connsiteX82" fmla="*/ 42788 w 73304"/>
                <a:gd name="connsiteY82" fmla="*/ 545 h 81448"/>
                <a:gd name="connsiteX83" fmla="*/ 44312 w 73304"/>
                <a:gd name="connsiteY83" fmla="*/ 52 h 81448"/>
                <a:gd name="connsiteX84" fmla="*/ 52241 w 73304"/>
                <a:gd name="connsiteY84" fmla="*/ 724 h 81448"/>
                <a:gd name="connsiteX85" fmla="*/ 59990 w 73304"/>
                <a:gd name="connsiteY85" fmla="*/ 2292 h 81448"/>
                <a:gd name="connsiteX86" fmla="*/ 60886 w 73304"/>
                <a:gd name="connsiteY86" fmla="*/ 3322 h 81448"/>
                <a:gd name="connsiteX87" fmla="*/ 60976 w 73304"/>
                <a:gd name="connsiteY87" fmla="*/ 5069 h 81448"/>
                <a:gd name="connsiteX88" fmla="*/ 60304 w 73304"/>
                <a:gd name="connsiteY88" fmla="*/ 7802 h 81448"/>
                <a:gd name="connsiteX89" fmla="*/ 60080 w 73304"/>
                <a:gd name="connsiteY89" fmla="*/ 1053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</a:cxnLst>
              <a:rect l="l" t="t" r="r" b="b"/>
              <a:pathLst>
                <a:path w="73304" h="81448">
                  <a:moveTo>
                    <a:pt x="19852" y="9549"/>
                  </a:moveTo>
                  <a:cubicBezTo>
                    <a:pt x="22719" y="9549"/>
                    <a:pt x="25377" y="9982"/>
                    <a:pt x="27826" y="10848"/>
                  </a:cubicBezTo>
                  <a:cubicBezTo>
                    <a:pt x="30275" y="11714"/>
                    <a:pt x="32396" y="12924"/>
                    <a:pt x="34187" y="14477"/>
                  </a:cubicBezTo>
                  <a:cubicBezTo>
                    <a:pt x="35920" y="16030"/>
                    <a:pt x="37293" y="17911"/>
                    <a:pt x="38309" y="20121"/>
                  </a:cubicBezTo>
                  <a:cubicBezTo>
                    <a:pt x="39324" y="22331"/>
                    <a:pt x="39832" y="24810"/>
                    <a:pt x="39832" y="27557"/>
                  </a:cubicBezTo>
                  <a:cubicBezTo>
                    <a:pt x="39832" y="30245"/>
                    <a:pt x="39324" y="32709"/>
                    <a:pt x="38309" y="34949"/>
                  </a:cubicBezTo>
                  <a:cubicBezTo>
                    <a:pt x="37293" y="37189"/>
                    <a:pt x="35920" y="39085"/>
                    <a:pt x="34187" y="40638"/>
                  </a:cubicBezTo>
                  <a:cubicBezTo>
                    <a:pt x="32396" y="42191"/>
                    <a:pt x="30275" y="43401"/>
                    <a:pt x="27826" y="44267"/>
                  </a:cubicBezTo>
                  <a:cubicBezTo>
                    <a:pt x="25377" y="45133"/>
                    <a:pt x="22719" y="45566"/>
                    <a:pt x="19852" y="45566"/>
                  </a:cubicBezTo>
                  <a:cubicBezTo>
                    <a:pt x="16926" y="45566"/>
                    <a:pt x="14253" y="45133"/>
                    <a:pt x="11834" y="44267"/>
                  </a:cubicBezTo>
                  <a:cubicBezTo>
                    <a:pt x="9415" y="43401"/>
                    <a:pt x="7339" y="42191"/>
                    <a:pt x="5607" y="40638"/>
                  </a:cubicBezTo>
                  <a:cubicBezTo>
                    <a:pt x="3815" y="39085"/>
                    <a:pt x="2441" y="37189"/>
                    <a:pt x="1486" y="34949"/>
                  </a:cubicBezTo>
                  <a:cubicBezTo>
                    <a:pt x="530" y="32709"/>
                    <a:pt x="52" y="30245"/>
                    <a:pt x="52" y="27557"/>
                  </a:cubicBezTo>
                  <a:cubicBezTo>
                    <a:pt x="52" y="24810"/>
                    <a:pt x="530" y="22331"/>
                    <a:pt x="1486" y="20121"/>
                  </a:cubicBezTo>
                  <a:cubicBezTo>
                    <a:pt x="2441" y="17911"/>
                    <a:pt x="3815" y="16030"/>
                    <a:pt x="5607" y="14477"/>
                  </a:cubicBezTo>
                  <a:cubicBezTo>
                    <a:pt x="7339" y="12924"/>
                    <a:pt x="9415" y="11714"/>
                    <a:pt x="11834" y="10848"/>
                  </a:cubicBezTo>
                  <a:cubicBezTo>
                    <a:pt x="14253" y="9982"/>
                    <a:pt x="16926" y="9549"/>
                    <a:pt x="19852" y="9549"/>
                  </a:cubicBezTo>
                  <a:moveTo>
                    <a:pt x="19852" y="14566"/>
                  </a:moveTo>
                  <a:cubicBezTo>
                    <a:pt x="16149" y="14566"/>
                    <a:pt x="13222" y="15791"/>
                    <a:pt x="11072" y="18240"/>
                  </a:cubicBezTo>
                  <a:cubicBezTo>
                    <a:pt x="8922" y="20689"/>
                    <a:pt x="7847" y="23765"/>
                    <a:pt x="7847" y="27468"/>
                  </a:cubicBezTo>
                  <a:cubicBezTo>
                    <a:pt x="7847" y="31111"/>
                    <a:pt x="8907" y="34172"/>
                    <a:pt x="11027" y="36651"/>
                  </a:cubicBezTo>
                  <a:cubicBezTo>
                    <a:pt x="13148" y="39130"/>
                    <a:pt x="16089" y="40369"/>
                    <a:pt x="19852" y="40369"/>
                  </a:cubicBezTo>
                  <a:cubicBezTo>
                    <a:pt x="23615" y="40369"/>
                    <a:pt x="26587" y="39130"/>
                    <a:pt x="28767" y="36651"/>
                  </a:cubicBezTo>
                  <a:cubicBezTo>
                    <a:pt x="30947" y="34172"/>
                    <a:pt x="32037" y="31111"/>
                    <a:pt x="32037" y="27468"/>
                  </a:cubicBezTo>
                  <a:cubicBezTo>
                    <a:pt x="32037" y="23765"/>
                    <a:pt x="30947" y="20689"/>
                    <a:pt x="28767" y="18240"/>
                  </a:cubicBezTo>
                  <a:cubicBezTo>
                    <a:pt x="26587" y="15791"/>
                    <a:pt x="23615" y="14566"/>
                    <a:pt x="19852" y="14566"/>
                  </a:cubicBezTo>
                  <a:moveTo>
                    <a:pt x="42072" y="52196"/>
                  </a:moveTo>
                  <a:cubicBezTo>
                    <a:pt x="47806" y="52196"/>
                    <a:pt x="52420" y="53659"/>
                    <a:pt x="55914" y="56586"/>
                  </a:cubicBezTo>
                  <a:cubicBezTo>
                    <a:pt x="59408" y="59513"/>
                    <a:pt x="61155" y="63485"/>
                    <a:pt x="61155" y="68502"/>
                  </a:cubicBezTo>
                  <a:cubicBezTo>
                    <a:pt x="61155" y="73340"/>
                    <a:pt x="59408" y="77282"/>
                    <a:pt x="55914" y="80328"/>
                  </a:cubicBezTo>
                  <a:cubicBezTo>
                    <a:pt x="52420" y="83374"/>
                    <a:pt x="47806" y="84898"/>
                    <a:pt x="42072" y="84898"/>
                  </a:cubicBezTo>
                  <a:cubicBezTo>
                    <a:pt x="39264" y="84898"/>
                    <a:pt x="36696" y="84509"/>
                    <a:pt x="34367" y="83733"/>
                  </a:cubicBezTo>
                  <a:cubicBezTo>
                    <a:pt x="32037" y="82956"/>
                    <a:pt x="30006" y="81821"/>
                    <a:pt x="28274" y="80328"/>
                  </a:cubicBezTo>
                  <a:cubicBezTo>
                    <a:pt x="26602" y="78895"/>
                    <a:pt x="25288" y="77178"/>
                    <a:pt x="24332" y="75177"/>
                  </a:cubicBezTo>
                  <a:cubicBezTo>
                    <a:pt x="23376" y="73176"/>
                    <a:pt x="22899" y="70951"/>
                    <a:pt x="22899" y="68502"/>
                  </a:cubicBezTo>
                  <a:cubicBezTo>
                    <a:pt x="22899" y="65993"/>
                    <a:pt x="23376" y="63738"/>
                    <a:pt x="24332" y="61738"/>
                  </a:cubicBezTo>
                  <a:cubicBezTo>
                    <a:pt x="25288" y="59737"/>
                    <a:pt x="26632" y="58019"/>
                    <a:pt x="28364" y="56586"/>
                  </a:cubicBezTo>
                  <a:cubicBezTo>
                    <a:pt x="30036" y="55212"/>
                    <a:pt x="32052" y="54137"/>
                    <a:pt x="34411" y="53360"/>
                  </a:cubicBezTo>
                  <a:cubicBezTo>
                    <a:pt x="36771" y="52584"/>
                    <a:pt x="39324" y="52196"/>
                    <a:pt x="42072" y="52196"/>
                  </a:cubicBezTo>
                  <a:moveTo>
                    <a:pt x="42072" y="57303"/>
                  </a:moveTo>
                  <a:cubicBezTo>
                    <a:pt x="38548" y="57303"/>
                    <a:pt x="35740" y="58393"/>
                    <a:pt x="33650" y="60573"/>
                  </a:cubicBezTo>
                  <a:cubicBezTo>
                    <a:pt x="31559" y="62753"/>
                    <a:pt x="30514" y="65456"/>
                    <a:pt x="30514" y="68681"/>
                  </a:cubicBezTo>
                  <a:cubicBezTo>
                    <a:pt x="30514" y="71787"/>
                    <a:pt x="31559" y="74400"/>
                    <a:pt x="33650" y="76520"/>
                  </a:cubicBezTo>
                  <a:cubicBezTo>
                    <a:pt x="35740" y="78641"/>
                    <a:pt x="38548" y="79701"/>
                    <a:pt x="42072" y="79701"/>
                  </a:cubicBezTo>
                  <a:cubicBezTo>
                    <a:pt x="45596" y="79701"/>
                    <a:pt x="48358" y="78641"/>
                    <a:pt x="50359" y="76520"/>
                  </a:cubicBezTo>
                  <a:cubicBezTo>
                    <a:pt x="52360" y="74400"/>
                    <a:pt x="53360" y="71787"/>
                    <a:pt x="53360" y="68681"/>
                  </a:cubicBezTo>
                  <a:cubicBezTo>
                    <a:pt x="53360" y="65456"/>
                    <a:pt x="52360" y="62753"/>
                    <a:pt x="50359" y="60573"/>
                  </a:cubicBezTo>
                  <a:cubicBezTo>
                    <a:pt x="48358" y="58393"/>
                    <a:pt x="45596" y="57303"/>
                    <a:pt x="42072" y="57303"/>
                  </a:cubicBezTo>
                  <a:moveTo>
                    <a:pt x="60080" y="10535"/>
                  </a:moveTo>
                  <a:lnTo>
                    <a:pt x="60080" y="18956"/>
                  </a:lnTo>
                  <a:cubicBezTo>
                    <a:pt x="61394" y="18897"/>
                    <a:pt x="62708" y="18732"/>
                    <a:pt x="64022" y="18464"/>
                  </a:cubicBezTo>
                  <a:cubicBezTo>
                    <a:pt x="65336" y="18195"/>
                    <a:pt x="66381" y="17702"/>
                    <a:pt x="67158" y="16985"/>
                  </a:cubicBezTo>
                  <a:cubicBezTo>
                    <a:pt x="67457" y="16567"/>
                    <a:pt x="68472" y="16328"/>
                    <a:pt x="70204" y="16269"/>
                  </a:cubicBezTo>
                  <a:cubicBezTo>
                    <a:pt x="71936" y="16209"/>
                    <a:pt x="73489" y="16269"/>
                    <a:pt x="74863" y="16448"/>
                  </a:cubicBezTo>
                  <a:cubicBezTo>
                    <a:pt x="76356" y="16806"/>
                    <a:pt x="77431" y="17344"/>
                    <a:pt x="78088" y="18061"/>
                  </a:cubicBezTo>
                  <a:cubicBezTo>
                    <a:pt x="78746" y="18777"/>
                    <a:pt x="79014" y="19464"/>
                    <a:pt x="78895" y="20121"/>
                  </a:cubicBezTo>
                  <a:cubicBezTo>
                    <a:pt x="78775" y="20838"/>
                    <a:pt x="78268" y="21450"/>
                    <a:pt x="77372" y="21958"/>
                  </a:cubicBezTo>
                  <a:cubicBezTo>
                    <a:pt x="76476" y="22466"/>
                    <a:pt x="75281" y="22719"/>
                    <a:pt x="73788" y="22719"/>
                  </a:cubicBezTo>
                  <a:lnTo>
                    <a:pt x="60080" y="22719"/>
                  </a:lnTo>
                  <a:lnTo>
                    <a:pt x="60080" y="35442"/>
                  </a:lnTo>
                  <a:cubicBezTo>
                    <a:pt x="61394" y="35382"/>
                    <a:pt x="62708" y="35248"/>
                    <a:pt x="64022" y="35039"/>
                  </a:cubicBezTo>
                  <a:cubicBezTo>
                    <a:pt x="65336" y="34829"/>
                    <a:pt x="66381" y="34367"/>
                    <a:pt x="67158" y="33650"/>
                  </a:cubicBezTo>
                  <a:cubicBezTo>
                    <a:pt x="67457" y="33172"/>
                    <a:pt x="68472" y="32918"/>
                    <a:pt x="70204" y="32888"/>
                  </a:cubicBezTo>
                  <a:cubicBezTo>
                    <a:pt x="71936" y="32858"/>
                    <a:pt x="73489" y="32933"/>
                    <a:pt x="74863" y="33112"/>
                  </a:cubicBezTo>
                  <a:cubicBezTo>
                    <a:pt x="76356" y="33471"/>
                    <a:pt x="77431" y="33993"/>
                    <a:pt x="78088" y="34680"/>
                  </a:cubicBezTo>
                  <a:cubicBezTo>
                    <a:pt x="78746" y="35367"/>
                    <a:pt x="79014" y="36069"/>
                    <a:pt x="78895" y="36786"/>
                  </a:cubicBezTo>
                  <a:cubicBezTo>
                    <a:pt x="78775" y="37443"/>
                    <a:pt x="78268" y="38025"/>
                    <a:pt x="77372" y="38533"/>
                  </a:cubicBezTo>
                  <a:cubicBezTo>
                    <a:pt x="76476" y="39040"/>
                    <a:pt x="75281" y="39294"/>
                    <a:pt x="73788" y="39294"/>
                  </a:cubicBezTo>
                  <a:lnTo>
                    <a:pt x="60080" y="39294"/>
                  </a:lnTo>
                  <a:cubicBezTo>
                    <a:pt x="59961" y="41265"/>
                    <a:pt x="59737" y="43162"/>
                    <a:pt x="59408" y="44983"/>
                  </a:cubicBezTo>
                  <a:cubicBezTo>
                    <a:pt x="59080" y="46805"/>
                    <a:pt x="58706" y="48403"/>
                    <a:pt x="58288" y="49777"/>
                  </a:cubicBezTo>
                  <a:cubicBezTo>
                    <a:pt x="57870" y="51151"/>
                    <a:pt x="57422" y="52241"/>
                    <a:pt x="56944" y="53047"/>
                  </a:cubicBezTo>
                  <a:cubicBezTo>
                    <a:pt x="56466" y="53853"/>
                    <a:pt x="55989" y="54256"/>
                    <a:pt x="55511" y="54256"/>
                  </a:cubicBezTo>
                  <a:cubicBezTo>
                    <a:pt x="54436" y="54316"/>
                    <a:pt x="53659" y="53226"/>
                    <a:pt x="53181" y="50986"/>
                  </a:cubicBezTo>
                  <a:cubicBezTo>
                    <a:pt x="52703" y="48746"/>
                    <a:pt x="52465" y="45984"/>
                    <a:pt x="52465" y="42699"/>
                  </a:cubicBezTo>
                  <a:lnTo>
                    <a:pt x="52465" y="12147"/>
                  </a:lnTo>
                  <a:cubicBezTo>
                    <a:pt x="52465" y="10714"/>
                    <a:pt x="52345" y="9519"/>
                    <a:pt x="52106" y="8564"/>
                  </a:cubicBezTo>
                  <a:cubicBezTo>
                    <a:pt x="51867" y="7608"/>
                    <a:pt x="51389" y="6861"/>
                    <a:pt x="50673" y="6324"/>
                  </a:cubicBezTo>
                  <a:cubicBezTo>
                    <a:pt x="49657" y="5607"/>
                    <a:pt x="48478" y="5040"/>
                    <a:pt x="47134" y="4621"/>
                  </a:cubicBezTo>
                  <a:cubicBezTo>
                    <a:pt x="45790" y="4203"/>
                    <a:pt x="44461" y="3875"/>
                    <a:pt x="43147" y="3636"/>
                  </a:cubicBezTo>
                  <a:cubicBezTo>
                    <a:pt x="42669" y="3576"/>
                    <a:pt x="42355" y="3337"/>
                    <a:pt x="42206" y="2919"/>
                  </a:cubicBezTo>
                  <a:cubicBezTo>
                    <a:pt x="42057" y="2501"/>
                    <a:pt x="42012" y="2083"/>
                    <a:pt x="42072" y="1665"/>
                  </a:cubicBezTo>
                  <a:cubicBezTo>
                    <a:pt x="42191" y="1247"/>
                    <a:pt x="42430" y="873"/>
                    <a:pt x="42788" y="545"/>
                  </a:cubicBezTo>
                  <a:cubicBezTo>
                    <a:pt x="43147" y="216"/>
                    <a:pt x="43654" y="52"/>
                    <a:pt x="44312" y="52"/>
                  </a:cubicBezTo>
                  <a:cubicBezTo>
                    <a:pt x="46581" y="112"/>
                    <a:pt x="49224" y="336"/>
                    <a:pt x="52241" y="724"/>
                  </a:cubicBezTo>
                  <a:cubicBezTo>
                    <a:pt x="55257" y="1112"/>
                    <a:pt x="57840" y="1635"/>
                    <a:pt x="59990" y="2292"/>
                  </a:cubicBezTo>
                  <a:cubicBezTo>
                    <a:pt x="60349" y="2471"/>
                    <a:pt x="60647" y="2815"/>
                    <a:pt x="60886" y="3322"/>
                  </a:cubicBezTo>
                  <a:cubicBezTo>
                    <a:pt x="61125" y="3830"/>
                    <a:pt x="61155" y="4412"/>
                    <a:pt x="60976" y="5069"/>
                  </a:cubicBezTo>
                  <a:cubicBezTo>
                    <a:pt x="60677" y="5965"/>
                    <a:pt x="60453" y="6876"/>
                    <a:pt x="60304" y="7802"/>
                  </a:cubicBezTo>
                  <a:cubicBezTo>
                    <a:pt x="60155" y="8728"/>
                    <a:pt x="60080" y="9639"/>
                    <a:pt x="60080" y="1053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1" name="자유형: 도형 680">
              <a:extLst>
                <a:ext uri="{FF2B5EF4-FFF2-40B4-BE49-F238E27FC236}">
                  <a16:creationId xmlns:a16="http://schemas.microsoft.com/office/drawing/2014/main" id="{44819B55-F94F-49F8-BC28-E004EE12A807}"/>
                </a:ext>
              </a:extLst>
            </p:cNvPr>
            <p:cNvSpPr/>
            <p:nvPr/>
          </p:nvSpPr>
          <p:spPr>
            <a:xfrm>
              <a:off x="5217502" y="5046347"/>
              <a:ext cx="81449" cy="81449"/>
            </a:xfrm>
            <a:custGeom>
              <a:avLst/>
              <a:gdLst>
                <a:gd name="connsiteX0" fmla="*/ 64945 w 81448"/>
                <a:gd name="connsiteY0" fmla="*/ 10638 h 81448"/>
                <a:gd name="connsiteX1" fmla="*/ 64945 w 81448"/>
                <a:gd name="connsiteY1" fmla="*/ 35097 h 81448"/>
                <a:gd name="connsiteX2" fmla="*/ 68842 w 81448"/>
                <a:gd name="connsiteY2" fmla="*/ 34828 h 81448"/>
                <a:gd name="connsiteX3" fmla="*/ 71844 w 81448"/>
                <a:gd name="connsiteY3" fmla="*/ 33484 h 81448"/>
                <a:gd name="connsiteX4" fmla="*/ 74979 w 81448"/>
                <a:gd name="connsiteY4" fmla="*/ 32588 h 81448"/>
                <a:gd name="connsiteX5" fmla="*/ 79459 w 81448"/>
                <a:gd name="connsiteY5" fmla="*/ 32947 h 81448"/>
                <a:gd name="connsiteX6" fmla="*/ 82729 w 81448"/>
                <a:gd name="connsiteY6" fmla="*/ 34515 h 81448"/>
                <a:gd name="connsiteX7" fmla="*/ 83670 w 81448"/>
                <a:gd name="connsiteY7" fmla="*/ 36620 h 81448"/>
                <a:gd name="connsiteX8" fmla="*/ 82192 w 81448"/>
                <a:gd name="connsiteY8" fmla="*/ 38367 h 81448"/>
                <a:gd name="connsiteX9" fmla="*/ 78563 w 81448"/>
                <a:gd name="connsiteY9" fmla="*/ 39129 h 81448"/>
                <a:gd name="connsiteX10" fmla="*/ 64945 w 81448"/>
                <a:gd name="connsiteY10" fmla="*/ 39129 h 81448"/>
                <a:gd name="connsiteX11" fmla="*/ 64945 w 81448"/>
                <a:gd name="connsiteY11" fmla="*/ 50507 h 81448"/>
                <a:gd name="connsiteX12" fmla="*/ 63511 w 81448"/>
                <a:gd name="connsiteY12" fmla="*/ 62334 h 81448"/>
                <a:gd name="connsiteX13" fmla="*/ 60196 w 81448"/>
                <a:gd name="connsiteY13" fmla="*/ 66993 h 81448"/>
                <a:gd name="connsiteX14" fmla="*/ 57822 w 81448"/>
                <a:gd name="connsiteY14" fmla="*/ 63454 h 81448"/>
                <a:gd name="connsiteX15" fmla="*/ 57240 w 81448"/>
                <a:gd name="connsiteY15" fmla="*/ 54629 h 81448"/>
                <a:gd name="connsiteX16" fmla="*/ 57240 w 81448"/>
                <a:gd name="connsiteY16" fmla="*/ 11265 h 81448"/>
                <a:gd name="connsiteX17" fmla="*/ 56837 w 81448"/>
                <a:gd name="connsiteY17" fmla="*/ 8353 h 81448"/>
                <a:gd name="connsiteX18" fmla="*/ 55448 w 81448"/>
                <a:gd name="connsiteY18" fmla="*/ 6337 h 81448"/>
                <a:gd name="connsiteX19" fmla="*/ 51999 w 81448"/>
                <a:gd name="connsiteY19" fmla="*/ 4635 h 81448"/>
                <a:gd name="connsiteX20" fmla="*/ 48101 w 81448"/>
                <a:gd name="connsiteY20" fmla="*/ 3650 h 81448"/>
                <a:gd name="connsiteX21" fmla="*/ 47071 w 81448"/>
                <a:gd name="connsiteY21" fmla="*/ 2933 h 81448"/>
                <a:gd name="connsiteX22" fmla="*/ 46937 w 81448"/>
                <a:gd name="connsiteY22" fmla="*/ 1589 h 81448"/>
                <a:gd name="connsiteX23" fmla="*/ 47519 w 81448"/>
                <a:gd name="connsiteY23" fmla="*/ 469 h 81448"/>
                <a:gd name="connsiteX24" fmla="*/ 48997 w 81448"/>
                <a:gd name="connsiteY24" fmla="*/ 66 h 81448"/>
                <a:gd name="connsiteX25" fmla="*/ 56926 w 81448"/>
                <a:gd name="connsiteY25" fmla="*/ 738 h 81448"/>
                <a:gd name="connsiteX26" fmla="*/ 64676 w 81448"/>
                <a:gd name="connsiteY26" fmla="*/ 2306 h 81448"/>
                <a:gd name="connsiteX27" fmla="*/ 65707 w 81448"/>
                <a:gd name="connsiteY27" fmla="*/ 3291 h 81448"/>
                <a:gd name="connsiteX28" fmla="*/ 65930 w 81448"/>
                <a:gd name="connsiteY28" fmla="*/ 5083 h 81448"/>
                <a:gd name="connsiteX29" fmla="*/ 65169 w 81448"/>
                <a:gd name="connsiteY29" fmla="*/ 7861 h 81448"/>
                <a:gd name="connsiteX30" fmla="*/ 64945 w 81448"/>
                <a:gd name="connsiteY30" fmla="*/ 10638 h 81448"/>
                <a:gd name="connsiteX31" fmla="*/ 52402 w 81448"/>
                <a:gd name="connsiteY31" fmla="*/ 18074 h 81448"/>
                <a:gd name="connsiteX32" fmla="*/ 51013 w 81448"/>
                <a:gd name="connsiteY32" fmla="*/ 19956 h 81448"/>
                <a:gd name="connsiteX33" fmla="*/ 47743 w 81448"/>
                <a:gd name="connsiteY33" fmla="*/ 20493 h 81448"/>
                <a:gd name="connsiteX34" fmla="*/ 45548 w 81448"/>
                <a:gd name="connsiteY34" fmla="*/ 20538 h 81448"/>
                <a:gd name="connsiteX35" fmla="*/ 41561 w 81448"/>
                <a:gd name="connsiteY35" fmla="*/ 20583 h 81448"/>
                <a:gd name="connsiteX36" fmla="*/ 36902 w 81448"/>
                <a:gd name="connsiteY36" fmla="*/ 20583 h 81448"/>
                <a:gd name="connsiteX37" fmla="*/ 32960 w 81448"/>
                <a:gd name="connsiteY37" fmla="*/ 20583 h 81448"/>
                <a:gd name="connsiteX38" fmla="*/ 29421 w 81448"/>
                <a:gd name="connsiteY38" fmla="*/ 20717 h 81448"/>
                <a:gd name="connsiteX39" fmla="*/ 25165 w 81448"/>
                <a:gd name="connsiteY39" fmla="*/ 20762 h 81448"/>
                <a:gd name="connsiteX40" fmla="*/ 21178 w 81448"/>
                <a:gd name="connsiteY40" fmla="*/ 20896 h 81448"/>
                <a:gd name="connsiteX41" fmla="*/ 18446 w 81448"/>
                <a:gd name="connsiteY41" fmla="*/ 21031 h 81448"/>
                <a:gd name="connsiteX42" fmla="*/ 17550 w 81448"/>
                <a:gd name="connsiteY42" fmla="*/ 21255 h 81448"/>
                <a:gd name="connsiteX43" fmla="*/ 16654 w 81448"/>
                <a:gd name="connsiteY43" fmla="*/ 21479 h 81448"/>
                <a:gd name="connsiteX44" fmla="*/ 15803 w 81448"/>
                <a:gd name="connsiteY44" fmla="*/ 21792 h 81448"/>
                <a:gd name="connsiteX45" fmla="*/ 15041 w 81448"/>
                <a:gd name="connsiteY45" fmla="*/ 22016 h 81448"/>
                <a:gd name="connsiteX46" fmla="*/ 13742 w 81448"/>
                <a:gd name="connsiteY46" fmla="*/ 22509 h 81448"/>
                <a:gd name="connsiteX47" fmla="*/ 12353 w 81448"/>
                <a:gd name="connsiteY47" fmla="*/ 22823 h 81448"/>
                <a:gd name="connsiteX48" fmla="*/ 10741 w 81448"/>
                <a:gd name="connsiteY48" fmla="*/ 22688 h 81448"/>
                <a:gd name="connsiteX49" fmla="*/ 8680 w 81448"/>
                <a:gd name="connsiteY49" fmla="*/ 22016 h 81448"/>
                <a:gd name="connsiteX50" fmla="*/ 5634 w 81448"/>
                <a:gd name="connsiteY50" fmla="*/ 21031 h 81448"/>
                <a:gd name="connsiteX51" fmla="*/ 2229 w 81448"/>
                <a:gd name="connsiteY51" fmla="*/ 19329 h 81448"/>
                <a:gd name="connsiteX52" fmla="*/ 79 w 81448"/>
                <a:gd name="connsiteY52" fmla="*/ 16820 h 81448"/>
                <a:gd name="connsiteX53" fmla="*/ 2319 w 81448"/>
                <a:gd name="connsiteY53" fmla="*/ 15924 h 81448"/>
                <a:gd name="connsiteX54" fmla="*/ 9128 w 81448"/>
                <a:gd name="connsiteY54" fmla="*/ 16327 h 81448"/>
                <a:gd name="connsiteX55" fmla="*/ 17729 w 81448"/>
                <a:gd name="connsiteY55" fmla="*/ 16462 h 81448"/>
                <a:gd name="connsiteX56" fmla="*/ 21178 w 81448"/>
                <a:gd name="connsiteY56" fmla="*/ 16506 h 81448"/>
                <a:gd name="connsiteX57" fmla="*/ 25972 w 81448"/>
                <a:gd name="connsiteY57" fmla="*/ 16551 h 81448"/>
                <a:gd name="connsiteX58" fmla="*/ 30810 w 81448"/>
                <a:gd name="connsiteY58" fmla="*/ 16551 h 81448"/>
                <a:gd name="connsiteX59" fmla="*/ 34393 w 81448"/>
                <a:gd name="connsiteY59" fmla="*/ 16462 h 81448"/>
                <a:gd name="connsiteX60" fmla="*/ 35872 w 81448"/>
                <a:gd name="connsiteY60" fmla="*/ 16148 h 81448"/>
                <a:gd name="connsiteX61" fmla="*/ 37171 w 81448"/>
                <a:gd name="connsiteY61" fmla="*/ 15566 h 81448"/>
                <a:gd name="connsiteX62" fmla="*/ 38291 w 81448"/>
                <a:gd name="connsiteY62" fmla="*/ 15162 h 81448"/>
                <a:gd name="connsiteX63" fmla="*/ 39500 w 81448"/>
                <a:gd name="connsiteY63" fmla="*/ 14939 h 81448"/>
                <a:gd name="connsiteX64" fmla="*/ 41740 w 81448"/>
                <a:gd name="connsiteY64" fmla="*/ 14715 h 81448"/>
                <a:gd name="connsiteX65" fmla="*/ 43890 w 81448"/>
                <a:gd name="connsiteY65" fmla="*/ 14759 h 81448"/>
                <a:gd name="connsiteX66" fmla="*/ 45951 w 81448"/>
                <a:gd name="connsiteY66" fmla="*/ 14894 h 81448"/>
                <a:gd name="connsiteX67" fmla="*/ 48191 w 81448"/>
                <a:gd name="connsiteY67" fmla="*/ 15118 h 81448"/>
                <a:gd name="connsiteX68" fmla="*/ 51148 w 81448"/>
                <a:gd name="connsiteY68" fmla="*/ 16058 h 81448"/>
                <a:gd name="connsiteX69" fmla="*/ 52402 w 81448"/>
                <a:gd name="connsiteY69" fmla="*/ 18074 h 81448"/>
                <a:gd name="connsiteX70" fmla="*/ 34214 w 81448"/>
                <a:gd name="connsiteY70" fmla="*/ 11265 h 81448"/>
                <a:gd name="connsiteX71" fmla="*/ 31302 w 81448"/>
                <a:gd name="connsiteY71" fmla="*/ 11534 h 81448"/>
                <a:gd name="connsiteX72" fmla="*/ 28839 w 81448"/>
                <a:gd name="connsiteY72" fmla="*/ 11713 h 81448"/>
                <a:gd name="connsiteX73" fmla="*/ 26554 w 81448"/>
                <a:gd name="connsiteY73" fmla="*/ 11758 h 81448"/>
                <a:gd name="connsiteX74" fmla="*/ 24269 w 81448"/>
                <a:gd name="connsiteY74" fmla="*/ 11444 h 81448"/>
                <a:gd name="connsiteX75" fmla="*/ 20551 w 81448"/>
                <a:gd name="connsiteY75" fmla="*/ 10369 h 81448"/>
                <a:gd name="connsiteX76" fmla="*/ 16027 w 81448"/>
                <a:gd name="connsiteY76" fmla="*/ 7502 h 81448"/>
                <a:gd name="connsiteX77" fmla="*/ 15041 w 81448"/>
                <a:gd name="connsiteY77" fmla="*/ 4770 h 81448"/>
                <a:gd name="connsiteX78" fmla="*/ 18983 w 81448"/>
                <a:gd name="connsiteY78" fmla="*/ 4635 h 81448"/>
                <a:gd name="connsiteX79" fmla="*/ 26016 w 81448"/>
                <a:gd name="connsiteY79" fmla="*/ 5576 h 81448"/>
                <a:gd name="connsiteX80" fmla="*/ 33945 w 81448"/>
                <a:gd name="connsiteY80" fmla="*/ 5710 h 81448"/>
                <a:gd name="connsiteX81" fmla="*/ 37664 w 81448"/>
                <a:gd name="connsiteY81" fmla="*/ 6517 h 81448"/>
                <a:gd name="connsiteX82" fmla="*/ 38784 w 81448"/>
                <a:gd name="connsiteY82" fmla="*/ 8398 h 81448"/>
                <a:gd name="connsiteX83" fmla="*/ 37574 w 81448"/>
                <a:gd name="connsiteY83" fmla="*/ 10280 h 81448"/>
                <a:gd name="connsiteX84" fmla="*/ 34214 w 81448"/>
                <a:gd name="connsiteY84" fmla="*/ 11265 h 81448"/>
                <a:gd name="connsiteX85" fmla="*/ 26957 w 81448"/>
                <a:gd name="connsiteY85" fmla="*/ 24794 h 81448"/>
                <a:gd name="connsiteX86" fmla="*/ 34259 w 81448"/>
                <a:gd name="connsiteY86" fmla="*/ 25959 h 81448"/>
                <a:gd name="connsiteX87" fmla="*/ 39948 w 81448"/>
                <a:gd name="connsiteY87" fmla="*/ 29094 h 81448"/>
                <a:gd name="connsiteX88" fmla="*/ 43577 w 81448"/>
                <a:gd name="connsiteY88" fmla="*/ 33843 h 81448"/>
                <a:gd name="connsiteX89" fmla="*/ 44876 w 81448"/>
                <a:gd name="connsiteY89" fmla="*/ 39577 h 81448"/>
                <a:gd name="connsiteX90" fmla="*/ 43532 w 81448"/>
                <a:gd name="connsiteY90" fmla="*/ 45400 h 81448"/>
                <a:gd name="connsiteX91" fmla="*/ 39769 w 81448"/>
                <a:gd name="connsiteY91" fmla="*/ 50059 h 81448"/>
                <a:gd name="connsiteX92" fmla="*/ 34125 w 81448"/>
                <a:gd name="connsiteY92" fmla="*/ 53150 h 81448"/>
                <a:gd name="connsiteX93" fmla="*/ 26957 w 81448"/>
                <a:gd name="connsiteY93" fmla="*/ 54270 h 81448"/>
                <a:gd name="connsiteX94" fmla="*/ 19655 w 81448"/>
                <a:gd name="connsiteY94" fmla="*/ 53150 h 81448"/>
                <a:gd name="connsiteX95" fmla="*/ 14056 w 81448"/>
                <a:gd name="connsiteY95" fmla="*/ 50059 h 81448"/>
                <a:gd name="connsiteX96" fmla="*/ 10472 w 81448"/>
                <a:gd name="connsiteY96" fmla="*/ 45400 h 81448"/>
                <a:gd name="connsiteX97" fmla="*/ 9218 w 81448"/>
                <a:gd name="connsiteY97" fmla="*/ 39577 h 81448"/>
                <a:gd name="connsiteX98" fmla="*/ 10472 w 81448"/>
                <a:gd name="connsiteY98" fmla="*/ 33843 h 81448"/>
                <a:gd name="connsiteX99" fmla="*/ 14056 w 81448"/>
                <a:gd name="connsiteY99" fmla="*/ 29184 h 81448"/>
                <a:gd name="connsiteX100" fmla="*/ 19610 w 81448"/>
                <a:gd name="connsiteY100" fmla="*/ 25959 h 81448"/>
                <a:gd name="connsiteX101" fmla="*/ 26957 w 81448"/>
                <a:gd name="connsiteY101" fmla="*/ 24794 h 81448"/>
                <a:gd name="connsiteX102" fmla="*/ 26957 w 81448"/>
                <a:gd name="connsiteY102" fmla="*/ 48715 h 81448"/>
                <a:gd name="connsiteX103" fmla="*/ 34169 w 81448"/>
                <a:gd name="connsiteY103" fmla="*/ 45848 h 81448"/>
                <a:gd name="connsiteX104" fmla="*/ 36812 w 81448"/>
                <a:gd name="connsiteY104" fmla="*/ 39308 h 81448"/>
                <a:gd name="connsiteX105" fmla="*/ 36141 w 81448"/>
                <a:gd name="connsiteY105" fmla="*/ 35903 h 81448"/>
                <a:gd name="connsiteX106" fmla="*/ 34214 w 81448"/>
                <a:gd name="connsiteY106" fmla="*/ 32768 h 81448"/>
                <a:gd name="connsiteX107" fmla="*/ 31123 w 81448"/>
                <a:gd name="connsiteY107" fmla="*/ 30438 h 81448"/>
                <a:gd name="connsiteX108" fmla="*/ 26957 w 81448"/>
                <a:gd name="connsiteY108" fmla="*/ 29542 h 81448"/>
                <a:gd name="connsiteX109" fmla="*/ 19834 w 81448"/>
                <a:gd name="connsiteY109" fmla="*/ 32544 h 81448"/>
                <a:gd name="connsiteX110" fmla="*/ 17281 w 81448"/>
                <a:gd name="connsiteY110" fmla="*/ 39308 h 81448"/>
                <a:gd name="connsiteX111" fmla="*/ 19834 w 81448"/>
                <a:gd name="connsiteY111" fmla="*/ 45804 h 81448"/>
                <a:gd name="connsiteX112" fmla="*/ 26957 w 81448"/>
                <a:gd name="connsiteY112" fmla="*/ 48715 h 81448"/>
                <a:gd name="connsiteX113" fmla="*/ 34304 w 81448"/>
                <a:gd name="connsiteY113" fmla="*/ 67888 h 81448"/>
                <a:gd name="connsiteX114" fmla="*/ 34304 w 81448"/>
                <a:gd name="connsiteY114" fmla="*/ 74787 h 81448"/>
                <a:gd name="connsiteX115" fmla="*/ 35289 w 81448"/>
                <a:gd name="connsiteY115" fmla="*/ 76803 h 81448"/>
                <a:gd name="connsiteX116" fmla="*/ 37619 w 81448"/>
                <a:gd name="connsiteY116" fmla="*/ 77296 h 81448"/>
                <a:gd name="connsiteX117" fmla="*/ 52491 w 81448"/>
                <a:gd name="connsiteY117" fmla="*/ 77117 h 81448"/>
                <a:gd name="connsiteX118" fmla="*/ 55717 w 81448"/>
                <a:gd name="connsiteY118" fmla="*/ 76982 h 81448"/>
                <a:gd name="connsiteX119" fmla="*/ 59301 w 81448"/>
                <a:gd name="connsiteY119" fmla="*/ 75952 h 81448"/>
                <a:gd name="connsiteX120" fmla="*/ 60196 w 81448"/>
                <a:gd name="connsiteY120" fmla="*/ 75459 h 81448"/>
                <a:gd name="connsiteX121" fmla="*/ 61630 w 81448"/>
                <a:gd name="connsiteY121" fmla="*/ 75056 h 81448"/>
                <a:gd name="connsiteX122" fmla="*/ 63377 w 81448"/>
                <a:gd name="connsiteY122" fmla="*/ 74966 h 81448"/>
                <a:gd name="connsiteX123" fmla="*/ 65214 w 81448"/>
                <a:gd name="connsiteY123" fmla="*/ 74966 h 81448"/>
                <a:gd name="connsiteX124" fmla="*/ 67095 w 81448"/>
                <a:gd name="connsiteY124" fmla="*/ 75146 h 81448"/>
                <a:gd name="connsiteX125" fmla="*/ 68797 w 81448"/>
                <a:gd name="connsiteY125" fmla="*/ 75325 h 81448"/>
                <a:gd name="connsiteX126" fmla="*/ 71530 w 81448"/>
                <a:gd name="connsiteY126" fmla="*/ 76534 h 81448"/>
                <a:gd name="connsiteX127" fmla="*/ 72471 w 81448"/>
                <a:gd name="connsiteY127" fmla="*/ 78550 h 81448"/>
                <a:gd name="connsiteX128" fmla="*/ 71530 w 81448"/>
                <a:gd name="connsiteY128" fmla="*/ 80521 h 81448"/>
                <a:gd name="connsiteX129" fmla="*/ 68708 w 81448"/>
                <a:gd name="connsiteY129" fmla="*/ 81417 h 81448"/>
                <a:gd name="connsiteX130" fmla="*/ 34841 w 81448"/>
                <a:gd name="connsiteY130" fmla="*/ 81865 h 81448"/>
                <a:gd name="connsiteX131" fmla="*/ 28615 w 81448"/>
                <a:gd name="connsiteY131" fmla="*/ 80611 h 81448"/>
                <a:gd name="connsiteX132" fmla="*/ 25882 w 81448"/>
                <a:gd name="connsiteY132" fmla="*/ 75056 h 81448"/>
                <a:gd name="connsiteX133" fmla="*/ 25882 w 81448"/>
                <a:gd name="connsiteY133" fmla="*/ 68426 h 81448"/>
                <a:gd name="connsiteX134" fmla="*/ 25568 w 81448"/>
                <a:gd name="connsiteY134" fmla="*/ 66634 h 81448"/>
                <a:gd name="connsiteX135" fmla="*/ 24538 w 81448"/>
                <a:gd name="connsiteY135" fmla="*/ 65021 h 81448"/>
                <a:gd name="connsiteX136" fmla="*/ 22164 w 81448"/>
                <a:gd name="connsiteY136" fmla="*/ 64036 h 81448"/>
                <a:gd name="connsiteX137" fmla="*/ 18715 w 81448"/>
                <a:gd name="connsiteY137" fmla="*/ 63409 h 81448"/>
                <a:gd name="connsiteX138" fmla="*/ 17819 w 81448"/>
                <a:gd name="connsiteY138" fmla="*/ 62826 h 81448"/>
                <a:gd name="connsiteX139" fmla="*/ 17639 w 81448"/>
                <a:gd name="connsiteY139" fmla="*/ 61617 h 81448"/>
                <a:gd name="connsiteX140" fmla="*/ 18222 w 81448"/>
                <a:gd name="connsiteY140" fmla="*/ 60407 h 81448"/>
                <a:gd name="connsiteX141" fmla="*/ 19700 w 81448"/>
                <a:gd name="connsiteY141" fmla="*/ 59735 h 81448"/>
                <a:gd name="connsiteX142" fmla="*/ 22657 w 81448"/>
                <a:gd name="connsiteY142" fmla="*/ 59646 h 81448"/>
                <a:gd name="connsiteX143" fmla="*/ 26420 w 81448"/>
                <a:gd name="connsiteY143" fmla="*/ 59735 h 81448"/>
                <a:gd name="connsiteX144" fmla="*/ 30272 w 81448"/>
                <a:gd name="connsiteY144" fmla="*/ 60004 h 81448"/>
                <a:gd name="connsiteX145" fmla="*/ 33677 w 81448"/>
                <a:gd name="connsiteY145" fmla="*/ 60452 h 81448"/>
                <a:gd name="connsiteX146" fmla="*/ 34528 w 81448"/>
                <a:gd name="connsiteY146" fmla="*/ 61482 h 81448"/>
                <a:gd name="connsiteX147" fmla="*/ 34662 w 81448"/>
                <a:gd name="connsiteY147" fmla="*/ 63319 h 81448"/>
                <a:gd name="connsiteX148" fmla="*/ 34393 w 81448"/>
                <a:gd name="connsiteY148" fmla="*/ 65335 h 81448"/>
                <a:gd name="connsiteX149" fmla="*/ 34304 w 81448"/>
                <a:gd name="connsiteY149" fmla="*/ 67888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</a:cxnLst>
              <a:rect l="l" t="t" r="r" b="b"/>
              <a:pathLst>
                <a:path w="81448" h="81448">
                  <a:moveTo>
                    <a:pt x="64945" y="10638"/>
                  </a:moveTo>
                  <a:lnTo>
                    <a:pt x="64945" y="35097"/>
                  </a:lnTo>
                  <a:cubicBezTo>
                    <a:pt x="66259" y="35097"/>
                    <a:pt x="67558" y="35008"/>
                    <a:pt x="68842" y="34828"/>
                  </a:cubicBezTo>
                  <a:cubicBezTo>
                    <a:pt x="70126" y="34649"/>
                    <a:pt x="71127" y="34201"/>
                    <a:pt x="71844" y="33484"/>
                  </a:cubicBezTo>
                  <a:cubicBezTo>
                    <a:pt x="72322" y="32947"/>
                    <a:pt x="73367" y="32648"/>
                    <a:pt x="74979" y="32588"/>
                  </a:cubicBezTo>
                  <a:cubicBezTo>
                    <a:pt x="76592" y="32529"/>
                    <a:pt x="78085" y="32648"/>
                    <a:pt x="79459" y="32947"/>
                  </a:cubicBezTo>
                  <a:cubicBezTo>
                    <a:pt x="80952" y="33305"/>
                    <a:pt x="82043" y="33828"/>
                    <a:pt x="82729" y="34515"/>
                  </a:cubicBezTo>
                  <a:cubicBezTo>
                    <a:pt x="83416" y="35202"/>
                    <a:pt x="83730" y="35903"/>
                    <a:pt x="83670" y="36620"/>
                  </a:cubicBezTo>
                  <a:cubicBezTo>
                    <a:pt x="83550" y="37277"/>
                    <a:pt x="83058" y="37860"/>
                    <a:pt x="82192" y="38367"/>
                  </a:cubicBezTo>
                  <a:cubicBezTo>
                    <a:pt x="81326" y="38875"/>
                    <a:pt x="80116" y="39129"/>
                    <a:pt x="78563" y="39129"/>
                  </a:cubicBezTo>
                  <a:lnTo>
                    <a:pt x="64945" y="39129"/>
                  </a:lnTo>
                  <a:lnTo>
                    <a:pt x="64945" y="50507"/>
                  </a:lnTo>
                  <a:cubicBezTo>
                    <a:pt x="64945" y="55345"/>
                    <a:pt x="64467" y="59287"/>
                    <a:pt x="63511" y="62334"/>
                  </a:cubicBezTo>
                  <a:cubicBezTo>
                    <a:pt x="62556" y="65380"/>
                    <a:pt x="61451" y="66933"/>
                    <a:pt x="60196" y="66993"/>
                  </a:cubicBezTo>
                  <a:cubicBezTo>
                    <a:pt x="59002" y="67112"/>
                    <a:pt x="58211" y="65932"/>
                    <a:pt x="57822" y="63454"/>
                  </a:cubicBezTo>
                  <a:cubicBezTo>
                    <a:pt x="57434" y="60975"/>
                    <a:pt x="57240" y="58033"/>
                    <a:pt x="57240" y="54629"/>
                  </a:cubicBezTo>
                  <a:lnTo>
                    <a:pt x="57240" y="11265"/>
                  </a:lnTo>
                  <a:cubicBezTo>
                    <a:pt x="57240" y="10130"/>
                    <a:pt x="57106" y="9160"/>
                    <a:pt x="56837" y="8353"/>
                  </a:cubicBezTo>
                  <a:cubicBezTo>
                    <a:pt x="56568" y="7547"/>
                    <a:pt x="56105" y="6875"/>
                    <a:pt x="55448" y="6337"/>
                  </a:cubicBezTo>
                  <a:cubicBezTo>
                    <a:pt x="54492" y="5621"/>
                    <a:pt x="53343" y="5053"/>
                    <a:pt x="51999" y="4635"/>
                  </a:cubicBezTo>
                  <a:cubicBezTo>
                    <a:pt x="50655" y="4217"/>
                    <a:pt x="49356" y="3889"/>
                    <a:pt x="48101" y="3650"/>
                  </a:cubicBezTo>
                  <a:cubicBezTo>
                    <a:pt x="47623" y="3590"/>
                    <a:pt x="47280" y="3351"/>
                    <a:pt x="47071" y="2933"/>
                  </a:cubicBezTo>
                  <a:cubicBezTo>
                    <a:pt x="46862" y="2515"/>
                    <a:pt x="46817" y="2067"/>
                    <a:pt x="46937" y="1589"/>
                  </a:cubicBezTo>
                  <a:cubicBezTo>
                    <a:pt x="46996" y="1171"/>
                    <a:pt x="47190" y="798"/>
                    <a:pt x="47519" y="469"/>
                  </a:cubicBezTo>
                  <a:cubicBezTo>
                    <a:pt x="47847" y="141"/>
                    <a:pt x="48340" y="6"/>
                    <a:pt x="48997" y="66"/>
                  </a:cubicBezTo>
                  <a:cubicBezTo>
                    <a:pt x="51267" y="126"/>
                    <a:pt x="53910" y="350"/>
                    <a:pt x="56926" y="738"/>
                  </a:cubicBezTo>
                  <a:cubicBezTo>
                    <a:pt x="59943" y="1126"/>
                    <a:pt x="62526" y="1649"/>
                    <a:pt x="64676" y="2306"/>
                  </a:cubicBezTo>
                  <a:cubicBezTo>
                    <a:pt x="65094" y="2485"/>
                    <a:pt x="65438" y="2813"/>
                    <a:pt x="65707" y="3291"/>
                  </a:cubicBezTo>
                  <a:cubicBezTo>
                    <a:pt x="65975" y="3769"/>
                    <a:pt x="66050" y="4366"/>
                    <a:pt x="65930" y="5083"/>
                  </a:cubicBezTo>
                  <a:cubicBezTo>
                    <a:pt x="65572" y="5979"/>
                    <a:pt x="65318" y="6905"/>
                    <a:pt x="65169" y="7861"/>
                  </a:cubicBezTo>
                  <a:cubicBezTo>
                    <a:pt x="65020" y="8816"/>
                    <a:pt x="64945" y="9742"/>
                    <a:pt x="64945" y="10638"/>
                  </a:cubicBezTo>
                  <a:moveTo>
                    <a:pt x="52402" y="18074"/>
                  </a:moveTo>
                  <a:cubicBezTo>
                    <a:pt x="52402" y="18970"/>
                    <a:pt x="51939" y="19597"/>
                    <a:pt x="51013" y="19956"/>
                  </a:cubicBezTo>
                  <a:cubicBezTo>
                    <a:pt x="50087" y="20314"/>
                    <a:pt x="48997" y="20493"/>
                    <a:pt x="47743" y="20493"/>
                  </a:cubicBezTo>
                  <a:cubicBezTo>
                    <a:pt x="47444" y="20493"/>
                    <a:pt x="46713" y="20508"/>
                    <a:pt x="45548" y="20538"/>
                  </a:cubicBezTo>
                  <a:cubicBezTo>
                    <a:pt x="44383" y="20568"/>
                    <a:pt x="43054" y="20583"/>
                    <a:pt x="41561" y="20583"/>
                  </a:cubicBezTo>
                  <a:cubicBezTo>
                    <a:pt x="40008" y="20583"/>
                    <a:pt x="38455" y="20583"/>
                    <a:pt x="36902" y="20583"/>
                  </a:cubicBezTo>
                  <a:cubicBezTo>
                    <a:pt x="35349" y="20583"/>
                    <a:pt x="34035" y="20583"/>
                    <a:pt x="32960" y="20583"/>
                  </a:cubicBezTo>
                  <a:cubicBezTo>
                    <a:pt x="32004" y="20643"/>
                    <a:pt x="30825" y="20687"/>
                    <a:pt x="29421" y="20717"/>
                  </a:cubicBezTo>
                  <a:cubicBezTo>
                    <a:pt x="28017" y="20747"/>
                    <a:pt x="26599" y="20762"/>
                    <a:pt x="25165" y="20762"/>
                  </a:cubicBezTo>
                  <a:cubicBezTo>
                    <a:pt x="23732" y="20822"/>
                    <a:pt x="22403" y="20867"/>
                    <a:pt x="21178" y="20896"/>
                  </a:cubicBezTo>
                  <a:cubicBezTo>
                    <a:pt x="19954" y="20926"/>
                    <a:pt x="19043" y="20971"/>
                    <a:pt x="18446" y="21031"/>
                  </a:cubicBezTo>
                  <a:cubicBezTo>
                    <a:pt x="18147" y="21091"/>
                    <a:pt x="17849" y="21165"/>
                    <a:pt x="17550" y="21255"/>
                  </a:cubicBezTo>
                  <a:cubicBezTo>
                    <a:pt x="17251" y="21344"/>
                    <a:pt x="16953" y="21419"/>
                    <a:pt x="16654" y="21479"/>
                  </a:cubicBezTo>
                  <a:cubicBezTo>
                    <a:pt x="16355" y="21598"/>
                    <a:pt x="16072" y="21703"/>
                    <a:pt x="15803" y="21792"/>
                  </a:cubicBezTo>
                  <a:cubicBezTo>
                    <a:pt x="15534" y="21882"/>
                    <a:pt x="15280" y="21957"/>
                    <a:pt x="15041" y="22016"/>
                  </a:cubicBezTo>
                  <a:cubicBezTo>
                    <a:pt x="14563" y="22196"/>
                    <a:pt x="14130" y="22360"/>
                    <a:pt x="13742" y="22509"/>
                  </a:cubicBezTo>
                  <a:cubicBezTo>
                    <a:pt x="13354" y="22658"/>
                    <a:pt x="12891" y="22763"/>
                    <a:pt x="12353" y="22823"/>
                  </a:cubicBezTo>
                  <a:cubicBezTo>
                    <a:pt x="11876" y="22823"/>
                    <a:pt x="11338" y="22778"/>
                    <a:pt x="10741" y="22688"/>
                  </a:cubicBezTo>
                  <a:cubicBezTo>
                    <a:pt x="10143" y="22599"/>
                    <a:pt x="9456" y="22375"/>
                    <a:pt x="8680" y="22016"/>
                  </a:cubicBezTo>
                  <a:cubicBezTo>
                    <a:pt x="7784" y="21837"/>
                    <a:pt x="6769" y="21509"/>
                    <a:pt x="5634" y="21031"/>
                  </a:cubicBezTo>
                  <a:cubicBezTo>
                    <a:pt x="4499" y="20553"/>
                    <a:pt x="3364" y="19986"/>
                    <a:pt x="2229" y="19329"/>
                  </a:cubicBezTo>
                  <a:cubicBezTo>
                    <a:pt x="617" y="18433"/>
                    <a:pt x="-100" y="17596"/>
                    <a:pt x="79" y="16820"/>
                  </a:cubicBezTo>
                  <a:cubicBezTo>
                    <a:pt x="258" y="16044"/>
                    <a:pt x="1005" y="15745"/>
                    <a:pt x="2319" y="15924"/>
                  </a:cubicBezTo>
                  <a:cubicBezTo>
                    <a:pt x="4469" y="16103"/>
                    <a:pt x="6739" y="16238"/>
                    <a:pt x="9128" y="16327"/>
                  </a:cubicBezTo>
                  <a:cubicBezTo>
                    <a:pt x="11517" y="16417"/>
                    <a:pt x="14384" y="16462"/>
                    <a:pt x="17729" y="16462"/>
                  </a:cubicBezTo>
                  <a:cubicBezTo>
                    <a:pt x="18505" y="16462"/>
                    <a:pt x="19655" y="16477"/>
                    <a:pt x="21178" y="16506"/>
                  </a:cubicBezTo>
                  <a:cubicBezTo>
                    <a:pt x="22701" y="16536"/>
                    <a:pt x="24299" y="16551"/>
                    <a:pt x="25972" y="16551"/>
                  </a:cubicBezTo>
                  <a:cubicBezTo>
                    <a:pt x="27644" y="16551"/>
                    <a:pt x="29257" y="16551"/>
                    <a:pt x="30810" y="16551"/>
                  </a:cubicBezTo>
                  <a:cubicBezTo>
                    <a:pt x="32363" y="16551"/>
                    <a:pt x="33557" y="16521"/>
                    <a:pt x="34393" y="16462"/>
                  </a:cubicBezTo>
                  <a:cubicBezTo>
                    <a:pt x="34752" y="16462"/>
                    <a:pt x="35245" y="16357"/>
                    <a:pt x="35872" y="16148"/>
                  </a:cubicBezTo>
                  <a:cubicBezTo>
                    <a:pt x="36499" y="15939"/>
                    <a:pt x="36932" y="15745"/>
                    <a:pt x="37171" y="15566"/>
                  </a:cubicBezTo>
                  <a:cubicBezTo>
                    <a:pt x="37529" y="15386"/>
                    <a:pt x="37903" y="15252"/>
                    <a:pt x="38291" y="15162"/>
                  </a:cubicBezTo>
                  <a:cubicBezTo>
                    <a:pt x="38679" y="15073"/>
                    <a:pt x="39082" y="14998"/>
                    <a:pt x="39500" y="14939"/>
                  </a:cubicBezTo>
                  <a:cubicBezTo>
                    <a:pt x="40277" y="14819"/>
                    <a:pt x="41023" y="14744"/>
                    <a:pt x="41740" y="14715"/>
                  </a:cubicBezTo>
                  <a:cubicBezTo>
                    <a:pt x="42457" y="14685"/>
                    <a:pt x="43174" y="14700"/>
                    <a:pt x="43890" y="14759"/>
                  </a:cubicBezTo>
                  <a:cubicBezTo>
                    <a:pt x="44547" y="14759"/>
                    <a:pt x="45234" y="14804"/>
                    <a:pt x="45951" y="14894"/>
                  </a:cubicBezTo>
                  <a:cubicBezTo>
                    <a:pt x="46668" y="14983"/>
                    <a:pt x="47414" y="15058"/>
                    <a:pt x="48191" y="15118"/>
                  </a:cubicBezTo>
                  <a:cubicBezTo>
                    <a:pt x="49326" y="15297"/>
                    <a:pt x="50311" y="15610"/>
                    <a:pt x="51148" y="16058"/>
                  </a:cubicBezTo>
                  <a:cubicBezTo>
                    <a:pt x="51984" y="16506"/>
                    <a:pt x="52402" y="17178"/>
                    <a:pt x="52402" y="18074"/>
                  </a:cubicBezTo>
                  <a:moveTo>
                    <a:pt x="34214" y="11265"/>
                  </a:moveTo>
                  <a:cubicBezTo>
                    <a:pt x="33139" y="11385"/>
                    <a:pt x="32169" y="11474"/>
                    <a:pt x="31302" y="11534"/>
                  </a:cubicBezTo>
                  <a:cubicBezTo>
                    <a:pt x="30436" y="11594"/>
                    <a:pt x="29615" y="11653"/>
                    <a:pt x="28839" y="11713"/>
                  </a:cubicBezTo>
                  <a:cubicBezTo>
                    <a:pt x="28062" y="11773"/>
                    <a:pt x="27301" y="11788"/>
                    <a:pt x="26554" y="11758"/>
                  </a:cubicBezTo>
                  <a:cubicBezTo>
                    <a:pt x="25807" y="11728"/>
                    <a:pt x="25046" y="11624"/>
                    <a:pt x="24269" y="11444"/>
                  </a:cubicBezTo>
                  <a:cubicBezTo>
                    <a:pt x="23194" y="11385"/>
                    <a:pt x="21955" y="11026"/>
                    <a:pt x="20551" y="10369"/>
                  </a:cubicBezTo>
                  <a:cubicBezTo>
                    <a:pt x="19148" y="9712"/>
                    <a:pt x="17639" y="8757"/>
                    <a:pt x="16027" y="7502"/>
                  </a:cubicBezTo>
                  <a:cubicBezTo>
                    <a:pt x="14713" y="6427"/>
                    <a:pt x="14384" y="5516"/>
                    <a:pt x="15041" y="4770"/>
                  </a:cubicBezTo>
                  <a:cubicBezTo>
                    <a:pt x="15698" y="4023"/>
                    <a:pt x="17012" y="3978"/>
                    <a:pt x="18983" y="4635"/>
                  </a:cubicBezTo>
                  <a:cubicBezTo>
                    <a:pt x="21313" y="5173"/>
                    <a:pt x="23657" y="5486"/>
                    <a:pt x="26016" y="5576"/>
                  </a:cubicBezTo>
                  <a:cubicBezTo>
                    <a:pt x="28376" y="5666"/>
                    <a:pt x="31019" y="5710"/>
                    <a:pt x="33945" y="5710"/>
                  </a:cubicBezTo>
                  <a:cubicBezTo>
                    <a:pt x="35618" y="5710"/>
                    <a:pt x="36857" y="5979"/>
                    <a:pt x="37664" y="6517"/>
                  </a:cubicBezTo>
                  <a:cubicBezTo>
                    <a:pt x="38470" y="7054"/>
                    <a:pt x="38843" y="7681"/>
                    <a:pt x="38784" y="8398"/>
                  </a:cubicBezTo>
                  <a:cubicBezTo>
                    <a:pt x="38784" y="9055"/>
                    <a:pt x="38380" y="9682"/>
                    <a:pt x="37574" y="10280"/>
                  </a:cubicBezTo>
                  <a:cubicBezTo>
                    <a:pt x="36768" y="10877"/>
                    <a:pt x="35648" y="11205"/>
                    <a:pt x="34214" y="11265"/>
                  </a:cubicBezTo>
                  <a:moveTo>
                    <a:pt x="26957" y="24794"/>
                  </a:moveTo>
                  <a:cubicBezTo>
                    <a:pt x="29645" y="24794"/>
                    <a:pt x="32079" y="25182"/>
                    <a:pt x="34259" y="25959"/>
                  </a:cubicBezTo>
                  <a:cubicBezTo>
                    <a:pt x="36439" y="26735"/>
                    <a:pt x="38336" y="27780"/>
                    <a:pt x="39948" y="29094"/>
                  </a:cubicBezTo>
                  <a:cubicBezTo>
                    <a:pt x="41501" y="30468"/>
                    <a:pt x="42711" y="32051"/>
                    <a:pt x="43577" y="33843"/>
                  </a:cubicBezTo>
                  <a:cubicBezTo>
                    <a:pt x="44443" y="35635"/>
                    <a:pt x="44876" y="37546"/>
                    <a:pt x="44876" y="39577"/>
                  </a:cubicBezTo>
                  <a:cubicBezTo>
                    <a:pt x="44876" y="41667"/>
                    <a:pt x="44428" y="43609"/>
                    <a:pt x="43532" y="45400"/>
                  </a:cubicBezTo>
                  <a:cubicBezTo>
                    <a:pt x="42636" y="47192"/>
                    <a:pt x="41382" y="48745"/>
                    <a:pt x="39769" y="50059"/>
                  </a:cubicBezTo>
                  <a:cubicBezTo>
                    <a:pt x="38216" y="51373"/>
                    <a:pt x="36335" y="52404"/>
                    <a:pt x="34125" y="53150"/>
                  </a:cubicBezTo>
                  <a:cubicBezTo>
                    <a:pt x="31915" y="53897"/>
                    <a:pt x="29526" y="54270"/>
                    <a:pt x="26957" y="54270"/>
                  </a:cubicBezTo>
                  <a:cubicBezTo>
                    <a:pt x="24269" y="54270"/>
                    <a:pt x="21835" y="53897"/>
                    <a:pt x="19655" y="53150"/>
                  </a:cubicBezTo>
                  <a:cubicBezTo>
                    <a:pt x="17475" y="52404"/>
                    <a:pt x="15609" y="51373"/>
                    <a:pt x="14056" y="50059"/>
                  </a:cubicBezTo>
                  <a:cubicBezTo>
                    <a:pt x="12503" y="48745"/>
                    <a:pt x="11308" y="47192"/>
                    <a:pt x="10472" y="45400"/>
                  </a:cubicBezTo>
                  <a:cubicBezTo>
                    <a:pt x="9636" y="43609"/>
                    <a:pt x="9218" y="41667"/>
                    <a:pt x="9218" y="39577"/>
                  </a:cubicBezTo>
                  <a:cubicBezTo>
                    <a:pt x="9218" y="37546"/>
                    <a:pt x="9636" y="35635"/>
                    <a:pt x="10472" y="33843"/>
                  </a:cubicBezTo>
                  <a:cubicBezTo>
                    <a:pt x="11308" y="32051"/>
                    <a:pt x="12503" y="30498"/>
                    <a:pt x="14056" y="29184"/>
                  </a:cubicBezTo>
                  <a:cubicBezTo>
                    <a:pt x="15549" y="27810"/>
                    <a:pt x="17401" y="26735"/>
                    <a:pt x="19610" y="25959"/>
                  </a:cubicBezTo>
                  <a:cubicBezTo>
                    <a:pt x="21820" y="25182"/>
                    <a:pt x="24269" y="24794"/>
                    <a:pt x="26957" y="24794"/>
                  </a:cubicBezTo>
                  <a:moveTo>
                    <a:pt x="26957" y="48715"/>
                  </a:moveTo>
                  <a:cubicBezTo>
                    <a:pt x="30003" y="48715"/>
                    <a:pt x="32407" y="47760"/>
                    <a:pt x="34169" y="45848"/>
                  </a:cubicBezTo>
                  <a:cubicBezTo>
                    <a:pt x="35931" y="43937"/>
                    <a:pt x="36812" y="41757"/>
                    <a:pt x="36812" y="39308"/>
                  </a:cubicBezTo>
                  <a:cubicBezTo>
                    <a:pt x="36812" y="38173"/>
                    <a:pt x="36589" y="37038"/>
                    <a:pt x="36141" y="35903"/>
                  </a:cubicBezTo>
                  <a:cubicBezTo>
                    <a:pt x="35693" y="34769"/>
                    <a:pt x="35051" y="33723"/>
                    <a:pt x="34214" y="32768"/>
                  </a:cubicBezTo>
                  <a:cubicBezTo>
                    <a:pt x="33378" y="31812"/>
                    <a:pt x="32348" y="31035"/>
                    <a:pt x="31123" y="30438"/>
                  </a:cubicBezTo>
                  <a:cubicBezTo>
                    <a:pt x="29899" y="29841"/>
                    <a:pt x="28510" y="29542"/>
                    <a:pt x="26957" y="29542"/>
                  </a:cubicBezTo>
                  <a:cubicBezTo>
                    <a:pt x="23911" y="29542"/>
                    <a:pt x="21537" y="30543"/>
                    <a:pt x="19834" y="32544"/>
                  </a:cubicBezTo>
                  <a:cubicBezTo>
                    <a:pt x="18132" y="34545"/>
                    <a:pt x="17281" y="36799"/>
                    <a:pt x="17281" y="39308"/>
                  </a:cubicBezTo>
                  <a:cubicBezTo>
                    <a:pt x="17281" y="41697"/>
                    <a:pt x="18132" y="43862"/>
                    <a:pt x="19834" y="45804"/>
                  </a:cubicBezTo>
                  <a:cubicBezTo>
                    <a:pt x="21537" y="47745"/>
                    <a:pt x="23911" y="48715"/>
                    <a:pt x="26957" y="48715"/>
                  </a:cubicBezTo>
                  <a:moveTo>
                    <a:pt x="34304" y="67888"/>
                  </a:moveTo>
                  <a:lnTo>
                    <a:pt x="34304" y="74787"/>
                  </a:lnTo>
                  <a:cubicBezTo>
                    <a:pt x="34304" y="75803"/>
                    <a:pt x="34632" y="76475"/>
                    <a:pt x="35289" y="76803"/>
                  </a:cubicBezTo>
                  <a:cubicBezTo>
                    <a:pt x="35946" y="77132"/>
                    <a:pt x="36723" y="77296"/>
                    <a:pt x="37619" y="77296"/>
                  </a:cubicBezTo>
                  <a:lnTo>
                    <a:pt x="52491" y="77117"/>
                  </a:lnTo>
                  <a:cubicBezTo>
                    <a:pt x="53447" y="77117"/>
                    <a:pt x="54522" y="77072"/>
                    <a:pt x="55717" y="76982"/>
                  </a:cubicBezTo>
                  <a:cubicBezTo>
                    <a:pt x="56911" y="76893"/>
                    <a:pt x="58106" y="76549"/>
                    <a:pt x="59301" y="75952"/>
                  </a:cubicBezTo>
                  <a:cubicBezTo>
                    <a:pt x="59480" y="75832"/>
                    <a:pt x="59778" y="75668"/>
                    <a:pt x="60196" y="75459"/>
                  </a:cubicBezTo>
                  <a:cubicBezTo>
                    <a:pt x="60615" y="75250"/>
                    <a:pt x="61092" y="75116"/>
                    <a:pt x="61630" y="75056"/>
                  </a:cubicBezTo>
                  <a:cubicBezTo>
                    <a:pt x="62168" y="74996"/>
                    <a:pt x="62750" y="74966"/>
                    <a:pt x="63377" y="74966"/>
                  </a:cubicBezTo>
                  <a:cubicBezTo>
                    <a:pt x="64004" y="74966"/>
                    <a:pt x="64616" y="74966"/>
                    <a:pt x="65214" y="74966"/>
                  </a:cubicBezTo>
                  <a:cubicBezTo>
                    <a:pt x="65871" y="75026"/>
                    <a:pt x="66498" y="75086"/>
                    <a:pt x="67095" y="75146"/>
                  </a:cubicBezTo>
                  <a:cubicBezTo>
                    <a:pt x="67692" y="75205"/>
                    <a:pt x="68260" y="75265"/>
                    <a:pt x="68797" y="75325"/>
                  </a:cubicBezTo>
                  <a:cubicBezTo>
                    <a:pt x="69992" y="75504"/>
                    <a:pt x="70903" y="75907"/>
                    <a:pt x="71530" y="76534"/>
                  </a:cubicBezTo>
                  <a:cubicBezTo>
                    <a:pt x="72157" y="77161"/>
                    <a:pt x="72471" y="77833"/>
                    <a:pt x="72471" y="78550"/>
                  </a:cubicBezTo>
                  <a:cubicBezTo>
                    <a:pt x="72471" y="79267"/>
                    <a:pt x="72157" y="79924"/>
                    <a:pt x="71530" y="80521"/>
                  </a:cubicBezTo>
                  <a:cubicBezTo>
                    <a:pt x="70903" y="81118"/>
                    <a:pt x="69962" y="81417"/>
                    <a:pt x="68708" y="81417"/>
                  </a:cubicBezTo>
                  <a:lnTo>
                    <a:pt x="34841" y="81865"/>
                  </a:lnTo>
                  <a:cubicBezTo>
                    <a:pt x="32512" y="81925"/>
                    <a:pt x="30436" y="81507"/>
                    <a:pt x="28615" y="80611"/>
                  </a:cubicBezTo>
                  <a:cubicBezTo>
                    <a:pt x="26793" y="79715"/>
                    <a:pt x="25882" y="77863"/>
                    <a:pt x="25882" y="75056"/>
                  </a:cubicBezTo>
                  <a:lnTo>
                    <a:pt x="25882" y="68426"/>
                  </a:lnTo>
                  <a:cubicBezTo>
                    <a:pt x="25882" y="67888"/>
                    <a:pt x="25778" y="67291"/>
                    <a:pt x="25568" y="66634"/>
                  </a:cubicBezTo>
                  <a:cubicBezTo>
                    <a:pt x="25359" y="65977"/>
                    <a:pt x="25016" y="65440"/>
                    <a:pt x="24538" y="65021"/>
                  </a:cubicBezTo>
                  <a:cubicBezTo>
                    <a:pt x="23941" y="64603"/>
                    <a:pt x="23149" y="64275"/>
                    <a:pt x="22164" y="64036"/>
                  </a:cubicBezTo>
                  <a:cubicBezTo>
                    <a:pt x="21178" y="63797"/>
                    <a:pt x="20029" y="63588"/>
                    <a:pt x="18715" y="63409"/>
                  </a:cubicBezTo>
                  <a:cubicBezTo>
                    <a:pt x="18296" y="63409"/>
                    <a:pt x="17998" y="63215"/>
                    <a:pt x="17819" y="62826"/>
                  </a:cubicBezTo>
                  <a:cubicBezTo>
                    <a:pt x="17639" y="62438"/>
                    <a:pt x="17580" y="62035"/>
                    <a:pt x="17639" y="61617"/>
                  </a:cubicBezTo>
                  <a:cubicBezTo>
                    <a:pt x="17699" y="61199"/>
                    <a:pt x="17893" y="60796"/>
                    <a:pt x="18222" y="60407"/>
                  </a:cubicBezTo>
                  <a:cubicBezTo>
                    <a:pt x="18550" y="60019"/>
                    <a:pt x="19043" y="59795"/>
                    <a:pt x="19700" y="59735"/>
                  </a:cubicBezTo>
                  <a:cubicBezTo>
                    <a:pt x="20477" y="59676"/>
                    <a:pt x="21462" y="59646"/>
                    <a:pt x="22657" y="59646"/>
                  </a:cubicBezTo>
                  <a:cubicBezTo>
                    <a:pt x="23851" y="59646"/>
                    <a:pt x="25106" y="59676"/>
                    <a:pt x="26420" y="59735"/>
                  </a:cubicBezTo>
                  <a:cubicBezTo>
                    <a:pt x="27734" y="59795"/>
                    <a:pt x="29018" y="59885"/>
                    <a:pt x="30272" y="60004"/>
                  </a:cubicBezTo>
                  <a:cubicBezTo>
                    <a:pt x="31526" y="60124"/>
                    <a:pt x="32661" y="60273"/>
                    <a:pt x="33677" y="60452"/>
                  </a:cubicBezTo>
                  <a:cubicBezTo>
                    <a:pt x="34035" y="60572"/>
                    <a:pt x="34319" y="60915"/>
                    <a:pt x="34528" y="61482"/>
                  </a:cubicBezTo>
                  <a:cubicBezTo>
                    <a:pt x="34737" y="62050"/>
                    <a:pt x="34782" y="62662"/>
                    <a:pt x="34662" y="63319"/>
                  </a:cubicBezTo>
                  <a:cubicBezTo>
                    <a:pt x="34543" y="63678"/>
                    <a:pt x="34453" y="64349"/>
                    <a:pt x="34393" y="65335"/>
                  </a:cubicBezTo>
                  <a:cubicBezTo>
                    <a:pt x="34334" y="66321"/>
                    <a:pt x="34304" y="67172"/>
                    <a:pt x="34304" y="6788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2" name="자유형: 도형 681">
              <a:extLst>
                <a:ext uri="{FF2B5EF4-FFF2-40B4-BE49-F238E27FC236}">
                  <a16:creationId xmlns:a16="http://schemas.microsoft.com/office/drawing/2014/main" id="{24643E2F-AABF-4ABA-B3F7-4A6AE9F96D0A}"/>
                </a:ext>
              </a:extLst>
            </p:cNvPr>
            <p:cNvSpPr/>
            <p:nvPr/>
          </p:nvSpPr>
          <p:spPr>
            <a:xfrm>
              <a:off x="4649146" y="5046271"/>
              <a:ext cx="73304" cy="81449"/>
            </a:xfrm>
            <a:custGeom>
              <a:avLst/>
              <a:gdLst>
                <a:gd name="connsiteX0" fmla="*/ 19852 w 73304"/>
                <a:gd name="connsiteY0" fmla="*/ 9549 h 81448"/>
                <a:gd name="connsiteX1" fmla="*/ 27826 w 73304"/>
                <a:gd name="connsiteY1" fmla="*/ 10848 h 81448"/>
                <a:gd name="connsiteX2" fmla="*/ 34187 w 73304"/>
                <a:gd name="connsiteY2" fmla="*/ 14477 h 81448"/>
                <a:gd name="connsiteX3" fmla="*/ 38309 w 73304"/>
                <a:gd name="connsiteY3" fmla="*/ 20121 h 81448"/>
                <a:gd name="connsiteX4" fmla="*/ 39832 w 73304"/>
                <a:gd name="connsiteY4" fmla="*/ 27557 h 81448"/>
                <a:gd name="connsiteX5" fmla="*/ 38309 w 73304"/>
                <a:gd name="connsiteY5" fmla="*/ 34949 h 81448"/>
                <a:gd name="connsiteX6" fmla="*/ 34187 w 73304"/>
                <a:gd name="connsiteY6" fmla="*/ 40638 h 81448"/>
                <a:gd name="connsiteX7" fmla="*/ 27826 w 73304"/>
                <a:gd name="connsiteY7" fmla="*/ 44267 h 81448"/>
                <a:gd name="connsiteX8" fmla="*/ 19852 w 73304"/>
                <a:gd name="connsiteY8" fmla="*/ 45566 h 81448"/>
                <a:gd name="connsiteX9" fmla="*/ 11834 w 73304"/>
                <a:gd name="connsiteY9" fmla="*/ 44267 h 81448"/>
                <a:gd name="connsiteX10" fmla="*/ 5607 w 73304"/>
                <a:gd name="connsiteY10" fmla="*/ 40638 h 81448"/>
                <a:gd name="connsiteX11" fmla="*/ 1486 w 73304"/>
                <a:gd name="connsiteY11" fmla="*/ 34949 h 81448"/>
                <a:gd name="connsiteX12" fmla="*/ 52 w 73304"/>
                <a:gd name="connsiteY12" fmla="*/ 27557 h 81448"/>
                <a:gd name="connsiteX13" fmla="*/ 1486 w 73304"/>
                <a:gd name="connsiteY13" fmla="*/ 20121 h 81448"/>
                <a:gd name="connsiteX14" fmla="*/ 5607 w 73304"/>
                <a:gd name="connsiteY14" fmla="*/ 14477 h 81448"/>
                <a:gd name="connsiteX15" fmla="*/ 11834 w 73304"/>
                <a:gd name="connsiteY15" fmla="*/ 10848 h 81448"/>
                <a:gd name="connsiteX16" fmla="*/ 19852 w 73304"/>
                <a:gd name="connsiteY16" fmla="*/ 9549 h 81448"/>
                <a:gd name="connsiteX17" fmla="*/ 19852 w 73304"/>
                <a:gd name="connsiteY17" fmla="*/ 14566 h 81448"/>
                <a:gd name="connsiteX18" fmla="*/ 11072 w 73304"/>
                <a:gd name="connsiteY18" fmla="*/ 18240 h 81448"/>
                <a:gd name="connsiteX19" fmla="*/ 7847 w 73304"/>
                <a:gd name="connsiteY19" fmla="*/ 27468 h 81448"/>
                <a:gd name="connsiteX20" fmla="*/ 11027 w 73304"/>
                <a:gd name="connsiteY20" fmla="*/ 36651 h 81448"/>
                <a:gd name="connsiteX21" fmla="*/ 19852 w 73304"/>
                <a:gd name="connsiteY21" fmla="*/ 40369 h 81448"/>
                <a:gd name="connsiteX22" fmla="*/ 28767 w 73304"/>
                <a:gd name="connsiteY22" fmla="*/ 36651 h 81448"/>
                <a:gd name="connsiteX23" fmla="*/ 32037 w 73304"/>
                <a:gd name="connsiteY23" fmla="*/ 27468 h 81448"/>
                <a:gd name="connsiteX24" fmla="*/ 28767 w 73304"/>
                <a:gd name="connsiteY24" fmla="*/ 18240 h 81448"/>
                <a:gd name="connsiteX25" fmla="*/ 19852 w 73304"/>
                <a:gd name="connsiteY25" fmla="*/ 14566 h 81448"/>
                <a:gd name="connsiteX26" fmla="*/ 42072 w 73304"/>
                <a:gd name="connsiteY26" fmla="*/ 52196 h 81448"/>
                <a:gd name="connsiteX27" fmla="*/ 55914 w 73304"/>
                <a:gd name="connsiteY27" fmla="*/ 56586 h 81448"/>
                <a:gd name="connsiteX28" fmla="*/ 61155 w 73304"/>
                <a:gd name="connsiteY28" fmla="*/ 68502 h 81448"/>
                <a:gd name="connsiteX29" fmla="*/ 55914 w 73304"/>
                <a:gd name="connsiteY29" fmla="*/ 80328 h 81448"/>
                <a:gd name="connsiteX30" fmla="*/ 42072 w 73304"/>
                <a:gd name="connsiteY30" fmla="*/ 84898 h 81448"/>
                <a:gd name="connsiteX31" fmla="*/ 34367 w 73304"/>
                <a:gd name="connsiteY31" fmla="*/ 83733 h 81448"/>
                <a:gd name="connsiteX32" fmla="*/ 28274 w 73304"/>
                <a:gd name="connsiteY32" fmla="*/ 80328 h 81448"/>
                <a:gd name="connsiteX33" fmla="*/ 24332 w 73304"/>
                <a:gd name="connsiteY33" fmla="*/ 75177 h 81448"/>
                <a:gd name="connsiteX34" fmla="*/ 22899 w 73304"/>
                <a:gd name="connsiteY34" fmla="*/ 68502 h 81448"/>
                <a:gd name="connsiteX35" fmla="*/ 24332 w 73304"/>
                <a:gd name="connsiteY35" fmla="*/ 61738 h 81448"/>
                <a:gd name="connsiteX36" fmla="*/ 28364 w 73304"/>
                <a:gd name="connsiteY36" fmla="*/ 56586 h 81448"/>
                <a:gd name="connsiteX37" fmla="*/ 34411 w 73304"/>
                <a:gd name="connsiteY37" fmla="*/ 53360 h 81448"/>
                <a:gd name="connsiteX38" fmla="*/ 42072 w 73304"/>
                <a:gd name="connsiteY38" fmla="*/ 52196 h 81448"/>
                <a:gd name="connsiteX39" fmla="*/ 42072 w 73304"/>
                <a:gd name="connsiteY39" fmla="*/ 57303 h 81448"/>
                <a:gd name="connsiteX40" fmla="*/ 33650 w 73304"/>
                <a:gd name="connsiteY40" fmla="*/ 60573 h 81448"/>
                <a:gd name="connsiteX41" fmla="*/ 30514 w 73304"/>
                <a:gd name="connsiteY41" fmla="*/ 68681 h 81448"/>
                <a:gd name="connsiteX42" fmla="*/ 33650 w 73304"/>
                <a:gd name="connsiteY42" fmla="*/ 76520 h 81448"/>
                <a:gd name="connsiteX43" fmla="*/ 42072 w 73304"/>
                <a:gd name="connsiteY43" fmla="*/ 79701 h 81448"/>
                <a:gd name="connsiteX44" fmla="*/ 50359 w 73304"/>
                <a:gd name="connsiteY44" fmla="*/ 76520 h 81448"/>
                <a:gd name="connsiteX45" fmla="*/ 53360 w 73304"/>
                <a:gd name="connsiteY45" fmla="*/ 68681 h 81448"/>
                <a:gd name="connsiteX46" fmla="*/ 50359 w 73304"/>
                <a:gd name="connsiteY46" fmla="*/ 60573 h 81448"/>
                <a:gd name="connsiteX47" fmla="*/ 42072 w 73304"/>
                <a:gd name="connsiteY47" fmla="*/ 57303 h 81448"/>
                <a:gd name="connsiteX48" fmla="*/ 60080 w 73304"/>
                <a:gd name="connsiteY48" fmla="*/ 10535 h 81448"/>
                <a:gd name="connsiteX49" fmla="*/ 60080 w 73304"/>
                <a:gd name="connsiteY49" fmla="*/ 18956 h 81448"/>
                <a:gd name="connsiteX50" fmla="*/ 64022 w 73304"/>
                <a:gd name="connsiteY50" fmla="*/ 18464 h 81448"/>
                <a:gd name="connsiteX51" fmla="*/ 67158 w 73304"/>
                <a:gd name="connsiteY51" fmla="*/ 16985 h 81448"/>
                <a:gd name="connsiteX52" fmla="*/ 70204 w 73304"/>
                <a:gd name="connsiteY52" fmla="*/ 16269 h 81448"/>
                <a:gd name="connsiteX53" fmla="*/ 74863 w 73304"/>
                <a:gd name="connsiteY53" fmla="*/ 16448 h 81448"/>
                <a:gd name="connsiteX54" fmla="*/ 78088 w 73304"/>
                <a:gd name="connsiteY54" fmla="*/ 18061 h 81448"/>
                <a:gd name="connsiteX55" fmla="*/ 78895 w 73304"/>
                <a:gd name="connsiteY55" fmla="*/ 20121 h 81448"/>
                <a:gd name="connsiteX56" fmla="*/ 77372 w 73304"/>
                <a:gd name="connsiteY56" fmla="*/ 21958 h 81448"/>
                <a:gd name="connsiteX57" fmla="*/ 73788 w 73304"/>
                <a:gd name="connsiteY57" fmla="*/ 22719 h 81448"/>
                <a:gd name="connsiteX58" fmla="*/ 60080 w 73304"/>
                <a:gd name="connsiteY58" fmla="*/ 22719 h 81448"/>
                <a:gd name="connsiteX59" fmla="*/ 60080 w 73304"/>
                <a:gd name="connsiteY59" fmla="*/ 35442 h 81448"/>
                <a:gd name="connsiteX60" fmla="*/ 64022 w 73304"/>
                <a:gd name="connsiteY60" fmla="*/ 35039 h 81448"/>
                <a:gd name="connsiteX61" fmla="*/ 67158 w 73304"/>
                <a:gd name="connsiteY61" fmla="*/ 33650 h 81448"/>
                <a:gd name="connsiteX62" fmla="*/ 70204 w 73304"/>
                <a:gd name="connsiteY62" fmla="*/ 32888 h 81448"/>
                <a:gd name="connsiteX63" fmla="*/ 74863 w 73304"/>
                <a:gd name="connsiteY63" fmla="*/ 33112 h 81448"/>
                <a:gd name="connsiteX64" fmla="*/ 78088 w 73304"/>
                <a:gd name="connsiteY64" fmla="*/ 34680 h 81448"/>
                <a:gd name="connsiteX65" fmla="*/ 78895 w 73304"/>
                <a:gd name="connsiteY65" fmla="*/ 36786 h 81448"/>
                <a:gd name="connsiteX66" fmla="*/ 77372 w 73304"/>
                <a:gd name="connsiteY66" fmla="*/ 38533 h 81448"/>
                <a:gd name="connsiteX67" fmla="*/ 73788 w 73304"/>
                <a:gd name="connsiteY67" fmla="*/ 39294 h 81448"/>
                <a:gd name="connsiteX68" fmla="*/ 60080 w 73304"/>
                <a:gd name="connsiteY68" fmla="*/ 39294 h 81448"/>
                <a:gd name="connsiteX69" fmla="*/ 59408 w 73304"/>
                <a:gd name="connsiteY69" fmla="*/ 44983 h 81448"/>
                <a:gd name="connsiteX70" fmla="*/ 58288 w 73304"/>
                <a:gd name="connsiteY70" fmla="*/ 49777 h 81448"/>
                <a:gd name="connsiteX71" fmla="*/ 56944 w 73304"/>
                <a:gd name="connsiteY71" fmla="*/ 53047 h 81448"/>
                <a:gd name="connsiteX72" fmla="*/ 55511 w 73304"/>
                <a:gd name="connsiteY72" fmla="*/ 54256 h 81448"/>
                <a:gd name="connsiteX73" fmla="*/ 53181 w 73304"/>
                <a:gd name="connsiteY73" fmla="*/ 50986 h 81448"/>
                <a:gd name="connsiteX74" fmla="*/ 52465 w 73304"/>
                <a:gd name="connsiteY74" fmla="*/ 42699 h 81448"/>
                <a:gd name="connsiteX75" fmla="*/ 52465 w 73304"/>
                <a:gd name="connsiteY75" fmla="*/ 12147 h 81448"/>
                <a:gd name="connsiteX76" fmla="*/ 52106 w 73304"/>
                <a:gd name="connsiteY76" fmla="*/ 8564 h 81448"/>
                <a:gd name="connsiteX77" fmla="*/ 50673 w 73304"/>
                <a:gd name="connsiteY77" fmla="*/ 6324 h 81448"/>
                <a:gd name="connsiteX78" fmla="*/ 47134 w 73304"/>
                <a:gd name="connsiteY78" fmla="*/ 4621 h 81448"/>
                <a:gd name="connsiteX79" fmla="*/ 43147 w 73304"/>
                <a:gd name="connsiteY79" fmla="*/ 3636 h 81448"/>
                <a:gd name="connsiteX80" fmla="*/ 42206 w 73304"/>
                <a:gd name="connsiteY80" fmla="*/ 2919 h 81448"/>
                <a:gd name="connsiteX81" fmla="*/ 42072 w 73304"/>
                <a:gd name="connsiteY81" fmla="*/ 1665 h 81448"/>
                <a:gd name="connsiteX82" fmla="*/ 42788 w 73304"/>
                <a:gd name="connsiteY82" fmla="*/ 545 h 81448"/>
                <a:gd name="connsiteX83" fmla="*/ 44312 w 73304"/>
                <a:gd name="connsiteY83" fmla="*/ 52 h 81448"/>
                <a:gd name="connsiteX84" fmla="*/ 52241 w 73304"/>
                <a:gd name="connsiteY84" fmla="*/ 724 h 81448"/>
                <a:gd name="connsiteX85" fmla="*/ 59990 w 73304"/>
                <a:gd name="connsiteY85" fmla="*/ 2292 h 81448"/>
                <a:gd name="connsiteX86" fmla="*/ 60886 w 73304"/>
                <a:gd name="connsiteY86" fmla="*/ 3322 h 81448"/>
                <a:gd name="connsiteX87" fmla="*/ 60976 w 73304"/>
                <a:gd name="connsiteY87" fmla="*/ 5069 h 81448"/>
                <a:gd name="connsiteX88" fmla="*/ 60304 w 73304"/>
                <a:gd name="connsiteY88" fmla="*/ 7802 h 81448"/>
                <a:gd name="connsiteX89" fmla="*/ 60080 w 73304"/>
                <a:gd name="connsiteY89" fmla="*/ 1053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</a:cxnLst>
              <a:rect l="l" t="t" r="r" b="b"/>
              <a:pathLst>
                <a:path w="73304" h="81448">
                  <a:moveTo>
                    <a:pt x="19852" y="9549"/>
                  </a:moveTo>
                  <a:cubicBezTo>
                    <a:pt x="22719" y="9549"/>
                    <a:pt x="25377" y="9982"/>
                    <a:pt x="27826" y="10848"/>
                  </a:cubicBezTo>
                  <a:cubicBezTo>
                    <a:pt x="30275" y="11714"/>
                    <a:pt x="32396" y="12924"/>
                    <a:pt x="34187" y="14477"/>
                  </a:cubicBezTo>
                  <a:cubicBezTo>
                    <a:pt x="35920" y="16030"/>
                    <a:pt x="37293" y="17911"/>
                    <a:pt x="38309" y="20121"/>
                  </a:cubicBezTo>
                  <a:cubicBezTo>
                    <a:pt x="39324" y="22331"/>
                    <a:pt x="39832" y="24810"/>
                    <a:pt x="39832" y="27557"/>
                  </a:cubicBezTo>
                  <a:cubicBezTo>
                    <a:pt x="39832" y="30245"/>
                    <a:pt x="39324" y="32709"/>
                    <a:pt x="38309" y="34949"/>
                  </a:cubicBezTo>
                  <a:cubicBezTo>
                    <a:pt x="37293" y="37189"/>
                    <a:pt x="35920" y="39085"/>
                    <a:pt x="34187" y="40638"/>
                  </a:cubicBezTo>
                  <a:cubicBezTo>
                    <a:pt x="32396" y="42191"/>
                    <a:pt x="30275" y="43401"/>
                    <a:pt x="27826" y="44267"/>
                  </a:cubicBezTo>
                  <a:cubicBezTo>
                    <a:pt x="25377" y="45133"/>
                    <a:pt x="22719" y="45566"/>
                    <a:pt x="19852" y="45566"/>
                  </a:cubicBezTo>
                  <a:cubicBezTo>
                    <a:pt x="16926" y="45566"/>
                    <a:pt x="14253" y="45133"/>
                    <a:pt x="11834" y="44267"/>
                  </a:cubicBezTo>
                  <a:cubicBezTo>
                    <a:pt x="9415" y="43401"/>
                    <a:pt x="7339" y="42191"/>
                    <a:pt x="5607" y="40638"/>
                  </a:cubicBezTo>
                  <a:cubicBezTo>
                    <a:pt x="3815" y="39085"/>
                    <a:pt x="2441" y="37189"/>
                    <a:pt x="1486" y="34949"/>
                  </a:cubicBezTo>
                  <a:cubicBezTo>
                    <a:pt x="530" y="32709"/>
                    <a:pt x="52" y="30245"/>
                    <a:pt x="52" y="27557"/>
                  </a:cubicBezTo>
                  <a:cubicBezTo>
                    <a:pt x="52" y="24810"/>
                    <a:pt x="530" y="22331"/>
                    <a:pt x="1486" y="20121"/>
                  </a:cubicBezTo>
                  <a:cubicBezTo>
                    <a:pt x="2441" y="17911"/>
                    <a:pt x="3815" y="16030"/>
                    <a:pt x="5607" y="14477"/>
                  </a:cubicBezTo>
                  <a:cubicBezTo>
                    <a:pt x="7339" y="12924"/>
                    <a:pt x="9415" y="11714"/>
                    <a:pt x="11834" y="10848"/>
                  </a:cubicBezTo>
                  <a:cubicBezTo>
                    <a:pt x="14253" y="9982"/>
                    <a:pt x="16926" y="9549"/>
                    <a:pt x="19852" y="9549"/>
                  </a:cubicBezTo>
                  <a:moveTo>
                    <a:pt x="19852" y="14566"/>
                  </a:moveTo>
                  <a:cubicBezTo>
                    <a:pt x="16149" y="14566"/>
                    <a:pt x="13222" y="15791"/>
                    <a:pt x="11072" y="18240"/>
                  </a:cubicBezTo>
                  <a:cubicBezTo>
                    <a:pt x="8922" y="20689"/>
                    <a:pt x="7847" y="23765"/>
                    <a:pt x="7847" y="27468"/>
                  </a:cubicBezTo>
                  <a:cubicBezTo>
                    <a:pt x="7847" y="31111"/>
                    <a:pt x="8907" y="34172"/>
                    <a:pt x="11027" y="36651"/>
                  </a:cubicBezTo>
                  <a:cubicBezTo>
                    <a:pt x="13148" y="39130"/>
                    <a:pt x="16089" y="40369"/>
                    <a:pt x="19852" y="40369"/>
                  </a:cubicBezTo>
                  <a:cubicBezTo>
                    <a:pt x="23615" y="40369"/>
                    <a:pt x="26587" y="39130"/>
                    <a:pt x="28767" y="36651"/>
                  </a:cubicBezTo>
                  <a:cubicBezTo>
                    <a:pt x="30947" y="34172"/>
                    <a:pt x="32037" y="31111"/>
                    <a:pt x="32037" y="27468"/>
                  </a:cubicBezTo>
                  <a:cubicBezTo>
                    <a:pt x="32037" y="23765"/>
                    <a:pt x="30947" y="20689"/>
                    <a:pt x="28767" y="18240"/>
                  </a:cubicBezTo>
                  <a:cubicBezTo>
                    <a:pt x="26587" y="15791"/>
                    <a:pt x="23615" y="14566"/>
                    <a:pt x="19852" y="14566"/>
                  </a:cubicBezTo>
                  <a:moveTo>
                    <a:pt x="42072" y="52196"/>
                  </a:moveTo>
                  <a:cubicBezTo>
                    <a:pt x="47806" y="52196"/>
                    <a:pt x="52420" y="53659"/>
                    <a:pt x="55914" y="56586"/>
                  </a:cubicBezTo>
                  <a:cubicBezTo>
                    <a:pt x="59408" y="59513"/>
                    <a:pt x="61155" y="63485"/>
                    <a:pt x="61155" y="68502"/>
                  </a:cubicBezTo>
                  <a:cubicBezTo>
                    <a:pt x="61155" y="73340"/>
                    <a:pt x="59408" y="77282"/>
                    <a:pt x="55914" y="80328"/>
                  </a:cubicBezTo>
                  <a:cubicBezTo>
                    <a:pt x="52420" y="83374"/>
                    <a:pt x="47806" y="84898"/>
                    <a:pt x="42072" y="84898"/>
                  </a:cubicBezTo>
                  <a:cubicBezTo>
                    <a:pt x="39264" y="84898"/>
                    <a:pt x="36696" y="84509"/>
                    <a:pt x="34367" y="83733"/>
                  </a:cubicBezTo>
                  <a:cubicBezTo>
                    <a:pt x="32037" y="82956"/>
                    <a:pt x="30006" y="81821"/>
                    <a:pt x="28274" y="80328"/>
                  </a:cubicBezTo>
                  <a:cubicBezTo>
                    <a:pt x="26602" y="78895"/>
                    <a:pt x="25288" y="77178"/>
                    <a:pt x="24332" y="75177"/>
                  </a:cubicBezTo>
                  <a:cubicBezTo>
                    <a:pt x="23376" y="73176"/>
                    <a:pt x="22899" y="70951"/>
                    <a:pt x="22899" y="68502"/>
                  </a:cubicBezTo>
                  <a:cubicBezTo>
                    <a:pt x="22899" y="65993"/>
                    <a:pt x="23376" y="63738"/>
                    <a:pt x="24332" y="61738"/>
                  </a:cubicBezTo>
                  <a:cubicBezTo>
                    <a:pt x="25288" y="59737"/>
                    <a:pt x="26632" y="58019"/>
                    <a:pt x="28364" y="56586"/>
                  </a:cubicBezTo>
                  <a:cubicBezTo>
                    <a:pt x="30036" y="55212"/>
                    <a:pt x="32052" y="54137"/>
                    <a:pt x="34411" y="53360"/>
                  </a:cubicBezTo>
                  <a:cubicBezTo>
                    <a:pt x="36771" y="52584"/>
                    <a:pt x="39324" y="52196"/>
                    <a:pt x="42072" y="52196"/>
                  </a:cubicBezTo>
                  <a:moveTo>
                    <a:pt x="42072" y="57303"/>
                  </a:moveTo>
                  <a:cubicBezTo>
                    <a:pt x="38548" y="57303"/>
                    <a:pt x="35740" y="58393"/>
                    <a:pt x="33650" y="60573"/>
                  </a:cubicBezTo>
                  <a:cubicBezTo>
                    <a:pt x="31559" y="62753"/>
                    <a:pt x="30514" y="65456"/>
                    <a:pt x="30514" y="68681"/>
                  </a:cubicBezTo>
                  <a:cubicBezTo>
                    <a:pt x="30514" y="71787"/>
                    <a:pt x="31559" y="74400"/>
                    <a:pt x="33650" y="76520"/>
                  </a:cubicBezTo>
                  <a:cubicBezTo>
                    <a:pt x="35740" y="78641"/>
                    <a:pt x="38548" y="79701"/>
                    <a:pt x="42072" y="79701"/>
                  </a:cubicBezTo>
                  <a:cubicBezTo>
                    <a:pt x="45596" y="79701"/>
                    <a:pt x="48358" y="78641"/>
                    <a:pt x="50359" y="76520"/>
                  </a:cubicBezTo>
                  <a:cubicBezTo>
                    <a:pt x="52360" y="74400"/>
                    <a:pt x="53360" y="71787"/>
                    <a:pt x="53360" y="68681"/>
                  </a:cubicBezTo>
                  <a:cubicBezTo>
                    <a:pt x="53360" y="65456"/>
                    <a:pt x="52360" y="62753"/>
                    <a:pt x="50359" y="60573"/>
                  </a:cubicBezTo>
                  <a:cubicBezTo>
                    <a:pt x="48358" y="58393"/>
                    <a:pt x="45596" y="57303"/>
                    <a:pt x="42072" y="57303"/>
                  </a:cubicBezTo>
                  <a:moveTo>
                    <a:pt x="60080" y="10535"/>
                  </a:moveTo>
                  <a:lnTo>
                    <a:pt x="60080" y="18956"/>
                  </a:lnTo>
                  <a:cubicBezTo>
                    <a:pt x="61394" y="18897"/>
                    <a:pt x="62708" y="18732"/>
                    <a:pt x="64022" y="18464"/>
                  </a:cubicBezTo>
                  <a:cubicBezTo>
                    <a:pt x="65336" y="18195"/>
                    <a:pt x="66381" y="17702"/>
                    <a:pt x="67158" y="16985"/>
                  </a:cubicBezTo>
                  <a:cubicBezTo>
                    <a:pt x="67457" y="16567"/>
                    <a:pt x="68472" y="16328"/>
                    <a:pt x="70204" y="16269"/>
                  </a:cubicBezTo>
                  <a:cubicBezTo>
                    <a:pt x="71936" y="16209"/>
                    <a:pt x="73489" y="16269"/>
                    <a:pt x="74863" y="16448"/>
                  </a:cubicBezTo>
                  <a:cubicBezTo>
                    <a:pt x="76356" y="16806"/>
                    <a:pt x="77431" y="17344"/>
                    <a:pt x="78088" y="18061"/>
                  </a:cubicBezTo>
                  <a:cubicBezTo>
                    <a:pt x="78746" y="18777"/>
                    <a:pt x="79014" y="19464"/>
                    <a:pt x="78895" y="20121"/>
                  </a:cubicBezTo>
                  <a:cubicBezTo>
                    <a:pt x="78775" y="20838"/>
                    <a:pt x="78268" y="21450"/>
                    <a:pt x="77372" y="21958"/>
                  </a:cubicBezTo>
                  <a:cubicBezTo>
                    <a:pt x="76476" y="22466"/>
                    <a:pt x="75281" y="22719"/>
                    <a:pt x="73788" y="22719"/>
                  </a:cubicBezTo>
                  <a:lnTo>
                    <a:pt x="60080" y="22719"/>
                  </a:lnTo>
                  <a:lnTo>
                    <a:pt x="60080" y="35442"/>
                  </a:lnTo>
                  <a:cubicBezTo>
                    <a:pt x="61394" y="35382"/>
                    <a:pt x="62708" y="35248"/>
                    <a:pt x="64022" y="35039"/>
                  </a:cubicBezTo>
                  <a:cubicBezTo>
                    <a:pt x="65336" y="34829"/>
                    <a:pt x="66381" y="34367"/>
                    <a:pt x="67158" y="33650"/>
                  </a:cubicBezTo>
                  <a:cubicBezTo>
                    <a:pt x="67457" y="33172"/>
                    <a:pt x="68472" y="32918"/>
                    <a:pt x="70204" y="32888"/>
                  </a:cubicBezTo>
                  <a:cubicBezTo>
                    <a:pt x="71936" y="32858"/>
                    <a:pt x="73489" y="32933"/>
                    <a:pt x="74863" y="33112"/>
                  </a:cubicBezTo>
                  <a:cubicBezTo>
                    <a:pt x="76356" y="33471"/>
                    <a:pt x="77431" y="33993"/>
                    <a:pt x="78088" y="34680"/>
                  </a:cubicBezTo>
                  <a:cubicBezTo>
                    <a:pt x="78746" y="35367"/>
                    <a:pt x="79014" y="36069"/>
                    <a:pt x="78895" y="36786"/>
                  </a:cubicBezTo>
                  <a:cubicBezTo>
                    <a:pt x="78775" y="37443"/>
                    <a:pt x="78268" y="38025"/>
                    <a:pt x="77372" y="38533"/>
                  </a:cubicBezTo>
                  <a:cubicBezTo>
                    <a:pt x="76476" y="39040"/>
                    <a:pt x="75281" y="39294"/>
                    <a:pt x="73788" y="39294"/>
                  </a:cubicBezTo>
                  <a:lnTo>
                    <a:pt x="60080" y="39294"/>
                  </a:lnTo>
                  <a:cubicBezTo>
                    <a:pt x="59961" y="41265"/>
                    <a:pt x="59737" y="43162"/>
                    <a:pt x="59408" y="44983"/>
                  </a:cubicBezTo>
                  <a:cubicBezTo>
                    <a:pt x="59080" y="46805"/>
                    <a:pt x="58706" y="48403"/>
                    <a:pt x="58288" y="49777"/>
                  </a:cubicBezTo>
                  <a:cubicBezTo>
                    <a:pt x="57870" y="51151"/>
                    <a:pt x="57422" y="52241"/>
                    <a:pt x="56944" y="53047"/>
                  </a:cubicBezTo>
                  <a:cubicBezTo>
                    <a:pt x="56466" y="53853"/>
                    <a:pt x="55989" y="54256"/>
                    <a:pt x="55511" y="54256"/>
                  </a:cubicBezTo>
                  <a:cubicBezTo>
                    <a:pt x="54436" y="54316"/>
                    <a:pt x="53659" y="53226"/>
                    <a:pt x="53181" y="50986"/>
                  </a:cubicBezTo>
                  <a:cubicBezTo>
                    <a:pt x="52703" y="48746"/>
                    <a:pt x="52465" y="45984"/>
                    <a:pt x="52465" y="42699"/>
                  </a:cubicBezTo>
                  <a:lnTo>
                    <a:pt x="52465" y="12147"/>
                  </a:lnTo>
                  <a:cubicBezTo>
                    <a:pt x="52465" y="10714"/>
                    <a:pt x="52345" y="9519"/>
                    <a:pt x="52106" y="8564"/>
                  </a:cubicBezTo>
                  <a:cubicBezTo>
                    <a:pt x="51867" y="7608"/>
                    <a:pt x="51389" y="6861"/>
                    <a:pt x="50673" y="6324"/>
                  </a:cubicBezTo>
                  <a:cubicBezTo>
                    <a:pt x="49657" y="5607"/>
                    <a:pt x="48478" y="5040"/>
                    <a:pt x="47134" y="4621"/>
                  </a:cubicBezTo>
                  <a:cubicBezTo>
                    <a:pt x="45790" y="4203"/>
                    <a:pt x="44461" y="3875"/>
                    <a:pt x="43147" y="3636"/>
                  </a:cubicBezTo>
                  <a:cubicBezTo>
                    <a:pt x="42669" y="3576"/>
                    <a:pt x="42355" y="3337"/>
                    <a:pt x="42206" y="2919"/>
                  </a:cubicBezTo>
                  <a:cubicBezTo>
                    <a:pt x="42057" y="2501"/>
                    <a:pt x="42012" y="2083"/>
                    <a:pt x="42072" y="1665"/>
                  </a:cubicBezTo>
                  <a:cubicBezTo>
                    <a:pt x="42191" y="1247"/>
                    <a:pt x="42430" y="873"/>
                    <a:pt x="42788" y="545"/>
                  </a:cubicBezTo>
                  <a:cubicBezTo>
                    <a:pt x="43147" y="216"/>
                    <a:pt x="43654" y="52"/>
                    <a:pt x="44312" y="52"/>
                  </a:cubicBezTo>
                  <a:cubicBezTo>
                    <a:pt x="46581" y="112"/>
                    <a:pt x="49224" y="336"/>
                    <a:pt x="52241" y="724"/>
                  </a:cubicBezTo>
                  <a:cubicBezTo>
                    <a:pt x="55257" y="1112"/>
                    <a:pt x="57840" y="1635"/>
                    <a:pt x="59990" y="2292"/>
                  </a:cubicBezTo>
                  <a:cubicBezTo>
                    <a:pt x="60349" y="2471"/>
                    <a:pt x="60647" y="2815"/>
                    <a:pt x="60886" y="3322"/>
                  </a:cubicBezTo>
                  <a:cubicBezTo>
                    <a:pt x="61125" y="3830"/>
                    <a:pt x="61155" y="4412"/>
                    <a:pt x="60976" y="5069"/>
                  </a:cubicBezTo>
                  <a:cubicBezTo>
                    <a:pt x="60677" y="5965"/>
                    <a:pt x="60453" y="6876"/>
                    <a:pt x="60304" y="7802"/>
                  </a:cubicBezTo>
                  <a:cubicBezTo>
                    <a:pt x="60155" y="8728"/>
                    <a:pt x="60080" y="9639"/>
                    <a:pt x="60080" y="1053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3" name="자유형: 도형 682">
              <a:extLst>
                <a:ext uri="{FF2B5EF4-FFF2-40B4-BE49-F238E27FC236}">
                  <a16:creationId xmlns:a16="http://schemas.microsoft.com/office/drawing/2014/main" id="{4A1FA5D8-911E-48AB-BF39-1EE9205FF3BF}"/>
                </a:ext>
              </a:extLst>
            </p:cNvPr>
            <p:cNvSpPr/>
            <p:nvPr/>
          </p:nvSpPr>
          <p:spPr>
            <a:xfrm>
              <a:off x="4244224" y="5046347"/>
              <a:ext cx="81449" cy="81449"/>
            </a:xfrm>
            <a:custGeom>
              <a:avLst/>
              <a:gdLst>
                <a:gd name="connsiteX0" fmla="*/ 64945 w 81448"/>
                <a:gd name="connsiteY0" fmla="*/ 10638 h 81448"/>
                <a:gd name="connsiteX1" fmla="*/ 64945 w 81448"/>
                <a:gd name="connsiteY1" fmla="*/ 35097 h 81448"/>
                <a:gd name="connsiteX2" fmla="*/ 68842 w 81448"/>
                <a:gd name="connsiteY2" fmla="*/ 34828 h 81448"/>
                <a:gd name="connsiteX3" fmla="*/ 71844 w 81448"/>
                <a:gd name="connsiteY3" fmla="*/ 33484 h 81448"/>
                <a:gd name="connsiteX4" fmla="*/ 74979 w 81448"/>
                <a:gd name="connsiteY4" fmla="*/ 32588 h 81448"/>
                <a:gd name="connsiteX5" fmla="*/ 79459 w 81448"/>
                <a:gd name="connsiteY5" fmla="*/ 32947 h 81448"/>
                <a:gd name="connsiteX6" fmla="*/ 82729 w 81448"/>
                <a:gd name="connsiteY6" fmla="*/ 34515 h 81448"/>
                <a:gd name="connsiteX7" fmla="*/ 83670 w 81448"/>
                <a:gd name="connsiteY7" fmla="*/ 36620 h 81448"/>
                <a:gd name="connsiteX8" fmla="*/ 82192 w 81448"/>
                <a:gd name="connsiteY8" fmla="*/ 38367 h 81448"/>
                <a:gd name="connsiteX9" fmla="*/ 78563 w 81448"/>
                <a:gd name="connsiteY9" fmla="*/ 39129 h 81448"/>
                <a:gd name="connsiteX10" fmla="*/ 64945 w 81448"/>
                <a:gd name="connsiteY10" fmla="*/ 39129 h 81448"/>
                <a:gd name="connsiteX11" fmla="*/ 64945 w 81448"/>
                <a:gd name="connsiteY11" fmla="*/ 50507 h 81448"/>
                <a:gd name="connsiteX12" fmla="*/ 63511 w 81448"/>
                <a:gd name="connsiteY12" fmla="*/ 62334 h 81448"/>
                <a:gd name="connsiteX13" fmla="*/ 60196 w 81448"/>
                <a:gd name="connsiteY13" fmla="*/ 66993 h 81448"/>
                <a:gd name="connsiteX14" fmla="*/ 57822 w 81448"/>
                <a:gd name="connsiteY14" fmla="*/ 63454 h 81448"/>
                <a:gd name="connsiteX15" fmla="*/ 57240 w 81448"/>
                <a:gd name="connsiteY15" fmla="*/ 54629 h 81448"/>
                <a:gd name="connsiteX16" fmla="*/ 57240 w 81448"/>
                <a:gd name="connsiteY16" fmla="*/ 11265 h 81448"/>
                <a:gd name="connsiteX17" fmla="*/ 56837 w 81448"/>
                <a:gd name="connsiteY17" fmla="*/ 8353 h 81448"/>
                <a:gd name="connsiteX18" fmla="*/ 55448 w 81448"/>
                <a:gd name="connsiteY18" fmla="*/ 6337 h 81448"/>
                <a:gd name="connsiteX19" fmla="*/ 51999 w 81448"/>
                <a:gd name="connsiteY19" fmla="*/ 4635 h 81448"/>
                <a:gd name="connsiteX20" fmla="*/ 48101 w 81448"/>
                <a:gd name="connsiteY20" fmla="*/ 3650 h 81448"/>
                <a:gd name="connsiteX21" fmla="*/ 47071 w 81448"/>
                <a:gd name="connsiteY21" fmla="*/ 2933 h 81448"/>
                <a:gd name="connsiteX22" fmla="*/ 46937 w 81448"/>
                <a:gd name="connsiteY22" fmla="*/ 1589 h 81448"/>
                <a:gd name="connsiteX23" fmla="*/ 47519 w 81448"/>
                <a:gd name="connsiteY23" fmla="*/ 469 h 81448"/>
                <a:gd name="connsiteX24" fmla="*/ 48997 w 81448"/>
                <a:gd name="connsiteY24" fmla="*/ 66 h 81448"/>
                <a:gd name="connsiteX25" fmla="*/ 56926 w 81448"/>
                <a:gd name="connsiteY25" fmla="*/ 738 h 81448"/>
                <a:gd name="connsiteX26" fmla="*/ 64676 w 81448"/>
                <a:gd name="connsiteY26" fmla="*/ 2306 h 81448"/>
                <a:gd name="connsiteX27" fmla="*/ 65707 w 81448"/>
                <a:gd name="connsiteY27" fmla="*/ 3291 h 81448"/>
                <a:gd name="connsiteX28" fmla="*/ 65930 w 81448"/>
                <a:gd name="connsiteY28" fmla="*/ 5083 h 81448"/>
                <a:gd name="connsiteX29" fmla="*/ 65169 w 81448"/>
                <a:gd name="connsiteY29" fmla="*/ 7861 h 81448"/>
                <a:gd name="connsiteX30" fmla="*/ 64945 w 81448"/>
                <a:gd name="connsiteY30" fmla="*/ 10638 h 81448"/>
                <a:gd name="connsiteX31" fmla="*/ 52402 w 81448"/>
                <a:gd name="connsiteY31" fmla="*/ 18074 h 81448"/>
                <a:gd name="connsiteX32" fmla="*/ 51013 w 81448"/>
                <a:gd name="connsiteY32" fmla="*/ 19956 h 81448"/>
                <a:gd name="connsiteX33" fmla="*/ 47743 w 81448"/>
                <a:gd name="connsiteY33" fmla="*/ 20493 h 81448"/>
                <a:gd name="connsiteX34" fmla="*/ 45548 w 81448"/>
                <a:gd name="connsiteY34" fmla="*/ 20538 h 81448"/>
                <a:gd name="connsiteX35" fmla="*/ 41561 w 81448"/>
                <a:gd name="connsiteY35" fmla="*/ 20583 h 81448"/>
                <a:gd name="connsiteX36" fmla="*/ 36902 w 81448"/>
                <a:gd name="connsiteY36" fmla="*/ 20583 h 81448"/>
                <a:gd name="connsiteX37" fmla="*/ 32960 w 81448"/>
                <a:gd name="connsiteY37" fmla="*/ 20583 h 81448"/>
                <a:gd name="connsiteX38" fmla="*/ 29421 w 81448"/>
                <a:gd name="connsiteY38" fmla="*/ 20717 h 81448"/>
                <a:gd name="connsiteX39" fmla="*/ 25165 w 81448"/>
                <a:gd name="connsiteY39" fmla="*/ 20762 h 81448"/>
                <a:gd name="connsiteX40" fmla="*/ 21178 w 81448"/>
                <a:gd name="connsiteY40" fmla="*/ 20896 h 81448"/>
                <a:gd name="connsiteX41" fmla="*/ 18446 w 81448"/>
                <a:gd name="connsiteY41" fmla="*/ 21031 h 81448"/>
                <a:gd name="connsiteX42" fmla="*/ 17550 w 81448"/>
                <a:gd name="connsiteY42" fmla="*/ 21255 h 81448"/>
                <a:gd name="connsiteX43" fmla="*/ 16654 w 81448"/>
                <a:gd name="connsiteY43" fmla="*/ 21479 h 81448"/>
                <a:gd name="connsiteX44" fmla="*/ 15803 w 81448"/>
                <a:gd name="connsiteY44" fmla="*/ 21792 h 81448"/>
                <a:gd name="connsiteX45" fmla="*/ 15041 w 81448"/>
                <a:gd name="connsiteY45" fmla="*/ 22016 h 81448"/>
                <a:gd name="connsiteX46" fmla="*/ 13742 w 81448"/>
                <a:gd name="connsiteY46" fmla="*/ 22509 h 81448"/>
                <a:gd name="connsiteX47" fmla="*/ 12353 w 81448"/>
                <a:gd name="connsiteY47" fmla="*/ 22823 h 81448"/>
                <a:gd name="connsiteX48" fmla="*/ 10741 w 81448"/>
                <a:gd name="connsiteY48" fmla="*/ 22688 h 81448"/>
                <a:gd name="connsiteX49" fmla="*/ 8680 w 81448"/>
                <a:gd name="connsiteY49" fmla="*/ 22016 h 81448"/>
                <a:gd name="connsiteX50" fmla="*/ 5634 w 81448"/>
                <a:gd name="connsiteY50" fmla="*/ 21031 h 81448"/>
                <a:gd name="connsiteX51" fmla="*/ 2229 w 81448"/>
                <a:gd name="connsiteY51" fmla="*/ 19329 h 81448"/>
                <a:gd name="connsiteX52" fmla="*/ 79 w 81448"/>
                <a:gd name="connsiteY52" fmla="*/ 16820 h 81448"/>
                <a:gd name="connsiteX53" fmla="*/ 2319 w 81448"/>
                <a:gd name="connsiteY53" fmla="*/ 15924 h 81448"/>
                <a:gd name="connsiteX54" fmla="*/ 9128 w 81448"/>
                <a:gd name="connsiteY54" fmla="*/ 16327 h 81448"/>
                <a:gd name="connsiteX55" fmla="*/ 17729 w 81448"/>
                <a:gd name="connsiteY55" fmla="*/ 16462 h 81448"/>
                <a:gd name="connsiteX56" fmla="*/ 21178 w 81448"/>
                <a:gd name="connsiteY56" fmla="*/ 16506 h 81448"/>
                <a:gd name="connsiteX57" fmla="*/ 25972 w 81448"/>
                <a:gd name="connsiteY57" fmla="*/ 16551 h 81448"/>
                <a:gd name="connsiteX58" fmla="*/ 30810 w 81448"/>
                <a:gd name="connsiteY58" fmla="*/ 16551 h 81448"/>
                <a:gd name="connsiteX59" fmla="*/ 34393 w 81448"/>
                <a:gd name="connsiteY59" fmla="*/ 16462 h 81448"/>
                <a:gd name="connsiteX60" fmla="*/ 35872 w 81448"/>
                <a:gd name="connsiteY60" fmla="*/ 16148 h 81448"/>
                <a:gd name="connsiteX61" fmla="*/ 37171 w 81448"/>
                <a:gd name="connsiteY61" fmla="*/ 15566 h 81448"/>
                <a:gd name="connsiteX62" fmla="*/ 38291 w 81448"/>
                <a:gd name="connsiteY62" fmla="*/ 15162 h 81448"/>
                <a:gd name="connsiteX63" fmla="*/ 39500 w 81448"/>
                <a:gd name="connsiteY63" fmla="*/ 14939 h 81448"/>
                <a:gd name="connsiteX64" fmla="*/ 41740 w 81448"/>
                <a:gd name="connsiteY64" fmla="*/ 14715 h 81448"/>
                <a:gd name="connsiteX65" fmla="*/ 43890 w 81448"/>
                <a:gd name="connsiteY65" fmla="*/ 14759 h 81448"/>
                <a:gd name="connsiteX66" fmla="*/ 45951 w 81448"/>
                <a:gd name="connsiteY66" fmla="*/ 14894 h 81448"/>
                <a:gd name="connsiteX67" fmla="*/ 48191 w 81448"/>
                <a:gd name="connsiteY67" fmla="*/ 15118 h 81448"/>
                <a:gd name="connsiteX68" fmla="*/ 51148 w 81448"/>
                <a:gd name="connsiteY68" fmla="*/ 16058 h 81448"/>
                <a:gd name="connsiteX69" fmla="*/ 52402 w 81448"/>
                <a:gd name="connsiteY69" fmla="*/ 18074 h 81448"/>
                <a:gd name="connsiteX70" fmla="*/ 34214 w 81448"/>
                <a:gd name="connsiteY70" fmla="*/ 11265 h 81448"/>
                <a:gd name="connsiteX71" fmla="*/ 31302 w 81448"/>
                <a:gd name="connsiteY71" fmla="*/ 11534 h 81448"/>
                <a:gd name="connsiteX72" fmla="*/ 28839 w 81448"/>
                <a:gd name="connsiteY72" fmla="*/ 11713 h 81448"/>
                <a:gd name="connsiteX73" fmla="*/ 26554 w 81448"/>
                <a:gd name="connsiteY73" fmla="*/ 11758 h 81448"/>
                <a:gd name="connsiteX74" fmla="*/ 24269 w 81448"/>
                <a:gd name="connsiteY74" fmla="*/ 11444 h 81448"/>
                <a:gd name="connsiteX75" fmla="*/ 20551 w 81448"/>
                <a:gd name="connsiteY75" fmla="*/ 10369 h 81448"/>
                <a:gd name="connsiteX76" fmla="*/ 16027 w 81448"/>
                <a:gd name="connsiteY76" fmla="*/ 7502 h 81448"/>
                <a:gd name="connsiteX77" fmla="*/ 15041 w 81448"/>
                <a:gd name="connsiteY77" fmla="*/ 4770 h 81448"/>
                <a:gd name="connsiteX78" fmla="*/ 18983 w 81448"/>
                <a:gd name="connsiteY78" fmla="*/ 4635 h 81448"/>
                <a:gd name="connsiteX79" fmla="*/ 26016 w 81448"/>
                <a:gd name="connsiteY79" fmla="*/ 5576 h 81448"/>
                <a:gd name="connsiteX80" fmla="*/ 33945 w 81448"/>
                <a:gd name="connsiteY80" fmla="*/ 5710 h 81448"/>
                <a:gd name="connsiteX81" fmla="*/ 37664 w 81448"/>
                <a:gd name="connsiteY81" fmla="*/ 6517 h 81448"/>
                <a:gd name="connsiteX82" fmla="*/ 38784 w 81448"/>
                <a:gd name="connsiteY82" fmla="*/ 8398 h 81448"/>
                <a:gd name="connsiteX83" fmla="*/ 37574 w 81448"/>
                <a:gd name="connsiteY83" fmla="*/ 10280 h 81448"/>
                <a:gd name="connsiteX84" fmla="*/ 34214 w 81448"/>
                <a:gd name="connsiteY84" fmla="*/ 11265 h 81448"/>
                <a:gd name="connsiteX85" fmla="*/ 26957 w 81448"/>
                <a:gd name="connsiteY85" fmla="*/ 24794 h 81448"/>
                <a:gd name="connsiteX86" fmla="*/ 34259 w 81448"/>
                <a:gd name="connsiteY86" fmla="*/ 25959 h 81448"/>
                <a:gd name="connsiteX87" fmla="*/ 39948 w 81448"/>
                <a:gd name="connsiteY87" fmla="*/ 29094 h 81448"/>
                <a:gd name="connsiteX88" fmla="*/ 43577 w 81448"/>
                <a:gd name="connsiteY88" fmla="*/ 33843 h 81448"/>
                <a:gd name="connsiteX89" fmla="*/ 44876 w 81448"/>
                <a:gd name="connsiteY89" fmla="*/ 39577 h 81448"/>
                <a:gd name="connsiteX90" fmla="*/ 43532 w 81448"/>
                <a:gd name="connsiteY90" fmla="*/ 45400 h 81448"/>
                <a:gd name="connsiteX91" fmla="*/ 39769 w 81448"/>
                <a:gd name="connsiteY91" fmla="*/ 50059 h 81448"/>
                <a:gd name="connsiteX92" fmla="*/ 34125 w 81448"/>
                <a:gd name="connsiteY92" fmla="*/ 53150 h 81448"/>
                <a:gd name="connsiteX93" fmla="*/ 26957 w 81448"/>
                <a:gd name="connsiteY93" fmla="*/ 54270 h 81448"/>
                <a:gd name="connsiteX94" fmla="*/ 19655 w 81448"/>
                <a:gd name="connsiteY94" fmla="*/ 53150 h 81448"/>
                <a:gd name="connsiteX95" fmla="*/ 14056 w 81448"/>
                <a:gd name="connsiteY95" fmla="*/ 50059 h 81448"/>
                <a:gd name="connsiteX96" fmla="*/ 10472 w 81448"/>
                <a:gd name="connsiteY96" fmla="*/ 45400 h 81448"/>
                <a:gd name="connsiteX97" fmla="*/ 9218 w 81448"/>
                <a:gd name="connsiteY97" fmla="*/ 39577 h 81448"/>
                <a:gd name="connsiteX98" fmla="*/ 10472 w 81448"/>
                <a:gd name="connsiteY98" fmla="*/ 33843 h 81448"/>
                <a:gd name="connsiteX99" fmla="*/ 14056 w 81448"/>
                <a:gd name="connsiteY99" fmla="*/ 29184 h 81448"/>
                <a:gd name="connsiteX100" fmla="*/ 19610 w 81448"/>
                <a:gd name="connsiteY100" fmla="*/ 25959 h 81448"/>
                <a:gd name="connsiteX101" fmla="*/ 26957 w 81448"/>
                <a:gd name="connsiteY101" fmla="*/ 24794 h 81448"/>
                <a:gd name="connsiteX102" fmla="*/ 26957 w 81448"/>
                <a:gd name="connsiteY102" fmla="*/ 48715 h 81448"/>
                <a:gd name="connsiteX103" fmla="*/ 34169 w 81448"/>
                <a:gd name="connsiteY103" fmla="*/ 45848 h 81448"/>
                <a:gd name="connsiteX104" fmla="*/ 36812 w 81448"/>
                <a:gd name="connsiteY104" fmla="*/ 39308 h 81448"/>
                <a:gd name="connsiteX105" fmla="*/ 36141 w 81448"/>
                <a:gd name="connsiteY105" fmla="*/ 35903 h 81448"/>
                <a:gd name="connsiteX106" fmla="*/ 34214 w 81448"/>
                <a:gd name="connsiteY106" fmla="*/ 32768 h 81448"/>
                <a:gd name="connsiteX107" fmla="*/ 31123 w 81448"/>
                <a:gd name="connsiteY107" fmla="*/ 30438 h 81448"/>
                <a:gd name="connsiteX108" fmla="*/ 26957 w 81448"/>
                <a:gd name="connsiteY108" fmla="*/ 29542 h 81448"/>
                <a:gd name="connsiteX109" fmla="*/ 19834 w 81448"/>
                <a:gd name="connsiteY109" fmla="*/ 32544 h 81448"/>
                <a:gd name="connsiteX110" fmla="*/ 17281 w 81448"/>
                <a:gd name="connsiteY110" fmla="*/ 39308 h 81448"/>
                <a:gd name="connsiteX111" fmla="*/ 19834 w 81448"/>
                <a:gd name="connsiteY111" fmla="*/ 45804 h 81448"/>
                <a:gd name="connsiteX112" fmla="*/ 26957 w 81448"/>
                <a:gd name="connsiteY112" fmla="*/ 48715 h 81448"/>
                <a:gd name="connsiteX113" fmla="*/ 34304 w 81448"/>
                <a:gd name="connsiteY113" fmla="*/ 67888 h 81448"/>
                <a:gd name="connsiteX114" fmla="*/ 34304 w 81448"/>
                <a:gd name="connsiteY114" fmla="*/ 74787 h 81448"/>
                <a:gd name="connsiteX115" fmla="*/ 35289 w 81448"/>
                <a:gd name="connsiteY115" fmla="*/ 76803 h 81448"/>
                <a:gd name="connsiteX116" fmla="*/ 37619 w 81448"/>
                <a:gd name="connsiteY116" fmla="*/ 77296 h 81448"/>
                <a:gd name="connsiteX117" fmla="*/ 52491 w 81448"/>
                <a:gd name="connsiteY117" fmla="*/ 77117 h 81448"/>
                <a:gd name="connsiteX118" fmla="*/ 55717 w 81448"/>
                <a:gd name="connsiteY118" fmla="*/ 76982 h 81448"/>
                <a:gd name="connsiteX119" fmla="*/ 59301 w 81448"/>
                <a:gd name="connsiteY119" fmla="*/ 75952 h 81448"/>
                <a:gd name="connsiteX120" fmla="*/ 60196 w 81448"/>
                <a:gd name="connsiteY120" fmla="*/ 75459 h 81448"/>
                <a:gd name="connsiteX121" fmla="*/ 61630 w 81448"/>
                <a:gd name="connsiteY121" fmla="*/ 75056 h 81448"/>
                <a:gd name="connsiteX122" fmla="*/ 63377 w 81448"/>
                <a:gd name="connsiteY122" fmla="*/ 74966 h 81448"/>
                <a:gd name="connsiteX123" fmla="*/ 65214 w 81448"/>
                <a:gd name="connsiteY123" fmla="*/ 74966 h 81448"/>
                <a:gd name="connsiteX124" fmla="*/ 67095 w 81448"/>
                <a:gd name="connsiteY124" fmla="*/ 75146 h 81448"/>
                <a:gd name="connsiteX125" fmla="*/ 68797 w 81448"/>
                <a:gd name="connsiteY125" fmla="*/ 75325 h 81448"/>
                <a:gd name="connsiteX126" fmla="*/ 71530 w 81448"/>
                <a:gd name="connsiteY126" fmla="*/ 76534 h 81448"/>
                <a:gd name="connsiteX127" fmla="*/ 72471 w 81448"/>
                <a:gd name="connsiteY127" fmla="*/ 78550 h 81448"/>
                <a:gd name="connsiteX128" fmla="*/ 71530 w 81448"/>
                <a:gd name="connsiteY128" fmla="*/ 80521 h 81448"/>
                <a:gd name="connsiteX129" fmla="*/ 68708 w 81448"/>
                <a:gd name="connsiteY129" fmla="*/ 81417 h 81448"/>
                <a:gd name="connsiteX130" fmla="*/ 34841 w 81448"/>
                <a:gd name="connsiteY130" fmla="*/ 81865 h 81448"/>
                <a:gd name="connsiteX131" fmla="*/ 28615 w 81448"/>
                <a:gd name="connsiteY131" fmla="*/ 80611 h 81448"/>
                <a:gd name="connsiteX132" fmla="*/ 25882 w 81448"/>
                <a:gd name="connsiteY132" fmla="*/ 75056 h 81448"/>
                <a:gd name="connsiteX133" fmla="*/ 25882 w 81448"/>
                <a:gd name="connsiteY133" fmla="*/ 68426 h 81448"/>
                <a:gd name="connsiteX134" fmla="*/ 25568 w 81448"/>
                <a:gd name="connsiteY134" fmla="*/ 66634 h 81448"/>
                <a:gd name="connsiteX135" fmla="*/ 24538 w 81448"/>
                <a:gd name="connsiteY135" fmla="*/ 65021 h 81448"/>
                <a:gd name="connsiteX136" fmla="*/ 22164 w 81448"/>
                <a:gd name="connsiteY136" fmla="*/ 64036 h 81448"/>
                <a:gd name="connsiteX137" fmla="*/ 18715 w 81448"/>
                <a:gd name="connsiteY137" fmla="*/ 63409 h 81448"/>
                <a:gd name="connsiteX138" fmla="*/ 17819 w 81448"/>
                <a:gd name="connsiteY138" fmla="*/ 62826 h 81448"/>
                <a:gd name="connsiteX139" fmla="*/ 17639 w 81448"/>
                <a:gd name="connsiteY139" fmla="*/ 61617 h 81448"/>
                <a:gd name="connsiteX140" fmla="*/ 18222 w 81448"/>
                <a:gd name="connsiteY140" fmla="*/ 60407 h 81448"/>
                <a:gd name="connsiteX141" fmla="*/ 19700 w 81448"/>
                <a:gd name="connsiteY141" fmla="*/ 59735 h 81448"/>
                <a:gd name="connsiteX142" fmla="*/ 22657 w 81448"/>
                <a:gd name="connsiteY142" fmla="*/ 59646 h 81448"/>
                <a:gd name="connsiteX143" fmla="*/ 26420 w 81448"/>
                <a:gd name="connsiteY143" fmla="*/ 59735 h 81448"/>
                <a:gd name="connsiteX144" fmla="*/ 30272 w 81448"/>
                <a:gd name="connsiteY144" fmla="*/ 60004 h 81448"/>
                <a:gd name="connsiteX145" fmla="*/ 33677 w 81448"/>
                <a:gd name="connsiteY145" fmla="*/ 60452 h 81448"/>
                <a:gd name="connsiteX146" fmla="*/ 34528 w 81448"/>
                <a:gd name="connsiteY146" fmla="*/ 61482 h 81448"/>
                <a:gd name="connsiteX147" fmla="*/ 34662 w 81448"/>
                <a:gd name="connsiteY147" fmla="*/ 63319 h 81448"/>
                <a:gd name="connsiteX148" fmla="*/ 34393 w 81448"/>
                <a:gd name="connsiteY148" fmla="*/ 65335 h 81448"/>
                <a:gd name="connsiteX149" fmla="*/ 34304 w 81448"/>
                <a:gd name="connsiteY149" fmla="*/ 67888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</a:cxnLst>
              <a:rect l="l" t="t" r="r" b="b"/>
              <a:pathLst>
                <a:path w="81448" h="81448">
                  <a:moveTo>
                    <a:pt x="64945" y="10638"/>
                  </a:moveTo>
                  <a:lnTo>
                    <a:pt x="64945" y="35097"/>
                  </a:lnTo>
                  <a:cubicBezTo>
                    <a:pt x="66259" y="35097"/>
                    <a:pt x="67558" y="35008"/>
                    <a:pt x="68842" y="34828"/>
                  </a:cubicBezTo>
                  <a:cubicBezTo>
                    <a:pt x="70126" y="34649"/>
                    <a:pt x="71127" y="34201"/>
                    <a:pt x="71844" y="33484"/>
                  </a:cubicBezTo>
                  <a:cubicBezTo>
                    <a:pt x="72322" y="32947"/>
                    <a:pt x="73367" y="32648"/>
                    <a:pt x="74979" y="32588"/>
                  </a:cubicBezTo>
                  <a:cubicBezTo>
                    <a:pt x="76592" y="32529"/>
                    <a:pt x="78085" y="32648"/>
                    <a:pt x="79459" y="32947"/>
                  </a:cubicBezTo>
                  <a:cubicBezTo>
                    <a:pt x="80952" y="33305"/>
                    <a:pt x="82043" y="33828"/>
                    <a:pt x="82729" y="34515"/>
                  </a:cubicBezTo>
                  <a:cubicBezTo>
                    <a:pt x="83416" y="35202"/>
                    <a:pt x="83730" y="35903"/>
                    <a:pt x="83670" y="36620"/>
                  </a:cubicBezTo>
                  <a:cubicBezTo>
                    <a:pt x="83550" y="37277"/>
                    <a:pt x="83058" y="37860"/>
                    <a:pt x="82192" y="38367"/>
                  </a:cubicBezTo>
                  <a:cubicBezTo>
                    <a:pt x="81326" y="38875"/>
                    <a:pt x="80116" y="39129"/>
                    <a:pt x="78563" y="39129"/>
                  </a:cubicBezTo>
                  <a:lnTo>
                    <a:pt x="64945" y="39129"/>
                  </a:lnTo>
                  <a:lnTo>
                    <a:pt x="64945" y="50507"/>
                  </a:lnTo>
                  <a:cubicBezTo>
                    <a:pt x="64945" y="55345"/>
                    <a:pt x="64467" y="59287"/>
                    <a:pt x="63511" y="62334"/>
                  </a:cubicBezTo>
                  <a:cubicBezTo>
                    <a:pt x="62556" y="65380"/>
                    <a:pt x="61451" y="66933"/>
                    <a:pt x="60196" y="66993"/>
                  </a:cubicBezTo>
                  <a:cubicBezTo>
                    <a:pt x="59002" y="67112"/>
                    <a:pt x="58211" y="65932"/>
                    <a:pt x="57822" y="63454"/>
                  </a:cubicBezTo>
                  <a:cubicBezTo>
                    <a:pt x="57434" y="60975"/>
                    <a:pt x="57240" y="58033"/>
                    <a:pt x="57240" y="54629"/>
                  </a:cubicBezTo>
                  <a:lnTo>
                    <a:pt x="57240" y="11265"/>
                  </a:lnTo>
                  <a:cubicBezTo>
                    <a:pt x="57240" y="10130"/>
                    <a:pt x="57106" y="9160"/>
                    <a:pt x="56837" y="8353"/>
                  </a:cubicBezTo>
                  <a:cubicBezTo>
                    <a:pt x="56568" y="7547"/>
                    <a:pt x="56105" y="6875"/>
                    <a:pt x="55448" y="6337"/>
                  </a:cubicBezTo>
                  <a:cubicBezTo>
                    <a:pt x="54492" y="5621"/>
                    <a:pt x="53343" y="5053"/>
                    <a:pt x="51999" y="4635"/>
                  </a:cubicBezTo>
                  <a:cubicBezTo>
                    <a:pt x="50655" y="4217"/>
                    <a:pt x="49356" y="3889"/>
                    <a:pt x="48101" y="3650"/>
                  </a:cubicBezTo>
                  <a:cubicBezTo>
                    <a:pt x="47623" y="3590"/>
                    <a:pt x="47280" y="3351"/>
                    <a:pt x="47071" y="2933"/>
                  </a:cubicBezTo>
                  <a:cubicBezTo>
                    <a:pt x="46862" y="2515"/>
                    <a:pt x="46817" y="2067"/>
                    <a:pt x="46937" y="1589"/>
                  </a:cubicBezTo>
                  <a:cubicBezTo>
                    <a:pt x="46996" y="1171"/>
                    <a:pt x="47190" y="798"/>
                    <a:pt x="47519" y="469"/>
                  </a:cubicBezTo>
                  <a:cubicBezTo>
                    <a:pt x="47847" y="141"/>
                    <a:pt x="48340" y="6"/>
                    <a:pt x="48997" y="66"/>
                  </a:cubicBezTo>
                  <a:cubicBezTo>
                    <a:pt x="51267" y="126"/>
                    <a:pt x="53910" y="350"/>
                    <a:pt x="56926" y="738"/>
                  </a:cubicBezTo>
                  <a:cubicBezTo>
                    <a:pt x="59943" y="1126"/>
                    <a:pt x="62526" y="1649"/>
                    <a:pt x="64676" y="2306"/>
                  </a:cubicBezTo>
                  <a:cubicBezTo>
                    <a:pt x="65094" y="2485"/>
                    <a:pt x="65438" y="2813"/>
                    <a:pt x="65707" y="3291"/>
                  </a:cubicBezTo>
                  <a:cubicBezTo>
                    <a:pt x="65975" y="3769"/>
                    <a:pt x="66050" y="4366"/>
                    <a:pt x="65930" y="5083"/>
                  </a:cubicBezTo>
                  <a:cubicBezTo>
                    <a:pt x="65572" y="5979"/>
                    <a:pt x="65318" y="6905"/>
                    <a:pt x="65169" y="7861"/>
                  </a:cubicBezTo>
                  <a:cubicBezTo>
                    <a:pt x="65020" y="8816"/>
                    <a:pt x="64945" y="9742"/>
                    <a:pt x="64945" y="10638"/>
                  </a:cubicBezTo>
                  <a:moveTo>
                    <a:pt x="52402" y="18074"/>
                  </a:moveTo>
                  <a:cubicBezTo>
                    <a:pt x="52402" y="18970"/>
                    <a:pt x="51939" y="19597"/>
                    <a:pt x="51013" y="19956"/>
                  </a:cubicBezTo>
                  <a:cubicBezTo>
                    <a:pt x="50087" y="20314"/>
                    <a:pt x="48997" y="20493"/>
                    <a:pt x="47743" y="20493"/>
                  </a:cubicBezTo>
                  <a:cubicBezTo>
                    <a:pt x="47444" y="20493"/>
                    <a:pt x="46713" y="20508"/>
                    <a:pt x="45548" y="20538"/>
                  </a:cubicBezTo>
                  <a:cubicBezTo>
                    <a:pt x="44383" y="20568"/>
                    <a:pt x="43054" y="20583"/>
                    <a:pt x="41561" y="20583"/>
                  </a:cubicBezTo>
                  <a:cubicBezTo>
                    <a:pt x="40008" y="20583"/>
                    <a:pt x="38455" y="20583"/>
                    <a:pt x="36902" y="20583"/>
                  </a:cubicBezTo>
                  <a:cubicBezTo>
                    <a:pt x="35349" y="20583"/>
                    <a:pt x="34035" y="20583"/>
                    <a:pt x="32960" y="20583"/>
                  </a:cubicBezTo>
                  <a:cubicBezTo>
                    <a:pt x="32004" y="20643"/>
                    <a:pt x="30825" y="20687"/>
                    <a:pt x="29421" y="20717"/>
                  </a:cubicBezTo>
                  <a:cubicBezTo>
                    <a:pt x="28017" y="20747"/>
                    <a:pt x="26599" y="20762"/>
                    <a:pt x="25165" y="20762"/>
                  </a:cubicBezTo>
                  <a:cubicBezTo>
                    <a:pt x="23732" y="20822"/>
                    <a:pt x="22403" y="20867"/>
                    <a:pt x="21178" y="20896"/>
                  </a:cubicBezTo>
                  <a:cubicBezTo>
                    <a:pt x="19954" y="20926"/>
                    <a:pt x="19043" y="20971"/>
                    <a:pt x="18446" y="21031"/>
                  </a:cubicBezTo>
                  <a:cubicBezTo>
                    <a:pt x="18147" y="21091"/>
                    <a:pt x="17849" y="21165"/>
                    <a:pt x="17550" y="21255"/>
                  </a:cubicBezTo>
                  <a:cubicBezTo>
                    <a:pt x="17251" y="21344"/>
                    <a:pt x="16953" y="21419"/>
                    <a:pt x="16654" y="21479"/>
                  </a:cubicBezTo>
                  <a:cubicBezTo>
                    <a:pt x="16355" y="21598"/>
                    <a:pt x="16072" y="21703"/>
                    <a:pt x="15803" y="21792"/>
                  </a:cubicBezTo>
                  <a:cubicBezTo>
                    <a:pt x="15534" y="21882"/>
                    <a:pt x="15280" y="21957"/>
                    <a:pt x="15041" y="22016"/>
                  </a:cubicBezTo>
                  <a:cubicBezTo>
                    <a:pt x="14563" y="22196"/>
                    <a:pt x="14130" y="22360"/>
                    <a:pt x="13742" y="22509"/>
                  </a:cubicBezTo>
                  <a:cubicBezTo>
                    <a:pt x="13354" y="22658"/>
                    <a:pt x="12891" y="22763"/>
                    <a:pt x="12353" y="22823"/>
                  </a:cubicBezTo>
                  <a:cubicBezTo>
                    <a:pt x="11876" y="22823"/>
                    <a:pt x="11338" y="22778"/>
                    <a:pt x="10741" y="22688"/>
                  </a:cubicBezTo>
                  <a:cubicBezTo>
                    <a:pt x="10143" y="22599"/>
                    <a:pt x="9456" y="22375"/>
                    <a:pt x="8680" y="22016"/>
                  </a:cubicBezTo>
                  <a:cubicBezTo>
                    <a:pt x="7784" y="21837"/>
                    <a:pt x="6769" y="21509"/>
                    <a:pt x="5634" y="21031"/>
                  </a:cubicBezTo>
                  <a:cubicBezTo>
                    <a:pt x="4499" y="20553"/>
                    <a:pt x="3364" y="19986"/>
                    <a:pt x="2229" y="19329"/>
                  </a:cubicBezTo>
                  <a:cubicBezTo>
                    <a:pt x="617" y="18433"/>
                    <a:pt x="-100" y="17596"/>
                    <a:pt x="79" y="16820"/>
                  </a:cubicBezTo>
                  <a:cubicBezTo>
                    <a:pt x="258" y="16044"/>
                    <a:pt x="1005" y="15745"/>
                    <a:pt x="2319" y="15924"/>
                  </a:cubicBezTo>
                  <a:cubicBezTo>
                    <a:pt x="4469" y="16103"/>
                    <a:pt x="6739" y="16238"/>
                    <a:pt x="9128" y="16327"/>
                  </a:cubicBezTo>
                  <a:cubicBezTo>
                    <a:pt x="11517" y="16417"/>
                    <a:pt x="14384" y="16462"/>
                    <a:pt x="17729" y="16462"/>
                  </a:cubicBezTo>
                  <a:cubicBezTo>
                    <a:pt x="18505" y="16462"/>
                    <a:pt x="19655" y="16477"/>
                    <a:pt x="21178" y="16506"/>
                  </a:cubicBezTo>
                  <a:cubicBezTo>
                    <a:pt x="22701" y="16536"/>
                    <a:pt x="24299" y="16551"/>
                    <a:pt x="25972" y="16551"/>
                  </a:cubicBezTo>
                  <a:cubicBezTo>
                    <a:pt x="27644" y="16551"/>
                    <a:pt x="29257" y="16551"/>
                    <a:pt x="30810" y="16551"/>
                  </a:cubicBezTo>
                  <a:cubicBezTo>
                    <a:pt x="32363" y="16551"/>
                    <a:pt x="33557" y="16521"/>
                    <a:pt x="34393" y="16462"/>
                  </a:cubicBezTo>
                  <a:cubicBezTo>
                    <a:pt x="34752" y="16462"/>
                    <a:pt x="35245" y="16357"/>
                    <a:pt x="35872" y="16148"/>
                  </a:cubicBezTo>
                  <a:cubicBezTo>
                    <a:pt x="36499" y="15939"/>
                    <a:pt x="36932" y="15745"/>
                    <a:pt x="37171" y="15566"/>
                  </a:cubicBezTo>
                  <a:cubicBezTo>
                    <a:pt x="37529" y="15386"/>
                    <a:pt x="37903" y="15252"/>
                    <a:pt x="38291" y="15162"/>
                  </a:cubicBezTo>
                  <a:cubicBezTo>
                    <a:pt x="38679" y="15073"/>
                    <a:pt x="39082" y="14998"/>
                    <a:pt x="39500" y="14939"/>
                  </a:cubicBezTo>
                  <a:cubicBezTo>
                    <a:pt x="40277" y="14819"/>
                    <a:pt x="41023" y="14744"/>
                    <a:pt x="41740" y="14715"/>
                  </a:cubicBezTo>
                  <a:cubicBezTo>
                    <a:pt x="42457" y="14685"/>
                    <a:pt x="43174" y="14700"/>
                    <a:pt x="43890" y="14759"/>
                  </a:cubicBezTo>
                  <a:cubicBezTo>
                    <a:pt x="44547" y="14759"/>
                    <a:pt x="45234" y="14804"/>
                    <a:pt x="45951" y="14894"/>
                  </a:cubicBezTo>
                  <a:cubicBezTo>
                    <a:pt x="46668" y="14983"/>
                    <a:pt x="47414" y="15058"/>
                    <a:pt x="48191" y="15118"/>
                  </a:cubicBezTo>
                  <a:cubicBezTo>
                    <a:pt x="49326" y="15297"/>
                    <a:pt x="50311" y="15610"/>
                    <a:pt x="51148" y="16058"/>
                  </a:cubicBezTo>
                  <a:cubicBezTo>
                    <a:pt x="51984" y="16506"/>
                    <a:pt x="52402" y="17178"/>
                    <a:pt x="52402" y="18074"/>
                  </a:cubicBezTo>
                  <a:moveTo>
                    <a:pt x="34214" y="11265"/>
                  </a:moveTo>
                  <a:cubicBezTo>
                    <a:pt x="33139" y="11385"/>
                    <a:pt x="32169" y="11474"/>
                    <a:pt x="31302" y="11534"/>
                  </a:cubicBezTo>
                  <a:cubicBezTo>
                    <a:pt x="30436" y="11594"/>
                    <a:pt x="29615" y="11653"/>
                    <a:pt x="28839" y="11713"/>
                  </a:cubicBezTo>
                  <a:cubicBezTo>
                    <a:pt x="28062" y="11773"/>
                    <a:pt x="27301" y="11788"/>
                    <a:pt x="26554" y="11758"/>
                  </a:cubicBezTo>
                  <a:cubicBezTo>
                    <a:pt x="25807" y="11728"/>
                    <a:pt x="25046" y="11624"/>
                    <a:pt x="24269" y="11444"/>
                  </a:cubicBezTo>
                  <a:cubicBezTo>
                    <a:pt x="23194" y="11385"/>
                    <a:pt x="21955" y="11026"/>
                    <a:pt x="20551" y="10369"/>
                  </a:cubicBezTo>
                  <a:cubicBezTo>
                    <a:pt x="19148" y="9712"/>
                    <a:pt x="17639" y="8757"/>
                    <a:pt x="16027" y="7502"/>
                  </a:cubicBezTo>
                  <a:cubicBezTo>
                    <a:pt x="14713" y="6427"/>
                    <a:pt x="14384" y="5516"/>
                    <a:pt x="15041" y="4770"/>
                  </a:cubicBezTo>
                  <a:cubicBezTo>
                    <a:pt x="15698" y="4023"/>
                    <a:pt x="17012" y="3978"/>
                    <a:pt x="18983" y="4635"/>
                  </a:cubicBezTo>
                  <a:cubicBezTo>
                    <a:pt x="21313" y="5173"/>
                    <a:pt x="23657" y="5486"/>
                    <a:pt x="26016" y="5576"/>
                  </a:cubicBezTo>
                  <a:cubicBezTo>
                    <a:pt x="28376" y="5666"/>
                    <a:pt x="31019" y="5710"/>
                    <a:pt x="33945" y="5710"/>
                  </a:cubicBezTo>
                  <a:cubicBezTo>
                    <a:pt x="35618" y="5710"/>
                    <a:pt x="36857" y="5979"/>
                    <a:pt x="37664" y="6517"/>
                  </a:cubicBezTo>
                  <a:cubicBezTo>
                    <a:pt x="38470" y="7054"/>
                    <a:pt x="38843" y="7681"/>
                    <a:pt x="38784" y="8398"/>
                  </a:cubicBezTo>
                  <a:cubicBezTo>
                    <a:pt x="38784" y="9055"/>
                    <a:pt x="38380" y="9682"/>
                    <a:pt x="37574" y="10280"/>
                  </a:cubicBezTo>
                  <a:cubicBezTo>
                    <a:pt x="36768" y="10877"/>
                    <a:pt x="35648" y="11205"/>
                    <a:pt x="34214" y="11265"/>
                  </a:cubicBezTo>
                  <a:moveTo>
                    <a:pt x="26957" y="24794"/>
                  </a:moveTo>
                  <a:cubicBezTo>
                    <a:pt x="29645" y="24794"/>
                    <a:pt x="32079" y="25182"/>
                    <a:pt x="34259" y="25959"/>
                  </a:cubicBezTo>
                  <a:cubicBezTo>
                    <a:pt x="36439" y="26735"/>
                    <a:pt x="38336" y="27780"/>
                    <a:pt x="39948" y="29094"/>
                  </a:cubicBezTo>
                  <a:cubicBezTo>
                    <a:pt x="41501" y="30468"/>
                    <a:pt x="42711" y="32051"/>
                    <a:pt x="43577" y="33843"/>
                  </a:cubicBezTo>
                  <a:cubicBezTo>
                    <a:pt x="44443" y="35635"/>
                    <a:pt x="44876" y="37546"/>
                    <a:pt x="44876" y="39577"/>
                  </a:cubicBezTo>
                  <a:cubicBezTo>
                    <a:pt x="44876" y="41667"/>
                    <a:pt x="44428" y="43609"/>
                    <a:pt x="43532" y="45400"/>
                  </a:cubicBezTo>
                  <a:cubicBezTo>
                    <a:pt x="42636" y="47192"/>
                    <a:pt x="41382" y="48745"/>
                    <a:pt x="39769" y="50059"/>
                  </a:cubicBezTo>
                  <a:cubicBezTo>
                    <a:pt x="38216" y="51373"/>
                    <a:pt x="36335" y="52404"/>
                    <a:pt x="34125" y="53150"/>
                  </a:cubicBezTo>
                  <a:cubicBezTo>
                    <a:pt x="31915" y="53897"/>
                    <a:pt x="29526" y="54270"/>
                    <a:pt x="26957" y="54270"/>
                  </a:cubicBezTo>
                  <a:cubicBezTo>
                    <a:pt x="24269" y="54270"/>
                    <a:pt x="21835" y="53897"/>
                    <a:pt x="19655" y="53150"/>
                  </a:cubicBezTo>
                  <a:cubicBezTo>
                    <a:pt x="17475" y="52404"/>
                    <a:pt x="15609" y="51373"/>
                    <a:pt x="14056" y="50059"/>
                  </a:cubicBezTo>
                  <a:cubicBezTo>
                    <a:pt x="12503" y="48745"/>
                    <a:pt x="11308" y="47192"/>
                    <a:pt x="10472" y="45400"/>
                  </a:cubicBezTo>
                  <a:cubicBezTo>
                    <a:pt x="9636" y="43609"/>
                    <a:pt x="9218" y="41667"/>
                    <a:pt x="9218" y="39577"/>
                  </a:cubicBezTo>
                  <a:cubicBezTo>
                    <a:pt x="9218" y="37546"/>
                    <a:pt x="9636" y="35635"/>
                    <a:pt x="10472" y="33843"/>
                  </a:cubicBezTo>
                  <a:cubicBezTo>
                    <a:pt x="11308" y="32051"/>
                    <a:pt x="12503" y="30498"/>
                    <a:pt x="14056" y="29184"/>
                  </a:cubicBezTo>
                  <a:cubicBezTo>
                    <a:pt x="15549" y="27810"/>
                    <a:pt x="17401" y="26735"/>
                    <a:pt x="19610" y="25959"/>
                  </a:cubicBezTo>
                  <a:cubicBezTo>
                    <a:pt x="21820" y="25182"/>
                    <a:pt x="24269" y="24794"/>
                    <a:pt x="26957" y="24794"/>
                  </a:cubicBezTo>
                  <a:moveTo>
                    <a:pt x="26957" y="48715"/>
                  </a:moveTo>
                  <a:cubicBezTo>
                    <a:pt x="30003" y="48715"/>
                    <a:pt x="32407" y="47760"/>
                    <a:pt x="34169" y="45848"/>
                  </a:cubicBezTo>
                  <a:cubicBezTo>
                    <a:pt x="35931" y="43937"/>
                    <a:pt x="36812" y="41757"/>
                    <a:pt x="36812" y="39308"/>
                  </a:cubicBezTo>
                  <a:cubicBezTo>
                    <a:pt x="36812" y="38173"/>
                    <a:pt x="36589" y="37038"/>
                    <a:pt x="36141" y="35903"/>
                  </a:cubicBezTo>
                  <a:cubicBezTo>
                    <a:pt x="35693" y="34769"/>
                    <a:pt x="35051" y="33723"/>
                    <a:pt x="34214" y="32768"/>
                  </a:cubicBezTo>
                  <a:cubicBezTo>
                    <a:pt x="33378" y="31812"/>
                    <a:pt x="32348" y="31035"/>
                    <a:pt x="31123" y="30438"/>
                  </a:cubicBezTo>
                  <a:cubicBezTo>
                    <a:pt x="29899" y="29841"/>
                    <a:pt x="28510" y="29542"/>
                    <a:pt x="26957" y="29542"/>
                  </a:cubicBezTo>
                  <a:cubicBezTo>
                    <a:pt x="23911" y="29542"/>
                    <a:pt x="21537" y="30543"/>
                    <a:pt x="19834" y="32544"/>
                  </a:cubicBezTo>
                  <a:cubicBezTo>
                    <a:pt x="18132" y="34545"/>
                    <a:pt x="17281" y="36799"/>
                    <a:pt x="17281" y="39308"/>
                  </a:cubicBezTo>
                  <a:cubicBezTo>
                    <a:pt x="17281" y="41697"/>
                    <a:pt x="18132" y="43862"/>
                    <a:pt x="19834" y="45804"/>
                  </a:cubicBezTo>
                  <a:cubicBezTo>
                    <a:pt x="21537" y="47745"/>
                    <a:pt x="23911" y="48715"/>
                    <a:pt x="26957" y="48715"/>
                  </a:cubicBezTo>
                  <a:moveTo>
                    <a:pt x="34304" y="67888"/>
                  </a:moveTo>
                  <a:lnTo>
                    <a:pt x="34304" y="74787"/>
                  </a:lnTo>
                  <a:cubicBezTo>
                    <a:pt x="34304" y="75803"/>
                    <a:pt x="34632" y="76475"/>
                    <a:pt x="35289" y="76803"/>
                  </a:cubicBezTo>
                  <a:cubicBezTo>
                    <a:pt x="35946" y="77132"/>
                    <a:pt x="36723" y="77296"/>
                    <a:pt x="37619" y="77296"/>
                  </a:cubicBezTo>
                  <a:lnTo>
                    <a:pt x="52491" y="77117"/>
                  </a:lnTo>
                  <a:cubicBezTo>
                    <a:pt x="53447" y="77117"/>
                    <a:pt x="54522" y="77072"/>
                    <a:pt x="55717" y="76982"/>
                  </a:cubicBezTo>
                  <a:cubicBezTo>
                    <a:pt x="56911" y="76893"/>
                    <a:pt x="58106" y="76549"/>
                    <a:pt x="59301" y="75952"/>
                  </a:cubicBezTo>
                  <a:cubicBezTo>
                    <a:pt x="59480" y="75832"/>
                    <a:pt x="59778" y="75668"/>
                    <a:pt x="60196" y="75459"/>
                  </a:cubicBezTo>
                  <a:cubicBezTo>
                    <a:pt x="60615" y="75250"/>
                    <a:pt x="61092" y="75116"/>
                    <a:pt x="61630" y="75056"/>
                  </a:cubicBezTo>
                  <a:cubicBezTo>
                    <a:pt x="62168" y="74996"/>
                    <a:pt x="62750" y="74966"/>
                    <a:pt x="63377" y="74966"/>
                  </a:cubicBezTo>
                  <a:cubicBezTo>
                    <a:pt x="64004" y="74966"/>
                    <a:pt x="64616" y="74966"/>
                    <a:pt x="65214" y="74966"/>
                  </a:cubicBezTo>
                  <a:cubicBezTo>
                    <a:pt x="65871" y="75026"/>
                    <a:pt x="66498" y="75086"/>
                    <a:pt x="67095" y="75146"/>
                  </a:cubicBezTo>
                  <a:cubicBezTo>
                    <a:pt x="67692" y="75205"/>
                    <a:pt x="68260" y="75265"/>
                    <a:pt x="68797" y="75325"/>
                  </a:cubicBezTo>
                  <a:cubicBezTo>
                    <a:pt x="69992" y="75504"/>
                    <a:pt x="70903" y="75907"/>
                    <a:pt x="71530" y="76534"/>
                  </a:cubicBezTo>
                  <a:cubicBezTo>
                    <a:pt x="72157" y="77161"/>
                    <a:pt x="72471" y="77833"/>
                    <a:pt x="72471" y="78550"/>
                  </a:cubicBezTo>
                  <a:cubicBezTo>
                    <a:pt x="72471" y="79267"/>
                    <a:pt x="72157" y="79924"/>
                    <a:pt x="71530" y="80521"/>
                  </a:cubicBezTo>
                  <a:cubicBezTo>
                    <a:pt x="70903" y="81118"/>
                    <a:pt x="69962" y="81417"/>
                    <a:pt x="68708" y="81417"/>
                  </a:cubicBezTo>
                  <a:lnTo>
                    <a:pt x="34841" y="81865"/>
                  </a:lnTo>
                  <a:cubicBezTo>
                    <a:pt x="32512" y="81925"/>
                    <a:pt x="30436" y="81507"/>
                    <a:pt x="28615" y="80611"/>
                  </a:cubicBezTo>
                  <a:cubicBezTo>
                    <a:pt x="26793" y="79715"/>
                    <a:pt x="25882" y="77863"/>
                    <a:pt x="25882" y="75056"/>
                  </a:cubicBezTo>
                  <a:lnTo>
                    <a:pt x="25882" y="68426"/>
                  </a:lnTo>
                  <a:cubicBezTo>
                    <a:pt x="25882" y="67888"/>
                    <a:pt x="25778" y="67291"/>
                    <a:pt x="25568" y="66634"/>
                  </a:cubicBezTo>
                  <a:cubicBezTo>
                    <a:pt x="25359" y="65977"/>
                    <a:pt x="25016" y="65440"/>
                    <a:pt x="24538" y="65021"/>
                  </a:cubicBezTo>
                  <a:cubicBezTo>
                    <a:pt x="23941" y="64603"/>
                    <a:pt x="23149" y="64275"/>
                    <a:pt x="22164" y="64036"/>
                  </a:cubicBezTo>
                  <a:cubicBezTo>
                    <a:pt x="21178" y="63797"/>
                    <a:pt x="20029" y="63588"/>
                    <a:pt x="18715" y="63409"/>
                  </a:cubicBezTo>
                  <a:cubicBezTo>
                    <a:pt x="18296" y="63409"/>
                    <a:pt x="17998" y="63215"/>
                    <a:pt x="17819" y="62826"/>
                  </a:cubicBezTo>
                  <a:cubicBezTo>
                    <a:pt x="17639" y="62438"/>
                    <a:pt x="17580" y="62035"/>
                    <a:pt x="17639" y="61617"/>
                  </a:cubicBezTo>
                  <a:cubicBezTo>
                    <a:pt x="17699" y="61199"/>
                    <a:pt x="17893" y="60796"/>
                    <a:pt x="18222" y="60407"/>
                  </a:cubicBezTo>
                  <a:cubicBezTo>
                    <a:pt x="18550" y="60019"/>
                    <a:pt x="19043" y="59795"/>
                    <a:pt x="19700" y="59735"/>
                  </a:cubicBezTo>
                  <a:cubicBezTo>
                    <a:pt x="20477" y="59676"/>
                    <a:pt x="21462" y="59646"/>
                    <a:pt x="22657" y="59646"/>
                  </a:cubicBezTo>
                  <a:cubicBezTo>
                    <a:pt x="23851" y="59646"/>
                    <a:pt x="25106" y="59676"/>
                    <a:pt x="26420" y="59735"/>
                  </a:cubicBezTo>
                  <a:cubicBezTo>
                    <a:pt x="27734" y="59795"/>
                    <a:pt x="29018" y="59885"/>
                    <a:pt x="30272" y="60004"/>
                  </a:cubicBezTo>
                  <a:cubicBezTo>
                    <a:pt x="31526" y="60124"/>
                    <a:pt x="32661" y="60273"/>
                    <a:pt x="33677" y="60452"/>
                  </a:cubicBezTo>
                  <a:cubicBezTo>
                    <a:pt x="34035" y="60572"/>
                    <a:pt x="34319" y="60915"/>
                    <a:pt x="34528" y="61482"/>
                  </a:cubicBezTo>
                  <a:cubicBezTo>
                    <a:pt x="34737" y="62050"/>
                    <a:pt x="34782" y="62662"/>
                    <a:pt x="34662" y="63319"/>
                  </a:cubicBezTo>
                  <a:cubicBezTo>
                    <a:pt x="34543" y="63678"/>
                    <a:pt x="34453" y="64349"/>
                    <a:pt x="34393" y="65335"/>
                  </a:cubicBezTo>
                  <a:cubicBezTo>
                    <a:pt x="34334" y="66321"/>
                    <a:pt x="34304" y="67172"/>
                    <a:pt x="34304" y="6788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4" name="자유형: 도형 683">
              <a:extLst>
                <a:ext uri="{FF2B5EF4-FFF2-40B4-BE49-F238E27FC236}">
                  <a16:creationId xmlns:a16="http://schemas.microsoft.com/office/drawing/2014/main" id="{57B0515B-31CC-4333-996E-516303C42B36}"/>
                </a:ext>
              </a:extLst>
            </p:cNvPr>
            <p:cNvSpPr/>
            <p:nvPr/>
          </p:nvSpPr>
          <p:spPr>
            <a:xfrm>
              <a:off x="7440162" y="4272506"/>
              <a:ext cx="57014" cy="81449"/>
            </a:xfrm>
            <a:custGeom>
              <a:avLst/>
              <a:gdLst>
                <a:gd name="connsiteX0" fmla="*/ 63592 w 57014"/>
                <a:gd name="connsiteY0" fmla="*/ 10445 h 81448"/>
                <a:gd name="connsiteX1" fmla="*/ 63592 w 57014"/>
                <a:gd name="connsiteY1" fmla="*/ 64739 h 81448"/>
                <a:gd name="connsiteX2" fmla="*/ 62517 w 57014"/>
                <a:gd name="connsiteY2" fmla="*/ 80239 h 81448"/>
                <a:gd name="connsiteX3" fmla="*/ 59112 w 57014"/>
                <a:gd name="connsiteY3" fmla="*/ 86062 h 81448"/>
                <a:gd name="connsiteX4" fmla="*/ 57500 w 57014"/>
                <a:gd name="connsiteY4" fmla="*/ 84808 h 81448"/>
                <a:gd name="connsiteX5" fmla="*/ 56604 w 57014"/>
                <a:gd name="connsiteY5" fmla="*/ 81224 h 81448"/>
                <a:gd name="connsiteX6" fmla="*/ 56111 w 57014"/>
                <a:gd name="connsiteY6" fmla="*/ 76117 h 81448"/>
                <a:gd name="connsiteX7" fmla="*/ 55977 w 57014"/>
                <a:gd name="connsiteY7" fmla="*/ 70204 h 81448"/>
                <a:gd name="connsiteX8" fmla="*/ 55977 w 57014"/>
                <a:gd name="connsiteY8" fmla="*/ 52554 h 81448"/>
                <a:gd name="connsiteX9" fmla="*/ 47689 w 57014"/>
                <a:gd name="connsiteY9" fmla="*/ 55511 h 81448"/>
                <a:gd name="connsiteX10" fmla="*/ 36624 w 57014"/>
                <a:gd name="connsiteY10" fmla="*/ 58736 h 81448"/>
                <a:gd name="connsiteX11" fmla="*/ 24664 w 57014"/>
                <a:gd name="connsiteY11" fmla="*/ 61424 h 81448"/>
                <a:gd name="connsiteX12" fmla="*/ 13868 w 57014"/>
                <a:gd name="connsiteY12" fmla="*/ 62857 h 81448"/>
                <a:gd name="connsiteX13" fmla="*/ 8402 w 57014"/>
                <a:gd name="connsiteY13" fmla="*/ 61693 h 81448"/>
                <a:gd name="connsiteX14" fmla="*/ 6790 w 57014"/>
                <a:gd name="connsiteY14" fmla="*/ 56317 h 81448"/>
                <a:gd name="connsiteX15" fmla="*/ 6790 w 57014"/>
                <a:gd name="connsiteY15" fmla="*/ 41086 h 81448"/>
                <a:gd name="connsiteX16" fmla="*/ 5267 w 57014"/>
                <a:gd name="connsiteY16" fmla="*/ 37906 h 81448"/>
                <a:gd name="connsiteX17" fmla="*/ 1593 w 57014"/>
                <a:gd name="connsiteY17" fmla="*/ 36786 h 81448"/>
                <a:gd name="connsiteX18" fmla="*/ 339 w 57014"/>
                <a:gd name="connsiteY18" fmla="*/ 36069 h 81448"/>
                <a:gd name="connsiteX19" fmla="*/ 70 w 57014"/>
                <a:gd name="connsiteY19" fmla="*/ 34815 h 81448"/>
                <a:gd name="connsiteX20" fmla="*/ 832 w 57014"/>
                <a:gd name="connsiteY20" fmla="*/ 33650 h 81448"/>
                <a:gd name="connsiteX21" fmla="*/ 2399 w 57014"/>
                <a:gd name="connsiteY21" fmla="*/ 33023 h 81448"/>
                <a:gd name="connsiteX22" fmla="*/ 8716 w 57014"/>
                <a:gd name="connsiteY22" fmla="*/ 33291 h 81448"/>
                <a:gd name="connsiteX23" fmla="*/ 15391 w 57014"/>
                <a:gd name="connsiteY23" fmla="*/ 33919 h 81448"/>
                <a:gd name="connsiteX24" fmla="*/ 18347 w 57014"/>
                <a:gd name="connsiteY24" fmla="*/ 34053 h 81448"/>
                <a:gd name="connsiteX25" fmla="*/ 23185 w 57014"/>
                <a:gd name="connsiteY25" fmla="*/ 34098 h 81448"/>
                <a:gd name="connsiteX26" fmla="*/ 28203 w 57014"/>
                <a:gd name="connsiteY26" fmla="*/ 34053 h 81448"/>
                <a:gd name="connsiteX27" fmla="*/ 31876 w 57014"/>
                <a:gd name="connsiteY27" fmla="*/ 33919 h 81448"/>
                <a:gd name="connsiteX28" fmla="*/ 31876 w 57014"/>
                <a:gd name="connsiteY28" fmla="*/ 17792 h 81448"/>
                <a:gd name="connsiteX29" fmla="*/ 28292 w 57014"/>
                <a:gd name="connsiteY29" fmla="*/ 17837 h 81448"/>
                <a:gd name="connsiteX30" fmla="*/ 24529 w 57014"/>
                <a:gd name="connsiteY30" fmla="*/ 17971 h 81448"/>
                <a:gd name="connsiteX31" fmla="*/ 21125 w 57014"/>
                <a:gd name="connsiteY31" fmla="*/ 18150 h 81448"/>
                <a:gd name="connsiteX32" fmla="*/ 18885 w 57014"/>
                <a:gd name="connsiteY32" fmla="*/ 18240 h 81448"/>
                <a:gd name="connsiteX33" fmla="*/ 15928 w 57014"/>
                <a:gd name="connsiteY33" fmla="*/ 18688 h 81448"/>
                <a:gd name="connsiteX34" fmla="*/ 13061 w 57014"/>
                <a:gd name="connsiteY34" fmla="*/ 19494 h 81448"/>
                <a:gd name="connsiteX35" fmla="*/ 11359 w 57014"/>
                <a:gd name="connsiteY35" fmla="*/ 19763 h 81448"/>
                <a:gd name="connsiteX36" fmla="*/ 8940 w 57014"/>
                <a:gd name="connsiteY36" fmla="*/ 19315 h 81448"/>
                <a:gd name="connsiteX37" fmla="*/ 6162 w 57014"/>
                <a:gd name="connsiteY37" fmla="*/ 18240 h 81448"/>
                <a:gd name="connsiteX38" fmla="*/ 2758 w 57014"/>
                <a:gd name="connsiteY38" fmla="*/ 16358 h 81448"/>
                <a:gd name="connsiteX39" fmla="*/ 1504 w 57014"/>
                <a:gd name="connsiteY39" fmla="*/ 14298 h 81448"/>
                <a:gd name="connsiteX40" fmla="*/ 4191 w 57014"/>
                <a:gd name="connsiteY40" fmla="*/ 13402 h 81448"/>
                <a:gd name="connsiteX41" fmla="*/ 6924 w 57014"/>
                <a:gd name="connsiteY41" fmla="*/ 13581 h 81448"/>
                <a:gd name="connsiteX42" fmla="*/ 9925 w 57014"/>
                <a:gd name="connsiteY42" fmla="*/ 13760 h 81448"/>
                <a:gd name="connsiteX43" fmla="*/ 12882 w 57014"/>
                <a:gd name="connsiteY43" fmla="*/ 14029 h 81448"/>
                <a:gd name="connsiteX44" fmla="*/ 15928 w 57014"/>
                <a:gd name="connsiteY44" fmla="*/ 14118 h 81448"/>
                <a:gd name="connsiteX45" fmla="*/ 22200 w 57014"/>
                <a:gd name="connsiteY45" fmla="*/ 14208 h 81448"/>
                <a:gd name="connsiteX46" fmla="*/ 28650 w 57014"/>
                <a:gd name="connsiteY46" fmla="*/ 13850 h 81448"/>
                <a:gd name="connsiteX47" fmla="*/ 30174 w 57014"/>
                <a:gd name="connsiteY47" fmla="*/ 13715 h 81448"/>
                <a:gd name="connsiteX48" fmla="*/ 31070 w 57014"/>
                <a:gd name="connsiteY48" fmla="*/ 13402 h 81448"/>
                <a:gd name="connsiteX49" fmla="*/ 31517 w 57014"/>
                <a:gd name="connsiteY49" fmla="*/ 13222 h 81448"/>
                <a:gd name="connsiteX50" fmla="*/ 32145 w 57014"/>
                <a:gd name="connsiteY50" fmla="*/ 12954 h 81448"/>
                <a:gd name="connsiteX51" fmla="*/ 32727 w 57014"/>
                <a:gd name="connsiteY51" fmla="*/ 12774 h 81448"/>
                <a:gd name="connsiteX52" fmla="*/ 33309 w 57014"/>
                <a:gd name="connsiteY52" fmla="*/ 12595 h 81448"/>
                <a:gd name="connsiteX53" fmla="*/ 36938 w 57014"/>
                <a:gd name="connsiteY53" fmla="*/ 12550 h 81448"/>
                <a:gd name="connsiteX54" fmla="*/ 40387 w 57014"/>
                <a:gd name="connsiteY54" fmla="*/ 12864 h 81448"/>
                <a:gd name="connsiteX55" fmla="*/ 41910 w 57014"/>
                <a:gd name="connsiteY55" fmla="*/ 14163 h 81448"/>
                <a:gd name="connsiteX56" fmla="*/ 41731 w 57014"/>
                <a:gd name="connsiteY56" fmla="*/ 16000 h 81448"/>
                <a:gd name="connsiteX57" fmla="*/ 41373 w 57014"/>
                <a:gd name="connsiteY57" fmla="*/ 16806 h 81448"/>
                <a:gd name="connsiteX58" fmla="*/ 41014 w 57014"/>
                <a:gd name="connsiteY58" fmla="*/ 17523 h 81448"/>
                <a:gd name="connsiteX59" fmla="*/ 40701 w 57014"/>
                <a:gd name="connsiteY59" fmla="*/ 18329 h 81448"/>
                <a:gd name="connsiteX60" fmla="*/ 40477 w 57014"/>
                <a:gd name="connsiteY60" fmla="*/ 19046 h 81448"/>
                <a:gd name="connsiteX61" fmla="*/ 38147 w 57014"/>
                <a:gd name="connsiteY61" fmla="*/ 34187 h 81448"/>
                <a:gd name="connsiteX62" fmla="*/ 40118 w 57014"/>
                <a:gd name="connsiteY62" fmla="*/ 34815 h 81448"/>
                <a:gd name="connsiteX63" fmla="*/ 40925 w 57014"/>
                <a:gd name="connsiteY63" fmla="*/ 36248 h 81448"/>
                <a:gd name="connsiteX64" fmla="*/ 40118 w 57014"/>
                <a:gd name="connsiteY64" fmla="*/ 37682 h 81448"/>
                <a:gd name="connsiteX65" fmla="*/ 37699 w 57014"/>
                <a:gd name="connsiteY65" fmla="*/ 38309 h 81448"/>
                <a:gd name="connsiteX66" fmla="*/ 14763 w 57014"/>
                <a:gd name="connsiteY66" fmla="*/ 38309 h 81448"/>
                <a:gd name="connsiteX67" fmla="*/ 14763 w 57014"/>
                <a:gd name="connsiteY67" fmla="*/ 53898 h 81448"/>
                <a:gd name="connsiteX68" fmla="*/ 15749 w 57014"/>
                <a:gd name="connsiteY68" fmla="*/ 55690 h 81448"/>
                <a:gd name="connsiteX69" fmla="*/ 18078 w 57014"/>
                <a:gd name="connsiteY69" fmla="*/ 56138 h 81448"/>
                <a:gd name="connsiteX70" fmla="*/ 26276 w 57014"/>
                <a:gd name="connsiteY70" fmla="*/ 55376 h 81448"/>
                <a:gd name="connsiteX71" fmla="*/ 36983 w 57014"/>
                <a:gd name="connsiteY71" fmla="*/ 53450 h 81448"/>
                <a:gd name="connsiteX72" fmla="*/ 47689 w 57014"/>
                <a:gd name="connsiteY72" fmla="*/ 51076 h 81448"/>
                <a:gd name="connsiteX73" fmla="*/ 55977 w 57014"/>
                <a:gd name="connsiteY73" fmla="*/ 48612 h 81448"/>
                <a:gd name="connsiteX74" fmla="*/ 55977 w 57014"/>
                <a:gd name="connsiteY74" fmla="*/ 12147 h 81448"/>
                <a:gd name="connsiteX75" fmla="*/ 55618 w 57014"/>
                <a:gd name="connsiteY75" fmla="*/ 8564 h 81448"/>
                <a:gd name="connsiteX76" fmla="*/ 54095 w 57014"/>
                <a:gd name="connsiteY76" fmla="*/ 6324 h 81448"/>
                <a:gd name="connsiteX77" fmla="*/ 50556 w 57014"/>
                <a:gd name="connsiteY77" fmla="*/ 4621 h 81448"/>
                <a:gd name="connsiteX78" fmla="*/ 46659 w 57014"/>
                <a:gd name="connsiteY78" fmla="*/ 3636 h 81448"/>
                <a:gd name="connsiteX79" fmla="*/ 45673 w 57014"/>
                <a:gd name="connsiteY79" fmla="*/ 2919 h 81448"/>
                <a:gd name="connsiteX80" fmla="*/ 45584 w 57014"/>
                <a:gd name="connsiteY80" fmla="*/ 1665 h 81448"/>
                <a:gd name="connsiteX81" fmla="*/ 46300 w 57014"/>
                <a:gd name="connsiteY81" fmla="*/ 545 h 81448"/>
                <a:gd name="connsiteX82" fmla="*/ 47824 w 57014"/>
                <a:gd name="connsiteY82" fmla="*/ 52 h 81448"/>
                <a:gd name="connsiteX83" fmla="*/ 55753 w 57014"/>
                <a:gd name="connsiteY83" fmla="*/ 724 h 81448"/>
                <a:gd name="connsiteX84" fmla="*/ 63502 w 57014"/>
                <a:gd name="connsiteY84" fmla="*/ 2292 h 81448"/>
                <a:gd name="connsiteX85" fmla="*/ 64488 w 57014"/>
                <a:gd name="connsiteY85" fmla="*/ 3322 h 81448"/>
                <a:gd name="connsiteX86" fmla="*/ 64578 w 57014"/>
                <a:gd name="connsiteY86" fmla="*/ 5069 h 81448"/>
                <a:gd name="connsiteX87" fmla="*/ 63861 w 57014"/>
                <a:gd name="connsiteY87" fmla="*/ 7757 h 81448"/>
                <a:gd name="connsiteX88" fmla="*/ 63592 w 57014"/>
                <a:gd name="connsiteY88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</a:cxnLst>
              <a:rect l="l" t="t" r="r" b="b"/>
              <a:pathLst>
                <a:path w="57014" h="81448">
                  <a:moveTo>
                    <a:pt x="63592" y="10445"/>
                  </a:moveTo>
                  <a:lnTo>
                    <a:pt x="63592" y="64739"/>
                  </a:lnTo>
                  <a:cubicBezTo>
                    <a:pt x="63652" y="71190"/>
                    <a:pt x="63293" y="76356"/>
                    <a:pt x="62517" y="80239"/>
                  </a:cubicBezTo>
                  <a:cubicBezTo>
                    <a:pt x="61740" y="84121"/>
                    <a:pt x="60606" y="86062"/>
                    <a:pt x="59112" y="86062"/>
                  </a:cubicBezTo>
                  <a:cubicBezTo>
                    <a:pt x="58455" y="86122"/>
                    <a:pt x="57918" y="85704"/>
                    <a:pt x="57500" y="84808"/>
                  </a:cubicBezTo>
                  <a:cubicBezTo>
                    <a:pt x="57082" y="83912"/>
                    <a:pt x="56783" y="82717"/>
                    <a:pt x="56604" y="81224"/>
                  </a:cubicBezTo>
                  <a:cubicBezTo>
                    <a:pt x="56365" y="79731"/>
                    <a:pt x="56201" y="78029"/>
                    <a:pt x="56111" y="76117"/>
                  </a:cubicBezTo>
                  <a:cubicBezTo>
                    <a:pt x="56021" y="74206"/>
                    <a:pt x="55977" y="72235"/>
                    <a:pt x="55977" y="70204"/>
                  </a:cubicBezTo>
                  <a:lnTo>
                    <a:pt x="55977" y="52554"/>
                  </a:lnTo>
                  <a:cubicBezTo>
                    <a:pt x="53886" y="53390"/>
                    <a:pt x="51124" y="54376"/>
                    <a:pt x="47689" y="55511"/>
                  </a:cubicBezTo>
                  <a:cubicBezTo>
                    <a:pt x="44255" y="56646"/>
                    <a:pt x="40566" y="57721"/>
                    <a:pt x="36624" y="58736"/>
                  </a:cubicBezTo>
                  <a:cubicBezTo>
                    <a:pt x="32682" y="59752"/>
                    <a:pt x="28695" y="60647"/>
                    <a:pt x="24664" y="61424"/>
                  </a:cubicBezTo>
                  <a:cubicBezTo>
                    <a:pt x="20632" y="62200"/>
                    <a:pt x="17033" y="62678"/>
                    <a:pt x="13868" y="62857"/>
                  </a:cubicBezTo>
                  <a:cubicBezTo>
                    <a:pt x="11299" y="63037"/>
                    <a:pt x="9477" y="62648"/>
                    <a:pt x="8402" y="61693"/>
                  </a:cubicBezTo>
                  <a:cubicBezTo>
                    <a:pt x="7327" y="60737"/>
                    <a:pt x="6790" y="58945"/>
                    <a:pt x="6790" y="56317"/>
                  </a:cubicBezTo>
                  <a:lnTo>
                    <a:pt x="6790" y="41086"/>
                  </a:lnTo>
                  <a:cubicBezTo>
                    <a:pt x="6790" y="39473"/>
                    <a:pt x="6282" y="38413"/>
                    <a:pt x="5267" y="37906"/>
                  </a:cubicBezTo>
                  <a:cubicBezTo>
                    <a:pt x="4251" y="37398"/>
                    <a:pt x="3027" y="37025"/>
                    <a:pt x="1593" y="36786"/>
                  </a:cubicBezTo>
                  <a:cubicBezTo>
                    <a:pt x="996" y="36726"/>
                    <a:pt x="578" y="36487"/>
                    <a:pt x="339" y="36069"/>
                  </a:cubicBezTo>
                  <a:cubicBezTo>
                    <a:pt x="100" y="35651"/>
                    <a:pt x="10" y="35233"/>
                    <a:pt x="70" y="34815"/>
                  </a:cubicBezTo>
                  <a:cubicBezTo>
                    <a:pt x="190" y="34396"/>
                    <a:pt x="443" y="34008"/>
                    <a:pt x="832" y="33650"/>
                  </a:cubicBezTo>
                  <a:cubicBezTo>
                    <a:pt x="1220" y="33291"/>
                    <a:pt x="1742" y="33082"/>
                    <a:pt x="2399" y="33023"/>
                  </a:cubicBezTo>
                  <a:cubicBezTo>
                    <a:pt x="4072" y="33023"/>
                    <a:pt x="6177" y="33112"/>
                    <a:pt x="8716" y="33291"/>
                  </a:cubicBezTo>
                  <a:cubicBezTo>
                    <a:pt x="11254" y="33471"/>
                    <a:pt x="13479" y="33680"/>
                    <a:pt x="15391" y="33919"/>
                  </a:cubicBezTo>
                  <a:cubicBezTo>
                    <a:pt x="15868" y="33978"/>
                    <a:pt x="16854" y="34023"/>
                    <a:pt x="18347" y="34053"/>
                  </a:cubicBezTo>
                  <a:cubicBezTo>
                    <a:pt x="19840" y="34083"/>
                    <a:pt x="21453" y="34098"/>
                    <a:pt x="23185" y="34098"/>
                  </a:cubicBezTo>
                  <a:cubicBezTo>
                    <a:pt x="24917" y="34098"/>
                    <a:pt x="26590" y="34083"/>
                    <a:pt x="28203" y="34053"/>
                  </a:cubicBezTo>
                  <a:cubicBezTo>
                    <a:pt x="29815" y="34023"/>
                    <a:pt x="31040" y="33978"/>
                    <a:pt x="31876" y="33919"/>
                  </a:cubicBezTo>
                  <a:lnTo>
                    <a:pt x="31876" y="17792"/>
                  </a:lnTo>
                  <a:cubicBezTo>
                    <a:pt x="30801" y="17792"/>
                    <a:pt x="29606" y="17807"/>
                    <a:pt x="28292" y="17837"/>
                  </a:cubicBezTo>
                  <a:cubicBezTo>
                    <a:pt x="26978" y="17866"/>
                    <a:pt x="25724" y="17911"/>
                    <a:pt x="24529" y="17971"/>
                  </a:cubicBezTo>
                  <a:cubicBezTo>
                    <a:pt x="23275" y="18031"/>
                    <a:pt x="22140" y="18090"/>
                    <a:pt x="21125" y="18150"/>
                  </a:cubicBezTo>
                  <a:cubicBezTo>
                    <a:pt x="20109" y="18210"/>
                    <a:pt x="19363" y="18240"/>
                    <a:pt x="18885" y="18240"/>
                  </a:cubicBezTo>
                  <a:cubicBezTo>
                    <a:pt x="17810" y="18359"/>
                    <a:pt x="16824" y="18508"/>
                    <a:pt x="15928" y="18688"/>
                  </a:cubicBezTo>
                  <a:cubicBezTo>
                    <a:pt x="15032" y="18867"/>
                    <a:pt x="14077" y="19136"/>
                    <a:pt x="13061" y="19494"/>
                  </a:cubicBezTo>
                  <a:cubicBezTo>
                    <a:pt x="12524" y="19673"/>
                    <a:pt x="11956" y="19763"/>
                    <a:pt x="11359" y="19763"/>
                  </a:cubicBezTo>
                  <a:cubicBezTo>
                    <a:pt x="10762" y="19763"/>
                    <a:pt x="9955" y="19614"/>
                    <a:pt x="8940" y="19315"/>
                  </a:cubicBezTo>
                  <a:cubicBezTo>
                    <a:pt x="8163" y="19136"/>
                    <a:pt x="7238" y="18777"/>
                    <a:pt x="6162" y="18240"/>
                  </a:cubicBezTo>
                  <a:cubicBezTo>
                    <a:pt x="5087" y="17702"/>
                    <a:pt x="3952" y="17075"/>
                    <a:pt x="2758" y="16358"/>
                  </a:cubicBezTo>
                  <a:cubicBezTo>
                    <a:pt x="1683" y="15641"/>
                    <a:pt x="1265" y="14955"/>
                    <a:pt x="1504" y="14298"/>
                  </a:cubicBezTo>
                  <a:cubicBezTo>
                    <a:pt x="1742" y="13641"/>
                    <a:pt x="2638" y="13342"/>
                    <a:pt x="4191" y="13402"/>
                  </a:cubicBezTo>
                  <a:cubicBezTo>
                    <a:pt x="5028" y="13461"/>
                    <a:pt x="5938" y="13521"/>
                    <a:pt x="6924" y="13581"/>
                  </a:cubicBezTo>
                  <a:cubicBezTo>
                    <a:pt x="7910" y="13641"/>
                    <a:pt x="8910" y="13700"/>
                    <a:pt x="9925" y="13760"/>
                  </a:cubicBezTo>
                  <a:cubicBezTo>
                    <a:pt x="10881" y="13879"/>
                    <a:pt x="11867" y="13969"/>
                    <a:pt x="12882" y="14029"/>
                  </a:cubicBezTo>
                  <a:cubicBezTo>
                    <a:pt x="13897" y="14088"/>
                    <a:pt x="14913" y="14118"/>
                    <a:pt x="15928" y="14118"/>
                  </a:cubicBezTo>
                  <a:cubicBezTo>
                    <a:pt x="17541" y="14238"/>
                    <a:pt x="19631" y="14268"/>
                    <a:pt x="22200" y="14208"/>
                  </a:cubicBezTo>
                  <a:cubicBezTo>
                    <a:pt x="24768" y="14148"/>
                    <a:pt x="26918" y="14029"/>
                    <a:pt x="28650" y="13850"/>
                  </a:cubicBezTo>
                  <a:cubicBezTo>
                    <a:pt x="29248" y="13850"/>
                    <a:pt x="29756" y="13805"/>
                    <a:pt x="30174" y="13715"/>
                  </a:cubicBezTo>
                  <a:cubicBezTo>
                    <a:pt x="30592" y="13626"/>
                    <a:pt x="30890" y="13521"/>
                    <a:pt x="31070" y="13402"/>
                  </a:cubicBezTo>
                  <a:cubicBezTo>
                    <a:pt x="31189" y="13342"/>
                    <a:pt x="31338" y="13282"/>
                    <a:pt x="31517" y="13222"/>
                  </a:cubicBezTo>
                  <a:cubicBezTo>
                    <a:pt x="31697" y="13163"/>
                    <a:pt x="31906" y="13073"/>
                    <a:pt x="32145" y="12954"/>
                  </a:cubicBezTo>
                  <a:cubicBezTo>
                    <a:pt x="32324" y="12894"/>
                    <a:pt x="32518" y="12834"/>
                    <a:pt x="32727" y="12774"/>
                  </a:cubicBezTo>
                  <a:cubicBezTo>
                    <a:pt x="32936" y="12715"/>
                    <a:pt x="33130" y="12655"/>
                    <a:pt x="33309" y="12595"/>
                  </a:cubicBezTo>
                  <a:cubicBezTo>
                    <a:pt x="34504" y="12536"/>
                    <a:pt x="35713" y="12521"/>
                    <a:pt x="36938" y="12550"/>
                  </a:cubicBezTo>
                  <a:cubicBezTo>
                    <a:pt x="38162" y="12580"/>
                    <a:pt x="39312" y="12685"/>
                    <a:pt x="40387" y="12864"/>
                  </a:cubicBezTo>
                  <a:cubicBezTo>
                    <a:pt x="41283" y="13103"/>
                    <a:pt x="41791" y="13536"/>
                    <a:pt x="41910" y="14163"/>
                  </a:cubicBezTo>
                  <a:cubicBezTo>
                    <a:pt x="42030" y="14790"/>
                    <a:pt x="41970" y="15403"/>
                    <a:pt x="41731" y="16000"/>
                  </a:cubicBezTo>
                  <a:cubicBezTo>
                    <a:pt x="41612" y="16299"/>
                    <a:pt x="41492" y="16567"/>
                    <a:pt x="41373" y="16806"/>
                  </a:cubicBezTo>
                  <a:cubicBezTo>
                    <a:pt x="41253" y="17045"/>
                    <a:pt x="41134" y="17284"/>
                    <a:pt x="41014" y="17523"/>
                  </a:cubicBezTo>
                  <a:cubicBezTo>
                    <a:pt x="40895" y="17822"/>
                    <a:pt x="40790" y="18090"/>
                    <a:pt x="40701" y="18329"/>
                  </a:cubicBezTo>
                  <a:cubicBezTo>
                    <a:pt x="40611" y="18568"/>
                    <a:pt x="40537" y="18807"/>
                    <a:pt x="40477" y="19046"/>
                  </a:cubicBezTo>
                  <a:lnTo>
                    <a:pt x="38147" y="34187"/>
                  </a:lnTo>
                  <a:cubicBezTo>
                    <a:pt x="38924" y="34247"/>
                    <a:pt x="39581" y="34456"/>
                    <a:pt x="40118" y="34815"/>
                  </a:cubicBezTo>
                  <a:cubicBezTo>
                    <a:pt x="40656" y="35173"/>
                    <a:pt x="40925" y="35651"/>
                    <a:pt x="40925" y="36248"/>
                  </a:cubicBezTo>
                  <a:cubicBezTo>
                    <a:pt x="40925" y="36786"/>
                    <a:pt x="40656" y="37263"/>
                    <a:pt x="40118" y="37682"/>
                  </a:cubicBezTo>
                  <a:cubicBezTo>
                    <a:pt x="39581" y="38100"/>
                    <a:pt x="38775" y="38309"/>
                    <a:pt x="37699" y="38309"/>
                  </a:cubicBezTo>
                  <a:lnTo>
                    <a:pt x="14763" y="38309"/>
                  </a:lnTo>
                  <a:lnTo>
                    <a:pt x="14763" y="53898"/>
                  </a:lnTo>
                  <a:cubicBezTo>
                    <a:pt x="14763" y="54794"/>
                    <a:pt x="15092" y="55391"/>
                    <a:pt x="15749" y="55690"/>
                  </a:cubicBezTo>
                  <a:cubicBezTo>
                    <a:pt x="16406" y="55989"/>
                    <a:pt x="17182" y="56138"/>
                    <a:pt x="18078" y="56138"/>
                  </a:cubicBezTo>
                  <a:cubicBezTo>
                    <a:pt x="20109" y="56138"/>
                    <a:pt x="22842" y="55884"/>
                    <a:pt x="26276" y="55376"/>
                  </a:cubicBezTo>
                  <a:cubicBezTo>
                    <a:pt x="29711" y="54869"/>
                    <a:pt x="33279" y="54227"/>
                    <a:pt x="36983" y="53450"/>
                  </a:cubicBezTo>
                  <a:cubicBezTo>
                    <a:pt x="40686" y="52733"/>
                    <a:pt x="44255" y="51942"/>
                    <a:pt x="47689" y="51076"/>
                  </a:cubicBezTo>
                  <a:cubicBezTo>
                    <a:pt x="51124" y="50210"/>
                    <a:pt x="53886" y="49388"/>
                    <a:pt x="55977" y="48612"/>
                  </a:cubicBezTo>
                  <a:lnTo>
                    <a:pt x="55977" y="12147"/>
                  </a:lnTo>
                  <a:cubicBezTo>
                    <a:pt x="55977" y="10714"/>
                    <a:pt x="55857" y="9519"/>
                    <a:pt x="55618" y="8564"/>
                  </a:cubicBezTo>
                  <a:cubicBezTo>
                    <a:pt x="55379" y="7608"/>
                    <a:pt x="54872" y="6861"/>
                    <a:pt x="54095" y="6324"/>
                  </a:cubicBezTo>
                  <a:cubicBezTo>
                    <a:pt x="53080" y="5607"/>
                    <a:pt x="51900" y="5040"/>
                    <a:pt x="50556" y="4621"/>
                  </a:cubicBezTo>
                  <a:cubicBezTo>
                    <a:pt x="49212" y="4203"/>
                    <a:pt x="47913" y="3875"/>
                    <a:pt x="46659" y="3636"/>
                  </a:cubicBezTo>
                  <a:cubicBezTo>
                    <a:pt x="46181" y="3576"/>
                    <a:pt x="45853" y="3337"/>
                    <a:pt x="45673" y="2919"/>
                  </a:cubicBezTo>
                  <a:cubicBezTo>
                    <a:pt x="45494" y="2501"/>
                    <a:pt x="45464" y="2083"/>
                    <a:pt x="45584" y="1665"/>
                  </a:cubicBezTo>
                  <a:cubicBezTo>
                    <a:pt x="45703" y="1247"/>
                    <a:pt x="45942" y="873"/>
                    <a:pt x="46300" y="545"/>
                  </a:cubicBezTo>
                  <a:cubicBezTo>
                    <a:pt x="46659" y="216"/>
                    <a:pt x="47167" y="52"/>
                    <a:pt x="47824" y="52"/>
                  </a:cubicBezTo>
                  <a:cubicBezTo>
                    <a:pt x="50093" y="112"/>
                    <a:pt x="52736" y="336"/>
                    <a:pt x="55753" y="724"/>
                  </a:cubicBezTo>
                  <a:cubicBezTo>
                    <a:pt x="58769" y="1112"/>
                    <a:pt x="61352" y="1635"/>
                    <a:pt x="63502" y="2292"/>
                  </a:cubicBezTo>
                  <a:cubicBezTo>
                    <a:pt x="63921" y="2471"/>
                    <a:pt x="64249" y="2815"/>
                    <a:pt x="64488" y="3322"/>
                  </a:cubicBezTo>
                  <a:cubicBezTo>
                    <a:pt x="64727" y="3830"/>
                    <a:pt x="64757" y="4412"/>
                    <a:pt x="64578" y="5069"/>
                  </a:cubicBezTo>
                  <a:cubicBezTo>
                    <a:pt x="64279" y="5965"/>
                    <a:pt x="64040" y="6861"/>
                    <a:pt x="63861" y="7757"/>
                  </a:cubicBezTo>
                  <a:cubicBezTo>
                    <a:pt x="63682" y="8653"/>
                    <a:pt x="63592" y="9549"/>
                    <a:pt x="63592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5" name="자유형: 도형 684">
              <a:extLst>
                <a:ext uri="{FF2B5EF4-FFF2-40B4-BE49-F238E27FC236}">
                  <a16:creationId xmlns:a16="http://schemas.microsoft.com/office/drawing/2014/main" id="{3CFF0DDE-3853-43D9-9883-9A1C6919123B}"/>
                </a:ext>
              </a:extLst>
            </p:cNvPr>
            <p:cNvSpPr/>
            <p:nvPr/>
          </p:nvSpPr>
          <p:spPr>
            <a:xfrm>
              <a:off x="7080307" y="4272506"/>
              <a:ext cx="81449" cy="81449"/>
            </a:xfrm>
            <a:custGeom>
              <a:avLst/>
              <a:gdLst>
                <a:gd name="connsiteX0" fmla="*/ 34252 w 81448"/>
                <a:gd name="connsiteY0" fmla="*/ 14029 h 81448"/>
                <a:gd name="connsiteX1" fmla="*/ 31250 w 81448"/>
                <a:gd name="connsiteY1" fmla="*/ 14298 h 81448"/>
                <a:gd name="connsiteX2" fmla="*/ 28607 w 81448"/>
                <a:gd name="connsiteY2" fmla="*/ 14387 h 81448"/>
                <a:gd name="connsiteX3" fmla="*/ 26009 w 81448"/>
                <a:gd name="connsiteY3" fmla="*/ 14432 h 81448"/>
                <a:gd name="connsiteX4" fmla="*/ 23501 w 81448"/>
                <a:gd name="connsiteY4" fmla="*/ 14208 h 81448"/>
                <a:gd name="connsiteX5" fmla="*/ 19782 w 81448"/>
                <a:gd name="connsiteY5" fmla="*/ 12998 h 81448"/>
                <a:gd name="connsiteX6" fmla="*/ 15437 w 81448"/>
                <a:gd name="connsiteY6" fmla="*/ 9818 h 81448"/>
                <a:gd name="connsiteX7" fmla="*/ 14407 w 81448"/>
                <a:gd name="connsiteY7" fmla="*/ 7175 h 81448"/>
                <a:gd name="connsiteX8" fmla="*/ 18483 w 81448"/>
                <a:gd name="connsiteY8" fmla="*/ 6951 h 81448"/>
                <a:gd name="connsiteX9" fmla="*/ 25830 w 81448"/>
                <a:gd name="connsiteY9" fmla="*/ 8071 h 81448"/>
                <a:gd name="connsiteX10" fmla="*/ 33983 w 81448"/>
                <a:gd name="connsiteY10" fmla="*/ 8295 h 81448"/>
                <a:gd name="connsiteX11" fmla="*/ 37656 w 81448"/>
                <a:gd name="connsiteY11" fmla="*/ 9146 h 81448"/>
                <a:gd name="connsiteX12" fmla="*/ 38821 w 81448"/>
                <a:gd name="connsiteY12" fmla="*/ 11072 h 81448"/>
                <a:gd name="connsiteX13" fmla="*/ 37567 w 81448"/>
                <a:gd name="connsiteY13" fmla="*/ 12998 h 81448"/>
                <a:gd name="connsiteX14" fmla="*/ 34252 w 81448"/>
                <a:gd name="connsiteY14" fmla="*/ 14029 h 81448"/>
                <a:gd name="connsiteX15" fmla="*/ 51991 w 81448"/>
                <a:gd name="connsiteY15" fmla="*/ 22182 h 81448"/>
                <a:gd name="connsiteX16" fmla="*/ 50648 w 81448"/>
                <a:gd name="connsiteY16" fmla="*/ 24332 h 81448"/>
                <a:gd name="connsiteX17" fmla="*/ 47422 w 81448"/>
                <a:gd name="connsiteY17" fmla="*/ 24870 h 81448"/>
                <a:gd name="connsiteX18" fmla="*/ 45182 w 81448"/>
                <a:gd name="connsiteY18" fmla="*/ 24870 h 81448"/>
                <a:gd name="connsiteX19" fmla="*/ 41151 w 81448"/>
                <a:gd name="connsiteY19" fmla="*/ 24870 h 81448"/>
                <a:gd name="connsiteX20" fmla="*/ 36581 w 81448"/>
                <a:gd name="connsiteY20" fmla="*/ 24870 h 81448"/>
                <a:gd name="connsiteX21" fmla="*/ 32729 w 81448"/>
                <a:gd name="connsiteY21" fmla="*/ 24870 h 81448"/>
                <a:gd name="connsiteX22" fmla="*/ 29190 w 81448"/>
                <a:gd name="connsiteY22" fmla="*/ 25004 h 81448"/>
                <a:gd name="connsiteX23" fmla="*/ 25203 w 81448"/>
                <a:gd name="connsiteY23" fmla="*/ 25138 h 81448"/>
                <a:gd name="connsiteX24" fmla="*/ 21440 w 81448"/>
                <a:gd name="connsiteY24" fmla="*/ 25228 h 81448"/>
                <a:gd name="connsiteX25" fmla="*/ 18842 w 81448"/>
                <a:gd name="connsiteY25" fmla="*/ 25407 h 81448"/>
                <a:gd name="connsiteX26" fmla="*/ 17856 w 81448"/>
                <a:gd name="connsiteY26" fmla="*/ 25631 h 81448"/>
                <a:gd name="connsiteX27" fmla="*/ 17050 w 81448"/>
                <a:gd name="connsiteY27" fmla="*/ 25855 h 81448"/>
                <a:gd name="connsiteX28" fmla="*/ 16199 w 81448"/>
                <a:gd name="connsiteY28" fmla="*/ 26214 h 81448"/>
                <a:gd name="connsiteX29" fmla="*/ 15437 w 81448"/>
                <a:gd name="connsiteY29" fmla="*/ 26482 h 81448"/>
                <a:gd name="connsiteX30" fmla="*/ 12660 w 81448"/>
                <a:gd name="connsiteY30" fmla="*/ 27109 h 81448"/>
                <a:gd name="connsiteX31" fmla="*/ 8628 w 81448"/>
                <a:gd name="connsiteY31" fmla="*/ 26393 h 81448"/>
                <a:gd name="connsiteX32" fmla="*/ 7239 w 81448"/>
                <a:gd name="connsiteY32" fmla="*/ 25945 h 81448"/>
                <a:gd name="connsiteX33" fmla="*/ 5582 w 81448"/>
                <a:gd name="connsiteY33" fmla="*/ 25407 h 81448"/>
                <a:gd name="connsiteX34" fmla="*/ 3880 w 81448"/>
                <a:gd name="connsiteY34" fmla="*/ 24601 h 81448"/>
                <a:gd name="connsiteX35" fmla="*/ 2177 w 81448"/>
                <a:gd name="connsiteY35" fmla="*/ 23615 h 81448"/>
                <a:gd name="connsiteX36" fmla="*/ 72 w 81448"/>
                <a:gd name="connsiteY36" fmla="*/ 21017 h 81448"/>
                <a:gd name="connsiteX37" fmla="*/ 2446 w 81448"/>
                <a:gd name="connsiteY37" fmla="*/ 20032 h 81448"/>
                <a:gd name="connsiteX38" fmla="*/ 5716 w 81448"/>
                <a:gd name="connsiteY38" fmla="*/ 20345 h 81448"/>
                <a:gd name="connsiteX39" fmla="*/ 9166 w 81448"/>
                <a:gd name="connsiteY39" fmla="*/ 20569 h 81448"/>
                <a:gd name="connsiteX40" fmla="*/ 13152 w 81448"/>
                <a:gd name="connsiteY40" fmla="*/ 20793 h 81448"/>
                <a:gd name="connsiteX41" fmla="*/ 17767 w 81448"/>
                <a:gd name="connsiteY41" fmla="*/ 20838 h 81448"/>
                <a:gd name="connsiteX42" fmla="*/ 21171 w 81448"/>
                <a:gd name="connsiteY42" fmla="*/ 20883 h 81448"/>
                <a:gd name="connsiteX43" fmla="*/ 25830 w 81448"/>
                <a:gd name="connsiteY43" fmla="*/ 20838 h 81448"/>
                <a:gd name="connsiteX44" fmla="*/ 30489 w 81448"/>
                <a:gd name="connsiteY44" fmla="*/ 20793 h 81448"/>
                <a:gd name="connsiteX45" fmla="*/ 33983 w 81448"/>
                <a:gd name="connsiteY45" fmla="*/ 20569 h 81448"/>
                <a:gd name="connsiteX46" fmla="*/ 35372 w 81448"/>
                <a:gd name="connsiteY46" fmla="*/ 20211 h 81448"/>
                <a:gd name="connsiteX47" fmla="*/ 36760 w 81448"/>
                <a:gd name="connsiteY47" fmla="*/ 19584 h 81448"/>
                <a:gd name="connsiteX48" fmla="*/ 37298 w 81448"/>
                <a:gd name="connsiteY48" fmla="*/ 19404 h 81448"/>
                <a:gd name="connsiteX49" fmla="*/ 37836 w 81448"/>
                <a:gd name="connsiteY49" fmla="*/ 19225 h 81448"/>
                <a:gd name="connsiteX50" fmla="*/ 38418 w 81448"/>
                <a:gd name="connsiteY50" fmla="*/ 19180 h 81448"/>
                <a:gd name="connsiteX51" fmla="*/ 39000 w 81448"/>
                <a:gd name="connsiteY51" fmla="*/ 19046 h 81448"/>
                <a:gd name="connsiteX52" fmla="*/ 43480 w 81448"/>
                <a:gd name="connsiteY52" fmla="*/ 18867 h 81448"/>
                <a:gd name="connsiteX53" fmla="*/ 47870 w 81448"/>
                <a:gd name="connsiteY53" fmla="*/ 19225 h 81448"/>
                <a:gd name="connsiteX54" fmla="*/ 50827 w 81448"/>
                <a:gd name="connsiteY54" fmla="*/ 20166 h 81448"/>
                <a:gd name="connsiteX55" fmla="*/ 51991 w 81448"/>
                <a:gd name="connsiteY55" fmla="*/ 22182 h 81448"/>
                <a:gd name="connsiteX56" fmla="*/ 26726 w 81448"/>
                <a:gd name="connsiteY56" fmla="*/ 30514 h 81448"/>
                <a:gd name="connsiteX57" fmla="*/ 33938 w 81448"/>
                <a:gd name="connsiteY57" fmla="*/ 31679 h 81448"/>
                <a:gd name="connsiteX58" fmla="*/ 39807 w 81448"/>
                <a:gd name="connsiteY58" fmla="*/ 34904 h 81448"/>
                <a:gd name="connsiteX59" fmla="*/ 43659 w 81448"/>
                <a:gd name="connsiteY59" fmla="*/ 40056 h 81448"/>
                <a:gd name="connsiteX60" fmla="*/ 45093 w 81448"/>
                <a:gd name="connsiteY60" fmla="*/ 46820 h 81448"/>
                <a:gd name="connsiteX61" fmla="*/ 43704 w 81448"/>
                <a:gd name="connsiteY61" fmla="*/ 53629 h 81448"/>
                <a:gd name="connsiteX62" fmla="*/ 39807 w 81448"/>
                <a:gd name="connsiteY62" fmla="*/ 58826 h 81448"/>
                <a:gd name="connsiteX63" fmla="*/ 34028 w 81448"/>
                <a:gd name="connsiteY63" fmla="*/ 62141 h 81448"/>
                <a:gd name="connsiteX64" fmla="*/ 26726 w 81448"/>
                <a:gd name="connsiteY64" fmla="*/ 63305 h 81448"/>
                <a:gd name="connsiteX65" fmla="*/ 19334 w 81448"/>
                <a:gd name="connsiteY65" fmla="*/ 62141 h 81448"/>
                <a:gd name="connsiteX66" fmla="*/ 13556 w 81448"/>
                <a:gd name="connsiteY66" fmla="*/ 58826 h 81448"/>
                <a:gd name="connsiteX67" fmla="*/ 9703 w 81448"/>
                <a:gd name="connsiteY67" fmla="*/ 53629 h 81448"/>
                <a:gd name="connsiteX68" fmla="*/ 8359 w 81448"/>
                <a:gd name="connsiteY68" fmla="*/ 46820 h 81448"/>
                <a:gd name="connsiteX69" fmla="*/ 9748 w 81448"/>
                <a:gd name="connsiteY69" fmla="*/ 40056 h 81448"/>
                <a:gd name="connsiteX70" fmla="*/ 13645 w 81448"/>
                <a:gd name="connsiteY70" fmla="*/ 34904 h 81448"/>
                <a:gd name="connsiteX71" fmla="*/ 19424 w 81448"/>
                <a:gd name="connsiteY71" fmla="*/ 31679 h 81448"/>
                <a:gd name="connsiteX72" fmla="*/ 26726 w 81448"/>
                <a:gd name="connsiteY72" fmla="*/ 30514 h 81448"/>
                <a:gd name="connsiteX73" fmla="*/ 26726 w 81448"/>
                <a:gd name="connsiteY73" fmla="*/ 35263 h 81448"/>
                <a:gd name="connsiteX74" fmla="*/ 18931 w 81448"/>
                <a:gd name="connsiteY74" fmla="*/ 38533 h 81448"/>
                <a:gd name="connsiteX75" fmla="*/ 15706 w 81448"/>
                <a:gd name="connsiteY75" fmla="*/ 46910 h 81448"/>
                <a:gd name="connsiteX76" fmla="*/ 18976 w 81448"/>
                <a:gd name="connsiteY76" fmla="*/ 55242 h 81448"/>
                <a:gd name="connsiteX77" fmla="*/ 26726 w 81448"/>
                <a:gd name="connsiteY77" fmla="*/ 58199 h 81448"/>
                <a:gd name="connsiteX78" fmla="*/ 34431 w 81448"/>
                <a:gd name="connsiteY78" fmla="*/ 55242 h 81448"/>
                <a:gd name="connsiteX79" fmla="*/ 37746 w 81448"/>
                <a:gd name="connsiteY79" fmla="*/ 46910 h 81448"/>
                <a:gd name="connsiteX80" fmla="*/ 34521 w 81448"/>
                <a:gd name="connsiteY80" fmla="*/ 38533 h 81448"/>
                <a:gd name="connsiteX81" fmla="*/ 26726 w 81448"/>
                <a:gd name="connsiteY81" fmla="*/ 35263 h 81448"/>
                <a:gd name="connsiteX82" fmla="*/ 64355 w 81448"/>
                <a:gd name="connsiteY82" fmla="*/ 10445 h 81448"/>
                <a:gd name="connsiteX83" fmla="*/ 64355 w 81448"/>
                <a:gd name="connsiteY83" fmla="*/ 40459 h 81448"/>
                <a:gd name="connsiteX84" fmla="*/ 68342 w 81448"/>
                <a:gd name="connsiteY84" fmla="*/ 39966 h 81448"/>
                <a:gd name="connsiteX85" fmla="*/ 71344 w 81448"/>
                <a:gd name="connsiteY85" fmla="*/ 38578 h 81448"/>
                <a:gd name="connsiteX86" fmla="*/ 74524 w 81448"/>
                <a:gd name="connsiteY86" fmla="*/ 37861 h 81448"/>
                <a:gd name="connsiteX87" fmla="*/ 79228 w 81448"/>
                <a:gd name="connsiteY87" fmla="*/ 38040 h 81448"/>
                <a:gd name="connsiteX88" fmla="*/ 82364 w 81448"/>
                <a:gd name="connsiteY88" fmla="*/ 39608 h 81448"/>
                <a:gd name="connsiteX89" fmla="*/ 83170 w 81448"/>
                <a:gd name="connsiteY89" fmla="*/ 41713 h 81448"/>
                <a:gd name="connsiteX90" fmla="*/ 81692 w 81448"/>
                <a:gd name="connsiteY90" fmla="*/ 43550 h 81448"/>
                <a:gd name="connsiteX91" fmla="*/ 78063 w 81448"/>
                <a:gd name="connsiteY91" fmla="*/ 44312 h 81448"/>
                <a:gd name="connsiteX92" fmla="*/ 64355 w 81448"/>
                <a:gd name="connsiteY92" fmla="*/ 44312 h 81448"/>
                <a:gd name="connsiteX93" fmla="*/ 64355 w 81448"/>
                <a:gd name="connsiteY93" fmla="*/ 64739 h 81448"/>
                <a:gd name="connsiteX94" fmla="*/ 63325 w 81448"/>
                <a:gd name="connsiteY94" fmla="*/ 80239 h 81448"/>
                <a:gd name="connsiteX95" fmla="*/ 59876 w 81448"/>
                <a:gd name="connsiteY95" fmla="*/ 86062 h 81448"/>
                <a:gd name="connsiteX96" fmla="*/ 58308 w 81448"/>
                <a:gd name="connsiteY96" fmla="*/ 84808 h 81448"/>
                <a:gd name="connsiteX97" fmla="*/ 57367 w 81448"/>
                <a:gd name="connsiteY97" fmla="*/ 81224 h 81448"/>
                <a:gd name="connsiteX98" fmla="*/ 56874 w 81448"/>
                <a:gd name="connsiteY98" fmla="*/ 76073 h 81448"/>
                <a:gd name="connsiteX99" fmla="*/ 56740 w 81448"/>
                <a:gd name="connsiteY99" fmla="*/ 70025 h 81448"/>
                <a:gd name="connsiteX100" fmla="*/ 56740 w 81448"/>
                <a:gd name="connsiteY100" fmla="*/ 12147 h 81448"/>
                <a:gd name="connsiteX101" fmla="*/ 56382 w 81448"/>
                <a:gd name="connsiteY101" fmla="*/ 8564 h 81448"/>
                <a:gd name="connsiteX102" fmla="*/ 54858 w 81448"/>
                <a:gd name="connsiteY102" fmla="*/ 6324 h 81448"/>
                <a:gd name="connsiteX103" fmla="*/ 51319 w 81448"/>
                <a:gd name="connsiteY103" fmla="*/ 4621 h 81448"/>
                <a:gd name="connsiteX104" fmla="*/ 47422 w 81448"/>
                <a:gd name="connsiteY104" fmla="*/ 3636 h 81448"/>
                <a:gd name="connsiteX105" fmla="*/ 46437 w 81448"/>
                <a:gd name="connsiteY105" fmla="*/ 2919 h 81448"/>
                <a:gd name="connsiteX106" fmla="*/ 46347 w 81448"/>
                <a:gd name="connsiteY106" fmla="*/ 1665 h 81448"/>
                <a:gd name="connsiteX107" fmla="*/ 46974 w 81448"/>
                <a:gd name="connsiteY107" fmla="*/ 545 h 81448"/>
                <a:gd name="connsiteX108" fmla="*/ 48497 w 81448"/>
                <a:gd name="connsiteY108" fmla="*/ 52 h 81448"/>
                <a:gd name="connsiteX109" fmla="*/ 56471 w 81448"/>
                <a:gd name="connsiteY109" fmla="*/ 724 h 81448"/>
                <a:gd name="connsiteX110" fmla="*/ 64266 w 81448"/>
                <a:gd name="connsiteY110" fmla="*/ 2292 h 81448"/>
                <a:gd name="connsiteX111" fmla="*/ 65207 w 81448"/>
                <a:gd name="connsiteY111" fmla="*/ 3322 h 81448"/>
                <a:gd name="connsiteX112" fmla="*/ 65341 w 81448"/>
                <a:gd name="connsiteY112" fmla="*/ 5069 h 81448"/>
                <a:gd name="connsiteX113" fmla="*/ 64579 w 81448"/>
                <a:gd name="connsiteY113" fmla="*/ 7757 h 81448"/>
                <a:gd name="connsiteX114" fmla="*/ 64355 w 81448"/>
                <a:gd name="connsiteY114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</a:cxnLst>
              <a:rect l="l" t="t" r="r" b="b"/>
              <a:pathLst>
                <a:path w="81448" h="81448">
                  <a:moveTo>
                    <a:pt x="34252" y="14029"/>
                  </a:moveTo>
                  <a:cubicBezTo>
                    <a:pt x="33177" y="14148"/>
                    <a:pt x="32176" y="14238"/>
                    <a:pt x="31250" y="14298"/>
                  </a:cubicBezTo>
                  <a:cubicBezTo>
                    <a:pt x="30325" y="14357"/>
                    <a:pt x="29444" y="14387"/>
                    <a:pt x="28607" y="14387"/>
                  </a:cubicBezTo>
                  <a:cubicBezTo>
                    <a:pt x="27711" y="14447"/>
                    <a:pt x="26845" y="14462"/>
                    <a:pt x="26009" y="14432"/>
                  </a:cubicBezTo>
                  <a:cubicBezTo>
                    <a:pt x="25173" y="14402"/>
                    <a:pt x="24337" y="14327"/>
                    <a:pt x="23501" y="14208"/>
                  </a:cubicBezTo>
                  <a:cubicBezTo>
                    <a:pt x="22425" y="14148"/>
                    <a:pt x="21186" y="13745"/>
                    <a:pt x="19782" y="12998"/>
                  </a:cubicBezTo>
                  <a:cubicBezTo>
                    <a:pt x="18379" y="12252"/>
                    <a:pt x="16930" y="11192"/>
                    <a:pt x="15437" y="9818"/>
                  </a:cubicBezTo>
                  <a:cubicBezTo>
                    <a:pt x="14123" y="8743"/>
                    <a:pt x="13780" y="7862"/>
                    <a:pt x="14407" y="7175"/>
                  </a:cubicBezTo>
                  <a:cubicBezTo>
                    <a:pt x="15034" y="6488"/>
                    <a:pt x="16393" y="6413"/>
                    <a:pt x="18483" y="6951"/>
                  </a:cubicBezTo>
                  <a:cubicBezTo>
                    <a:pt x="20813" y="7548"/>
                    <a:pt x="23262" y="7922"/>
                    <a:pt x="25830" y="8071"/>
                  </a:cubicBezTo>
                  <a:cubicBezTo>
                    <a:pt x="28398" y="8220"/>
                    <a:pt x="31116" y="8295"/>
                    <a:pt x="33983" y="8295"/>
                  </a:cubicBezTo>
                  <a:cubicBezTo>
                    <a:pt x="35655" y="8295"/>
                    <a:pt x="36880" y="8578"/>
                    <a:pt x="37656" y="9146"/>
                  </a:cubicBezTo>
                  <a:cubicBezTo>
                    <a:pt x="38433" y="9713"/>
                    <a:pt x="38821" y="10355"/>
                    <a:pt x="38821" y="11072"/>
                  </a:cubicBezTo>
                  <a:cubicBezTo>
                    <a:pt x="38761" y="11729"/>
                    <a:pt x="38343" y="12371"/>
                    <a:pt x="37567" y="12998"/>
                  </a:cubicBezTo>
                  <a:cubicBezTo>
                    <a:pt x="36790" y="13626"/>
                    <a:pt x="35685" y="13969"/>
                    <a:pt x="34252" y="14029"/>
                  </a:cubicBezTo>
                  <a:moveTo>
                    <a:pt x="51991" y="22182"/>
                  </a:moveTo>
                  <a:cubicBezTo>
                    <a:pt x="51991" y="23257"/>
                    <a:pt x="51543" y="23974"/>
                    <a:pt x="50648" y="24332"/>
                  </a:cubicBezTo>
                  <a:cubicBezTo>
                    <a:pt x="49752" y="24690"/>
                    <a:pt x="48676" y="24870"/>
                    <a:pt x="47422" y="24870"/>
                  </a:cubicBezTo>
                  <a:cubicBezTo>
                    <a:pt x="47123" y="24870"/>
                    <a:pt x="46377" y="24870"/>
                    <a:pt x="45182" y="24870"/>
                  </a:cubicBezTo>
                  <a:cubicBezTo>
                    <a:pt x="43988" y="24870"/>
                    <a:pt x="42644" y="24870"/>
                    <a:pt x="41151" y="24870"/>
                  </a:cubicBezTo>
                  <a:cubicBezTo>
                    <a:pt x="39657" y="24870"/>
                    <a:pt x="38134" y="24870"/>
                    <a:pt x="36581" y="24870"/>
                  </a:cubicBezTo>
                  <a:cubicBezTo>
                    <a:pt x="35028" y="24870"/>
                    <a:pt x="33744" y="24870"/>
                    <a:pt x="32729" y="24870"/>
                  </a:cubicBezTo>
                  <a:cubicBezTo>
                    <a:pt x="31713" y="24929"/>
                    <a:pt x="30534" y="24974"/>
                    <a:pt x="29190" y="25004"/>
                  </a:cubicBezTo>
                  <a:cubicBezTo>
                    <a:pt x="27846" y="25034"/>
                    <a:pt x="26517" y="25079"/>
                    <a:pt x="25203" y="25138"/>
                  </a:cubicBezTo>
                  <a:cubicBezTo>
                    <a:pt x="23829" y="25138"/>
                    <a:pt x="22575" y="25168"/>
                    <a:pt x="21440" y="25228"/>
                  </a:cubicBezTo>
                  <a:cubicBezTo>
                    <a:pt x="20305" y="25288"/>
                    <a:pt x="19439" y="25348"/>
                    <a:pt x="18842" y="25407"/>
                  </a:cubicBezTo>
                  <a:cubicBezTo>
                    <a:pt x="18483" y="25467"/>
                    <a:pt x="18155" y="25542"/>
                    <a:pt x="17856" y="25631"/>
                  </a:cubicBezTo>
                  <a:cubicBezTo>
                    <a:pt x="17558" y="25721"/>
                    <a:pt x="17289" y="25795"/>
                    <a:pt x="17050" y="25855"/>
                  </a:cubicBezTo>
                  <a:cubicBezTo>
                    <a:pt x="16751" y="25975"/>
                    <a:pt x="16467" y="26094"/>
                    <a:pt x="16199" y="26214"/>
                  </a:cubicBezTo>
                  <a:cubicBezTo>
                    <a:pt x="15930" y="26333"/>
                    <a:pt x="15676" y="26423"/>
                    <a:pt x="15437" y="26482"/>
                  </a:cubicBezTo>
                  <a:cubicBezTo>
                    <a:pt x="14541" y="26841"/>
                    <a:pt x="13615" y="27050"/>
                    <a:pt x="12660" y="27109"/>
                  </a:cubicBezTo>
                  <a:cubicBezTo>
                    <a:pt x="11704" y="27169"/>
                    <a:pt x="10360" y="26930"/>
                    <a:pt x="8628" y="26393"/>
                  </a:cubicBezTo>
                  <a:cubicBezTo>
                    <a:pt x="8210" y="26273"/>
                    <a:pt x="7747" y="26124"/>
                    <a:pt x="7239" y="25945"/>
                  </a:cubicBezTo>
                  <a:cubicBezTo>
                    <a:pt x="6732" y="25766"/>
                    <a:pt x="6179" y="25586"/>
                    <a:pt x="5582" y="25407"/>
                  </a:cubicBezTo>
                  <a:cubicBezTo>
                    <a:pt x="5044" y="25168"/>
                    <a:pt x="4477" y="24900"/>
                    <a:pt x="3880" y="24601"/>
                  </a:cubicBezTo>
                  <a:cubicBezTo>
                    <a:pt x="3282" y="24302"/>
                    <a:pt x="2715" y="23974"/>
                    <a:pt x="2177" y="23615"/>
                  </a:cubicBezTo>
                  <a:cubicBezTo>
                    <a:pt x="624" y="22660"/>
                    <a:pt x="-78" y="21794"/>
                    <a:pt x="72" y="21017"/>
                  </a:cubicBezTo>
                  <a:cubicBezTo>
                    <a:pt x="221" y="20241"/>
                    <a:pt x="1013" y="19912"/>
                    <a:pt x="2446" y="20032"/>
                  </a:cubicBezTo>
                  <a:cubicBezTo>
                    <a:pt x="3521" y="20151"/>
                    <a:pt x="4611" y="20256"/>
                    <a:pt x="5716" y="20345"/>
                  </a:cubicBezTo>
                  <a:cubicBezTo>
                    <a:pt x="6821" y="20435"/>
                    <a:pt x="7971" y="20509"/>
                    <a:pt x="9166" y="20569"/>
                  </a:cubicBezTo>
                  <a:cubicBezTo>
                    <a:pt x="10420" y="20689"/>
                    <a:pt x="11749" y="20763"/>
                    <a:pt x="13152" y="20793"/>
                  </a:cubicBezTo>
                  <a:cubicBezTo>
                    <a:pt x="14556" y="20823"/>
                    <a:pt x="16094" y="20838"/>
                    <a:pt x="17767" y="20838"/>
                  </a:cubicBezTo>
                  <a:cubicBezTo>
                    <a:pt x="18543" y="20838"/>
                    <a:pt x="19678" y="20853"/>
                    <a:pt x="21171" y="20883"/>
                  </a:cubicBezTo>
                  <a:cubicBezTo>
                    <a:pt x="22664" y="20913"/>
                    <a:pt x="24217" y="20898"/>
                    <a:pt x="25830" y="20838"/>
                  </a:cubicBezTo>
                  <a:cubicBezTo>
                    <a:pt x="27443" y="20838"/>
                    <a:pt x="28996" y="20823"/>
                    <a:pt x="30489" y="20793"/>
                  </a:cubicBezTo>
                  <a:cubicBezTo>
                    <a:pt x="31982" y="20763"/>
                    <a:pt x="33147" y="20689"/>
                    <a:pt x="33983" y="20569"/>
                  </a:cubicBezTo>
                  <a:cubicBezTo>
                    <a:pt x="34282" y="20569"/>
                    <a:pt x="34745" y="20450"/>
                    <a:pt x="35372" y="20211"/>
                  </a:cubicBezTo>
                  <a:cubicBezTo>
                    <a:pt x="35999" y="19972"/>
                    <a:pt x="36462" y="19763"/>
                    <a:pt x="36760" y="19584"/>
                  </a:cubicBezTo>
                  <a:cubicBezTo>
                    <a:pt x="36940" y="19524"/>
                    <a:pt x="37119" y="19464"/>
                    <a:pt x="37298" y="19404"/>
                  </a:cubicBezTo>
                  <a:cubicBezTo>
                    <a:pt x="37477" y="19345"/>
                    <a:pt x="37656" y="19285"/>
                    <a:pt x="37836" y="19225"/>
                  </a:cubicBezTo>
                  <a:cubicBezTo>
                    <a:pt x="38015" y="19225"/>
                    <a:pt x="38209" y="19210"/>
                    <a:pt x="38418" y="19180"/>
                  </a:cubicBezTo>
                  <a:cubicBezTo>
                    <a:pt x="38627" y="19151"/>
                    <a:pt x="38821" y="19106"/>
                    <a:pt x="39000" y="19046"/>
                  </a:cubicBezTo>
                  <a:cubicBezTo>
                    <a:pt x="40613" y="18867"/>
                    <a:pt x="42106" y="18807"/>
                    <a:pt x="43480" y="18867"/>
                  </a:cubicBezTo>
                  <a:cubicBezTo>
                    <a:pt x="44854" y="18927"/>
                    <a:pt x="46317" y="19046"/>
                    <a:pt x="47870" y="19225"/>
                  </a:cubicBezTo>
                  <a:cubicBezTo>
                    <a:pt x="49065" y="19404"/>
                    <a:pt x="50050" y="19718"/>
                    <a:pt x="50827" y="20166"/>
                  </a:cubicBezTo>
                  <a:cubicBezTo>
                    <a:pt x="51603" y="20614"/>
                    <a:pt x="51991" y="21286"/>
                    <a:pt x="51991" y="22182"/>
                  </a:cubicBezTo>
                  <a:moveTo>
                    <a:pt x="26726" y="30514"/>
                  </a:moveTo>
                  <a:cubicBezTo>
                    <a:pt x="29294" y="30514"/>
                    <a:pt x="31698" y="30902"/>
                    <a:pt x="33938" y="31679"/>
                  </a:cubicBezTo>
                  <a:cubicBezTo>
                    <a:pt x="36178" y="32455"/>
                    <a:pt x="38134" y="33530"/>
                    <a:pt x="39807" y="34904"/>
                  </a:cubicBezTo>
                  <a:cubicBezTo>
                    <a:pt x="41419" y="36338"/>
                    <a:pt x="42704" y="38055"/>
                    <a:pt x="43659" y="40056"/>
                  </a:cubicBezTo>
                  <a:cubicBezTo>
                    <a:pt x="44615" y="42057"/>
                    <a:pt x="45093" y="44312"/>
                    <a:pt x="45093" y="46820"/>
                  </a:cubicBezTo>
                  <a:cubicBezTo>
                    <a:pt x="45093" y="49329"/>
                    <a:pt x="44630" y="51598"/>
                    <a:pt x="43704" y="53629"/>
                  </a:cubicBezTo>
                  <a:cubicBezTo>
                    <a:pt x="42778" y="55660"/>
                    <a:pt x="41479" y="57392"/>
                    <a:pt x="39807" y="58826"/>
                  </a:cubicBezTo>
                  <a:cubicBezTo>
                    <a:pt x="38194" y="60259"/>
                    <a:pt x="36268" y="61364"/>
                    <a:pt x="34028" y="62141"/>
                  </a:cubicBezTo>
                  <a:cubicBezTo>
                    <a:pt x="31788" y="62917"/>
                    <a:pt x="29354" y="63305"/>
                    <a:pt x="26726" y="63305"/>
                  </a:cubicBezTo>
                  <a:cubicBezTo>
                    <a:pt x="24038" y="63305"/>
                    <a:pt x="21574" y="62917"/>
                    <a:pt x="19334" y="62141"/>
                  </a:cubicBezTo>
                  <a:cubicBezTo>
                    <a:pt x="17095" y="61364"/>
                    <a:pt x="15168" y="60259"/>
                    <a:pt x="13556" y="58826"/>
                  </a:cubicBezTo>
                  <a:cubicBezTo>
                    <a:pt x="11883" y="57392"/>
                    <a:pt x="10599" y="55660"/>
                    <a:pt x="9703" y="53629"/>
                  </a:cubicBezTo>
                  <a:cubicBezTo>
                    <a:pt x="8807" y="51598"/>
                    <a:pt x="8359" y="49329"/>
                    <a:pt x="8359" y="46820"/>
                  </a:cubicBezTo>
                  <a:cubicBezTo>
                    <a:pt x="8359" y="44312"/>
                    <a:pt x="8822" y="42057"/>
                    <a:pt x="9748" y="40056"/>
                  </a:cubicBezTo>
                  <a:cubicBezTo>
                    <a:pt x="10674" y="38055"/>
                    <a:pt x="11973" y="36338"/>
                    <a:pt x="13645" y="34904"/>
                  </a:cubicBezTo>
                  <a:cubicBezTo>
                    <a:pt x="15258" y="33530"/>
                    <a:pt x="17184" y="32455"/>
                    <a:pt x="19424" y="31679"/>
                  </a:cubicBezTo>
                  <a:cubicBezTo>
                    <a:pt x="21664" y="30902"/>
                    <a:pt x="24098" y="30514"/>
                    <a:pt x="26726" y="30514"/>
                  </a:cubicBezTo>
                  <a:moveTo>
                    <a:pt x="26726" y="35263"/>
                  </a:moveTo>
                  <a:cubicBezTo>
                    <a:pt x="23680" y="35263"/>
                    <a:pt x="21082" y="36353"/>
                    <a:pt x="18931" y="38533"/>
                  </a:cubicBezTo>
                  <a:cubicBezTo>
                    <a:pt x="16781" y="40713"/>
                    <a:pt x="15706" y="43505"/>
                    <a:pt x="15706" y="46910"/>
                  </a:cubicBezTo>
                  <a:cubicBezTo>
                    <a:pt x="15706" y="50493"/>
                    <a:pt x="16796" y="53271"/>
                    <a:pt x="18976" y="55242"/>
                  </a:cubicBezTo>
                  <a:cubicBezTo>
                    <a:pt x="21156" y="57213"/>
                    <a:pt x="23739" y="58199"/>
                    <a:pt x="26726" y="58199"/>
                  </a:cubicBezTo>
                  <a:cubicBezTo>
                    <a:pt x="29653" y="58199"/>
                    <a:pt x="32221" y="57213"/>
                    <a:pt x="34431" y="55242"/>
                  </a:cubicBezTo>
                  <a:cubicBezTo>
                    <a:pt x="36641" y="53271"/>
                    <a:pt x="37746" y="50493"/>
                    <a:pt x="37746" y="46910"/>
                  </a:cubicBezTo>
                  <a:cubicBezTo>
                    <a:pt x="37746" y="43505"/>
                    <a:pt x="36671" y="40713"/>
                    <a:pt x="34521" y="38533"/>
                  </a:cubicBezTo>
                  <a:cubicBezTo>
                    <a:pt x="32370" y="36353"/>
                    <a:pt x="29772" y="35263"/>
                    <a:pt x="26726" y="35263"/>
                  </a:cubicBezTo>
                  <a:moveTo>
                    <a:pt x="64355" y="10445"/>
                  </a:moveTo>
                  <a:lnTo>
                    <a:pt x="64355" y="40459"/>
                  </a:lnTo>
                  <a:cubicBezTo>
                    <a:pt x="65729" y="40339"/>
                    <a:pt x="67058" y="40175"/>
                    <a:pt x="68342" y="39966"/>
                  </a:cubicBezTo>
                  <a:cubicBezTo>
                    <a:pt x="69626" y="39757"/>
                    <a:pt x="70627" y="39294"/>
                    <a:pt x="71344" y="38578"/>
                  </a:cubicBezTo>
                  <a:cubicBezTo>
                    <a:pt x="71762" y="38159"/>
                    <a:pt x="72822" y="37920"/>
                    <a:pt x="74524" y="37861"/>
                  </a:cubicBezTo>
                  <a:cubicBezTo>
                    <a:pt x="76227" y="37801"/>
                    <a:pt x="77794" y="37861"/>
                    <a:pt x="79228" y="38040"/>
                  </a:cubicBezTo>
                  <a:cubicBezTo>
                    <a:pt x="80661" y="38398"/>
                    <a:pt x="81706" y="38921"/>
                    <a:pt x="82364" y="39608"/>
                  </a:cubicBezTo>
                  <a:cubicBezTo>
                    <a:pt x="83021" y="40295"/>
                    <a:pt x="83290" y="40997"/>
                    <a:pt x="83170" y="41713"/>
                  </a:cubicBezTo>
                  <a:cubicBezTo>
                    <a:pt x="83050" y="42430"/>
                    <a:pt x="82558" y="43042"/>
                    <a:pt x="81692" y="43550"/>
                  </a:cubicBezTo>
                  <a:cubicBezTo>
                    <a:pt x="80826" y="44058"/>
                    <a:pt x="79616" y="44312"/>
                    <a:pt x="78063" y="44312"/>
                  </a:cubicBezTo>
                  <a:lnTo>
                    <a:pt x="64355" y="44312"/>
                  </a:lnTo>
                  <a:lnTo>
                    <a:pt x="64355" y="64739"/>
                  </a:lnTo>
                  <a:cubicBezTo>
                    <a:pt x="64415" y="71190"/>
                    <a:pt x="64072" y="76356"/>
                    <a:pt x="63325" y="80239"/>
                  </a:cubicBezTo>
                  <a:cubicBezTo>
                    <a:pt x="62578" y="84121"/>
                    <a:pt x="61429" y="86062"/>
                    <a:pt x="59876" y="86062"/>
                  </a:cubicBezTo>
                  <a:cubicBezTo>
                    <a:pt x="59219" y="86122"/>
                    <a:pt x="58696" y="85704"/>
                    <a:pt x="58308" y="84808"/>
                  </a:cubicBezTo>
                  <a:cubicBezTo>
                    <a:pt x="57920" y="83912"/>
                    <a:pt x="57606" y="82717"/>
                    <a:pt x="57367" y="81224"/>
                  </a:cubicBezTo>
                  <a:cubicBezTo>
                    <a:pt x="57128" y="79731"/>
                    <a:pt x="56964" y="78014"/>
                    <a:pt x="56874" y="76073"/>
                  </a:cubicBezTo>
                  <a:cubicBezTo>
                    <a:pt x="56785" y="74131"/>
                    <a:pt x="56740" y="72115"/>
                    <a:pt x="56740" y="70025"/>
                  </a:cubicBezTo>
                  <a:lnTo>
                    <a:pt x="56740" y="12147"/>
                  </a:lnTo>
                  <a:cubicBezTo>
                    <a:pt x="56740" y="10714"/>
                    <a:pt x="56620" y="9519"/>
                    <a:pt x="56382" y="8564"/>
                  </a:cubicBezTo>
                  <a:cubicBezTo>
                    <a:pt x="56143" y="7608"/>
                    <a:pt x="55635" y="6861"/>
                    <a:pt x="54858" y="6324"/>
                  </a:cubicBezTo>
                  <a:cubicBezTo>
                    <a:pt x="53843" y="5607"/>
                    <a:pt x="52663" y="5040"/>
                    <a:pt x="51319" y="4621"/>
                  </a:cubicBezTo>
                  <a:cubicBezTo>
                    <a:pt x="49976" y="4203"/>
                    <a:pt x="48676" y="3875"/>
                    <a:pt x="47422" y="3636"/>
                  </a:cubicBezTo>
                  <a:cubicBezTo>
                    <a:pt x="46944" y="3576"/>
                    <a:pt x="46616" y="3337"/>
                    <a:pt x="46437" y="2919"/>
                  </a:cubicBezTo>
                  <a:cubicBezTo>
                    <a:pt x="46257" y="2501"/>
                    <a:pt x="46228" y="2083"/>
                    <a:pt x="46347" y="1665"/>
                  </a:cubicBezTo>
                  <a:cubicBezTo>
                    <a:pt x="46407" y="1247"/>
                    <a:pt x="46616" y="873"/>
                    <a:pt x="46974" y="545"/>
                  </a:cubicBezTo>
                  <a:cubicBezTo>
                    <a:pt x="47333" y="216"/>
                    <a:pt x="47840" y="52"/>
                    <a:pt x="48497" y="52"/>
                  </a:cubicBezTo>
                  <a:cubicBezTo>
                    <a:pt x="50767" y="112"/>
                    <a:pt x="53425" y="336"/>
                    <a:pt x="56471" y="724"/>
                  </a:cubicBezTo>
                  <a:cubicBezTo>
                    <a:pt x="59517" y="1112"/>
                    <a:pt x="62116" y="1635"/>
                    <a:pt x="64266" y="2292"/>
                  </a:cubicBezTo>
                  <a:cubicBezTo>
                    <a:pt x="64624" y="2471"/>
                    <a:pt x="64938" y="2815"/>
                    <a:pt x="65207" y="3322"/>
                  </a:cubicBezTo>
                  <a:cubicBezTo>
                    <a:pt x="65475" y="3830"/>
                    <a:pt x="65520" y="4412"/>
                    <a:pt x="65341" y="5069"/>
                  </a:cubicBezTo>
                  <a:cubicBezTo>
                    <a:pt x="64983" y="5965"/>
                    <a:pt x="64729" y="6861"/>
                    <a:pt x="64579" y="7757"/>
                  </a:cubicBezTo>
                  <a:cubicBezTo>
                    <a:pt x="64430" y="8653"/>
                    <a:pt x="64355" y="9549"/>
                    <a:pt x="64355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6" name="자유형: 도형 685">
              <a:extLst>
                <a:ext uri="{FF2B5EF4-FFF2-40B4-BE49-F238E27FC236}">
                  <a16:creationId xmlns:a16="http://schemas.microsoft.com/office/drawing/2014/main" id="{8E945768-51A0-478E-B17B-BCDC3A2E8601}"/>
                </a:ext>
              </a:extLst>
            </p:cNvPr>
            <p:cNvSpPr/>
            <p:nvPr/>
          </p:nvSpPr>
          <p:spPr>
            <a:xfrm>
              <a:off x="6801188" y="4272506"/>
              <a:ext cx="57014" cy="81449"/>
            </a:xfrm>
            <a:custGeom>
              <a:avLst/>
              <a:gdLst>
                <a:gd name="connsiteX0" fmla="*/ 55708 w 57014"/>
                <a:gd name="connsiteY0" fmla="*/ 35800 h 81448"/>
                <a:gd name="connsiteX1" fmla="*/ 53647 w 57014"/>
                <a:gd name="connsiteY1" fmla="*/ 35890 h 81448"/>
                <a:gd name="connsiteX2" fmla="*/ 51587 w 57014"/>
                <a:gd name="connsiteY2" fmla="*/ 35979 h 81448"/>
                <a:gd name="connsiteX3" fmla="*/ 49929 w 57014"/>
                <a:gd name="connsiteY3" fmla="*/ 36024 h 81448"/>
                <a:gd name="connsiteX4" fmla="*/ 48899 w 57014"/>
                <a:gd name="connsiteY4" fmla="*/ 36069 h 81448"/>
                <a:gd name="connsiteX5" fmla="*/ 46659 w 57014"/>
                <a:gd name="connsiteY5" fmla="*/ 36562 h 81448"/>
                <a:gd name="connsiteX6" fmla="*/ 43971 w 57014"/>
                <a:gd name="connsiteY6" fmla="*/ 37413 h 81448"/>
                <a:gd name="connsiteX7" fmla="*/ 40701 w 57014"/>
                <a:gd name="connsiteY7" fmla="*/ 38219 h 81448"/>
                <a:gd name="connsiteX8" fmla="*/ 38147 w 57014"/>
                <a:gd name="connsiteY8" fmla="*/ 37682 h 81448"/>
                <a:gd name="connsiteX9" fmla="*/ 35280 w 57014"/>
                <a:gd name="connsiteY9" fmla="*/ 36562 h 81448"/>
                <a:gd name="connsiteX10" fmla="*/ 31876 w 57014"/>
                <a:gd name="connsiteY10" fmla="*/ 34725 h 81448"/>
                <a:gd name="connsiteX11" fmla="*/ 30353 w 57014"/>
                <a:gd name="connsiteY11" fmla="*/ 32440 h 81448"/>
                <a:gd name="connsiteX12" fmla="*/ 33041 w 57014"/>
                <a:gd name="connsiteY12" fmla="*/ 31679 h 81448"/>
                <a:gd name="connsiteX13" fmla="*/ 37028 w 57014"/>
                <a:gd name="connsiteY13" fmla="*/ 31948 h 81448"/>
                <a:gd name="connsiteX14" fmla="*/ 41910 w 57014"/>
                <a:gd name="connsiteY14" fmla="*/ 32037 h 81448"/>
                <a:gd name="connsiteX15" fmla="*/ 48540 w 57014"/>
                <a:gd name="connsiteY15" fmla="*/ 31948 h 81448"/>
                <a:gd name="connsiteX16" fmla="*/ 55708 w 57014"/>
                <a:gd name="connsiteY16" fmla="*/ 31679 h 81448"/>
                <a:gd name="connsiteX17" fmla="*/ 55708 w 57014"/>
                <a:gd name="connsiteY17" fmla="*/ 12147 h 81448"/>
                <a:gd name="connsiteX18" fmla="*/ 55349 w 57014"/>
                <a:gd name="connsiteY18" fmla="*/ 8564 h 81448"/>
                <a:gd name="connsiteX19" fmla="*/ 53826 w 57014"/>
                <a:gd name="connsiteY19" fmla="*/ 6324 h 81448"/>
                <a:gd name="connsiteX20" fmla="*/ 50332 w 57014"/>
                <a:gd name="connsiteY20" fmla="*/ 4621 h 81448"/>
                <a:gd name="connsiteX21" fmla="*/ 46390 w 57014"/>
                <a:gd name="connsiteY21" fmla="*/ 3636 h 81448"/>
                <a:gd name="connsiteX22" fmla="*/ 45449 w 57014"/>
                <a:gd name="connsiteY22" fmla="*/ 2919 h 81448"/>
                <a:gd name="connsiteX23" fmla="*/ 45315 w 57014"/>
                <a:gd name="connsiteY23" fmla="*/ 1665 h 81448"/>
                <a:gd name="connsiteX24" fmla="*/ 46032 w 57014"/>
                <a:gd name="connsiteY24" fmla="*/ 545 h 81448"/>
                <a:gd name="connsiteX25" fmla="*/ 47555 w 57014"/>
                <a:gd name="connsiteY25" fmla="*/ 52 h 81448"/>
                <a:gd name="connsiteX26" fmla="*/ 55618 w 57014"/>
                <a:gd name="connsiteY26" fmla="*/ 724 h 81448"/>
                <a:gd name="connsiteX27" fmla="*/ 63502 w 57014"/>
                <a:gd name="connsiteY27" fmla="*/ 2292 h 81448"/>
                <a:gd name="connsiteX28" fmla="*/ 64398 w 57014"/>
                <a:gd name="connsiteY28" fmla="*/ 3322 h 81448"/>
                <a:gd name="connsiteX29" fmla="*/ 64488 w 57014"/>
                <a:gd name="connsiteY29" fmla="*/ 5069 h 81448"/>
                <a:gd name="connsiteX30" fmla="*/ 63771 w 57014"/>
                <a:gd name="connsiteY30" fmla="*/ 7757 h 81448"/>
                <a:gd name="connsiteX31" fmla="*/ 63413 w 57014"/>
                <a:gd name="connsiteY31" fmla="*/ 10445 h 81448"/>
                <a:gd name="connsiteX32" fmla="*/ 63413 w 57014"/>
                <a:gd name="connsiteY32" fmla="*/ 64739 h 81448"/>
                <a:gd name="connsiteX33" fmla="*/ 62293 w 57014"/>
                <a:gd name="connsiteY33" fmla="*/ 80239 h 81448"/>
                <a:gd name="connsiteX34" fmla="*/ 58933 w 57014"/>
                <a:gd name="connsiteY34" fmla="*/ 86062 h 81448"/>
                <a:gd name="connsiteX35" fmla="*/ 57321 w 57014"/>
                <a:gd name="connsiteY35" fmla="*/ 84808 h 81448"/>
                <a:gd name="connsiteX36" fmla="*/ 56335 w 57014"/>
                <a:gd name="connsiteY36" fmla="*/ 81224 h 81448"/>
                <a:gd name="connsiteX37" fmla="*/ 55842 w 57014"/>
                <a:gd name="connsiteY37" fmla="*/ 76117 h 81448"/>
                <a:gd name="connsiteX38" fmla="*/ 55708 w 57014"/>
                <a:gd name="connsiteY38" fmla="*/ 70115 h 81448"/>
                <a:gd name="connsiteX39" fmla="*/ 55708 w 57014"/>
                <a:gd name="connsiteY39" fmla="*/ 35800 h 81448"/>
                <a:gd name="connsiteX40" fmla="*/ 15122 w 57014"/>
                <a:gd name="connsiteY40" fmla="*/ 59722 h 81448"/>
                <a:gd name="connsiteX41" fmla="*/ 9612 w 57014"/>
                <a:gd name="connsiteY41" fmla="*/ 58512 h 81448"/>
                <a:gd name="connsiteX42" fmla="*/ 7865 w 57014"/>
                <a:gd name="connsiteY42" fmla="*/ 53002 h 81448"/>
                <a:gd name="connsiteX43" fmla="*/ 7865 w 57014"/>
                <a:gd name="connsiteY43" fmla="*/ 25138 h 81448"/>
                <a:gd name="connsiteX44" fmla="*/ 6162 w 57014"/>
                <a:gd name="connsiteY44" fmla="*/ 21644 h 81448"/>
                <a:gd name="connsiteX45" fmla="*/ 1504 w 57014"/>
                <a:gd name="connsiteY45" fmla="*/ 20211 h 81448"/>
                <a:gd name="connsiteX46" fmla="*/ 70 w 57014"/>
                <a:gd name="connsiteY46" fmla="*/ 18240 h 81448"/>
                <a:gd name="connsiteX47" fmla="*/ 2131 w 57014"/>
                <a:gd name="connsiteY47" fmla="*/ 16537 h 81448"/>
                <a:gd name="connsiteX48" fmla="*/ 4684 w 57014"/>
                <a:gd name="connsiteY48" fmla="*/ 16537 h 81448"/>
                <a:gd name="connsiteX49" fmla="*/ 8313 w 57014"/>
                <a:gd name="connsiteY49" fmla="*/ 16627 h 81448"/>
                <a:gd name="connsiteX50" fmla="*/ 12389 w 57014"/>
                <a:gd name="connsiteY50" fmla="*/ 16941 h 81448"/>
                <a:gd name="connsiteX51" fmla="*/ 16287 w 57014"/>
                <a:gd name="connsiteY51" fmla="*/ 17254 h 81448"/>
                <a:gd name="connsiteX52" fmla="*/ 21483 w 57014"/>
                <a:gd name="connsiteY52" fmla="*/ 17433 h 81448"/>
                <a:gd name="connsiteX53" fmla="*/ 26679 w 57014"/>
                <a:gd name="connsiteY53" fmla="*/ 16985 h 81448"/>
                <a:gd name="connsiteX54" fmla="*/ 27844 w 57014"/>
                <a:gd name="connsiteY54" fmla="*/ 16806 h 81448"/>
                <a:gd name="connsiteX55" fmla="*/ 28830 w 57014"/>
                <a:gd name="connsiteY55" fmla="*/ 16358 h 81448"/>
                <a:gd name="connsiteX56" fmla="*/ 29726 w 57014"/>
                <a:gd name="connsiteY56" fmla="*/ 15776 h 81448"/>
                <a:gd name="connsiteX57" fmla="*/ 30980 w 57014"/>
                <a:gd name="connsiteY57" fmla="*/ 15373 h 81448"/>
                <a:gd name="connsiteX58" fmla="*/ 35012 w 57014"/>
                <a:gd name="connsiteY58" fmla="*/ 15149 h 81448"/>
                <a:gd name="connsiteX59" fmla="*/ 39223 w 57014"/>
                <a:gd name="connsiteY59" fmla="*/ 15373 h 81448"/>
                <a:gd name="connsiteX60" fmla="*/ 42090 w 57014"/>
                <a:gd name="connsiteY60" fmla="*/ 16627 h 81448"/>
                <a:gd name="connsiteX61" fmla="*/ 42986 w 57014"/>
                <a:gd name="connsiteY61" fmla="*/ 18688 h 81448"/>
                <a:gd name="connsiteX62" fmla="*/ 42000 w 57014"/>
                <a:gd name="connsiteY62" fmla="*/ 20659 h 81448"/>
                <a:gd name="connsiteX63" fmla="*/ 39312 w 57014"/>
                <a:gd name="connsiteY63" fmla="*/ 21555 h 81448"/>
                <a:gd name="connsiteX64" fmla="*/ 33981 w 57014"/>
                <a:gd name="connsiteY64" fmla="*/ 21644 h 81448"/>
                <a:gd name="connsiteX65" fmla="*/ 27755 w 57014"/>
                <a:gd name="connsiteY65" fmla="*/ 21644 h 81448"/>
                <a:gd name="connsiteX66" fmla="*/ 21438 w 57014"/>
                <a:gd name="connsiteY66" fmla="*/ 21644 h 81448"/>
                <a:gd name="connsiteX67" fmla="*/ 16107 w 57014"/>
                <a:gd name="connsiteY67" fmla="*/ 21644 h 81448"/>
                <a:gd name="connsiteX68" fmla="*/ 16107 w 57014"/>
                <a:gd name="connsiteY68" fmla="*/ 50314 h 81448"/>
                <a:gd name="connsiteX69" fmla="*/ 17003 w 57014"/>
                <a:gd name="connsiteY69" fmla="*/ 52420 h 81448"/>
                <a:gd name="connsiteX70" fmla="*/ 19243 w 57014"/>
                <a:gd name="connsiteY70" fmla="*/ 52823 h 81448"/>
                <a:gd name="connsiteX71" fmla="*/ 25649 w 57014"/>
                <a:gd name="connsiteY71" fmla="*/ 52330 h 81448"/>
                <a:gd name="connsiteX72" fmla="*/ 33041 w 57014"/>
                <a:gd name="connsiteY72" fmla="*/ 51031 h 81448"/>
                <a:gd name="connsiteX73" fmla="*/ 40342 w 57014"/>
                <a:gd name="connsiteY73" fmla="*/ 49284 h 81448"/>
                <a:gd name="connsiteX74" fmla="*/ 46748 w 57014"/>
                <a:gd name="connsiteY74" fmla="*/ 47358 h 81448"/>
                <a:gd name="connsiteX75" fmla="*/ 47868 w 57014"/>
                <a:gd name="connsiteY75" fmla="*/ 47447 h 81448"/>
                <a:gd name="connsiteX76" fmla="*/ 48451 w 57014"/>
                <a:gd name="connsiteY76" fmla="*/ 48522 h 81448"/>
                <a:gd name="connsiteX77" fmla="*/ 48092 w 57014"/>
                <a:gd name="connsiteY77" fmla="*/ 50001 h 81448"/>
                <a:gd name="connsiteX78" fmla="*/ 46480 w 57014"/>
                <a:gd name="connsiteY78" fmla="*/ 51389 h 81448"/>
                <a:gd name="connsiteX79" fmla="*/ 39536 w 57014"/>
                <a:gd name="connsiteY79" fmla="*/ 54122 h 81448"/>
                <a:gd name="connsiteX80" fmla="*/ 31428 w 57014"/>
                <a:gd name="connsiteY80" fmla="*/ 56675 h 81448"/>
                <a:gd name="connsiteX81" fmla="*/ 23051 w 57014"/>
                <a:gd name="connsiteY81" fmla="*/ 58647 h 81448"/>
                <a:gd name="connsiteX82" fmla="*/ 15122 w 57014"/>
                <a:gd name="connsiteY82" fmla="*/ 59722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</a:cxnLst>
              <a:rect l="l" t="t" r="r" b="b"/>
              <a:pathLst>
                <a:path w="57014" h="81448">
                  <a:moveTo>
                    <a:pt x="55708" y="35800"/>
                  </a:moveTo>
                  <a:cubicBezTo>
                    <a:pt x="55051" y="35860"/>
                    <a:pt x="54364" y="35890"/>
                    <a:pt x="53647" y="35890"/>
                  </a:cubicBezTo>
                  <a:cubicBezTo>
                    <a:pt x="52930" y="35890"/>
                    <a:pt x="52244" y="35920"/>
                    <a:pt x="51587" y="35979"/>
                  </a:cubicBezTo>
                  <a:cubicBezTo>
                    <a:pt x="50989" y="35979"/>
                    <a:pt x="50437" y="35994"/>
                    <a:pt x="49929" y="36024"/>
                  </a:cubicBezTo>
                  <a:cubicBezTo>
                    <a:pt x="49421" y="36054"/>
                    <a:pt x="49078" y="36069"/>
                    <a:pt x="48899" y="36069"/>
                  </a:cubicBezTo>
                  <a:cubicBezTo>
                    <a:pt x="48301" y="36188"/>
                    <a:pt x="47555" y="36353"/>
                    <a:pt x="46659" y="36562"/>
                  </a:cubicBezTo>
                  <a:cubicBezTo>
                    <a:pt x="45763" y="36771"/>
                    <a:pt x="44867" y="37054"/>
                    <a:pt x="43971" y="37413"/>
                  </a:cubicBezTo>
                  <a:cubicBezTo>
                    <a:pt x="42717" y="37950"/>
                    <a:pt x="41627" y="38219"/>
                    <a:pt x="40701" y="38219"/>
                  </a:cubicBezTo>
                  <a:cubicBezTo>
                    <a:pt x="39775" y="38219"/>
                    <a:pt x="38924" y="38040"/>
                    <a:pt x="38147" y="37682"/>
                  </a:cubicBezTo>
                  <a:cubicBezTo>
                    <a:pt x="37431" y="37502"/>
                    <a:pt x="36475" y="37129"/>
                    <a:pt x="35280" y="36562"/>
                  </a:cubicBezTo>
                  <a:cubicBezTo>
                    <a:pt x="34086" y="35994"/>
                    <a:pt x="32951" y="35382"/>
                    <a:pt x="31876" y="34725"/>
                  </a:cubicBezTo>
                  <a:cubicBezTo>
                    <a:pt x="30622" y="33889"/>
                    <a:pt x="30114" y="33127"/>
                    <a:pt x="30353" y="32440"/>
                  </a:cubicBezTo>
                  <a:cubicBezTo>
                    <a:pt x="30592" y="31753"/>
                    <a:pt x="31488" y="31500"/>
                    <a:pt x="33041" y="31679"/>
                  </a:cubicBezTo>
                  <a:cubicBezTo>
                    <a:pt x="33877" y="31798"/>
                    <a:pt x="35206" y="31888"/>
                    <a:pt x="37028" y="31948"/>
                  </a:cubicBezTo>
                  <a:cubicBezTo>
                    <a:pt x="38849" y="32007"/>
                    <a:pt x="40477" y="32037"/>
                    <a:pt x="41910" y="32037"/>
                  </a:cubicBezTo>
                  <a:cubicBezTo>
                    <a:pt x="43702" y="32037"/>
                    <a:pt x="45912" y="32007"/>
                    <a:pt x="48540" y="31948"/>
                  </a:cubicBezTo>
                  <a:cubicBezTo>
                    <a:pt x="51168" y="31888"/>
                    <a:pt x="53558" y="31798"/>
                    <a:pt x="55708" y="31679"/>
                  </a:cubicBezTo>
                  <a:lnTo>
                    <a:pt x="55708" y="12147"/>
                  </a:lnTo>
                  <a:cubicBezTo>
                    <a:pt x="55708" y="10714"/>
                    <a:pt x="55588" y="9519"/>
                    <a:pt x="55349" y="8564"/>
                  </a:cubicBezTo>
                  <a:cubicBezTo>
                    <a:pt x="55111" y="7608"/>
                    <a:pt x="54603" y="6861"/>
                    <a:pt x="53826" y="6324"/>
                  </a:cubicBezTo>
                  <a:cubicBezTo>
                    <a:pt x="52871" y="5607"/>
                    <a:pt x="51706" y="5040"/>
                    <a:pt x="50332" y="4621"/>
                  </a:cubicBezTo>
                  <a:cubicBezTo>
                    <a:pt x="48958" y="4203"/>
                    <a:pt x="47644" y="3875"/>
                    <a:pt x="46390" y="3636"/>
                  </a:cubicBezTo>
                  <a:cubicBezTo>
                    <a:pt x="45912" y="3576"/>
                    <a:pt x="45599" y="3337"/>
                    <a:pt x="45449" y="2919"/>
                  </a:cubicBezTo>
                  <a:cubicBezTo>
                    <a:pt x="45300" y="2501"/>
                    <a:pt x="45255" y="2083"/>
                    <a:pt x="45315" y="1665"/>
                  </a:cubicBezTo>
                  <a:cubicBezTo>
                    <a:pt x="45434" y="1247"/>
                    <a:pt x="45673" y="873"/>
                    <a:pt x="46032" y="545"/>
                  </a:cubicBezTo>
                  <a:cubicBezTo>
                    <a:pt x="46390" y="216"/>
                    <a:pt x="46898" y="52"/>
                    <a:pt x="47555" y="52"/>
                  </a:cubicBezTo>
                  <a:cubicBezTo>
                    <a:pt x="49825" y="112"/>
                    <a:pt x="52512" y="336"/>
                    <a:pt x="55618" y="724"/>
                  </a:cubicBezTo>
                  <a:cubicBezTo>
                    <a:pt x="58724" y="1112"/>
                    <a:pt x="61352" y="1635"/>
                    <a:pt x="63502" y="2292"/>
                  </a:cubicBezTo>
                  <a:cubicBezTo>
                    <a:pt x="63861" y="2471"/>
                    <a:pt x="64160" y="2815"/>
                    <a:pt x="64398" y="3322"/>
                  </a:cubicBezTo>
                  <a:cubicBezTo>
                    <a:pt x="64637" y="3830"/>
                    <a:pt x="64667" y="4412"/>
                    <a:pt x="64488" y="5069"/>
                  </a:cubicBezTo>
                  <a:cubicBezTo>
                    <a:pt x="64189" y="5965"/>
                    <a:pt x="63950" y="6861"/>
                    <a:pt x="63771" y="7757"/>
                  </a:cubicBezTo>
                  <a:cubicBezTo>
                    <a:pt x="63592" y="8653"/>
                    <a:pt x="63473" y="9549"/>
                    <a:pt x="63413" y="10445"/>
                  </a:cubicBezTo>
                  <a:lnTo>
                    <a:pt x="63413" y="64739"/>
                  </a:lnTo>
                  <a:cubicBezTo>
                    <a:pt x="63473" y="71190"/>
                    <a:pt x="63099" y="76356"/>
                    <a:pt x="62293" y="80239"/>
                  </a:cubicBezTo>
                  <a:cubicBezTo>
                    <a:pt x="61487" y="84121"/>
                    <a:pt x="60367" y="86062"/>
                    <a:pt x="58933" y="86062"/>
                  </a:cubicBezTo>
                  <a:cubicBezTo>
                    <a:pt x="58276" y="86122"/>
                    <a:pt x="57739" y="85704"/>
                    <a:pt x="57321" y="84808"/>
                  </a:cubicBezTo>
                  <a:cubicBezTo>
                    <a:pt x="56902" y="83912"/>
                    <a:pt x="56574" y="82717"/>
                    <a:pt x="56335" y="81224"/>
                  </a:cubicBezTo>
                  <a:cubicBezTo>
                    <a:pt x="56096" y="79731"/>
                    <a:pt x="55932" y="78029"/>
                    <a:pt x="55842" y="76117"/>
                  </a:cubicBezTo>
                  <a:cubicBezTo>
                    <a:pt x="55753" y="74206"/>
                    <a:pt x="55708" y="72205"/>
                    <a:pt x="55708" y="70115"/>
                  </a:cubicBezTo>
                  <a:lnTo>
                    <a:pt x="55708" y="35800"/>
                  </a:lnTo>
                  <a:moveTo>
                    <a:pt x="15122" y="59722"/>
                  </a:moveTo>
                  <a:cubicBezTo>
                    <a:pt x="12613" y="59901"/>
                    <a:pt x="10777" y="59498"/>
                    <a:pt x="9612" y="58512"/>
                  </a:cubicBezTo>
                  <a:cubicBezTo>
                    <a:pt x="8447" y="57527"/>
                    <a:pt x="7865" y="55690"/>
                    <a:pt x="7865" y="53002"/>
                  </a:cubicBezTo>
                  <a:lnTo>
                    <a:pt x="7865" y="25138"/>
                  </a:lnTo>
                  <a:cubicBezTo>
                    <a:pt x="7865" y="23347"/>
                    <a:pt x="7297" y="22182"/>
                    <a:pt x="6162" y="21644"/>
                  </a:cubicBezTo>
                  <a:cubicBezTo>
                    <a:pt x="5028" y="21107"/>
                    <a:pt x="3475" y="20629"/>
                    <a:pt x="1504" y="20211"/>
                  </a:cubicBezTo>
                  <a:cubicBezTo>
                    <a:pt x="428" y="19912"/>
                    <a:pt x="-49" y="19255"/>
                    <a:pt x="70" y="18240"/>
                  </a:cubicBezTo>
                  <a:cubicBezTo>
                    <a:pt x="190" y="17224"/>
                    <a:pt x="876" y="16657"/>
                    <a:pt x="2131" y="16537"/>
                  </a:cubicBezTo>
                  <a:cubicBezTo>
                    <a:pt x="2728" y="16537"/>
                    <a:pt x="3579" y="16537"/>
                    <a:pt x="4684" y="16537"/>
                  </a:cubicBezTo>
                  <a:cubicBezTo>
                    <a:pt x="5789" y="16537"/>
                    <a:pt x="6999" y="16567"/>
                    <a:pt x="8313" y="16627"/>
                  </a:cubicBezTo>
                  <a:cubicBezTo>
                    <a:pt x="9627" y="16746"/>
                    <a:pt x="10986" y="16851"/>
                    <a:pt x="12389" y="16941"/>
                  </a:cubicBezTo>
                  <a:cubicBezTo>
                    <a:pt x="13793" y="17030"/>
                    <a:pt x="15092" y="17135"/>
                    <a:pt x="16287" y="17254"/>
                  </a:cubicBezTo>
                  <a:cubicBezTo>
                    <a:pt x="17720" y="17433"/>
                    <a:pt x="19452" y="17493"/>
                    <a:pt x="21483" y="17433"/>
                  </a:cubicBezTo>
                  <a:cubicBezTo>
                    <a:pt x="23514" y="17374"/>
                    <a:pt x="25246" y="17224"/>
                    <a:pt x="26679" y="16985"/>
                  </a:cubicBezTo>
                  <a:cubicBezTo>
                    <a:pt x="27038" y="16985"/>
                    <a:pt x="27426" y="16926"/>
                    <a:pt x="27844" y="16806"/>
                  </a:cubicBezTo>
                  <a:cubicBezTo>
                    <a:pt x="28262" y="16687"/>
                    <a:pt x="28591" y="16537"/>
                    <a:pt x="28830" y="16358"/>
                  </a:cubicBezTo>
                  <a:cubicBezTo>
                    <a:pt x="29069" y="16179"/>
                    <a:pt x="29367" y="15985"/>
                    <a:pt x="29726" y="15776"/>
                  </a:cubicBezTo>
                  <a:cubicBezTo>
                    <a:pt x="30084" y="15567"/>
                    <a:pt x="30502" y="15432"/>
                    <a:pt x="30980" y="15373"/>
                  </a:cubicBezTo>
                  <a:cubicBezTo>
                    <a:pt x="32234" y="15194"/>
                    <a:pt x="33578" y="15119"/>
                    <a:pt x="35012" y="15149"/>
                  </a:cubicBezTo>
                  <a:cubicBezTo>
                    <a:pt x="36445" y="15179"/>
                    <a:pt x="37849" y="15253"/>
                    <a:pt x="39223" y="15373"/>
                  </a:cubicBezTo>
                  <a:cubicBezTo>
                    <a:pt x="40537" y="15552"/>
                    <a:pt x="41492" y="15970"/>
                    <a:pt x="42090" y="16627"/>
                  </a:cubicBezTo>
                  <a:cubicBezTo>
                    <a:pt x="42687" y="17284"/>
                    <a:pt x="42986" y="17971"/>
                    <a:pt x="42986" y="18688"/>
                  </a:cubicBezTo>
                  <a:cubicBezTo>
                    <a:pt x="42986" y="19404"/>
                    <a:pt x="42657" y="20061"/>
                    <a:pt x="42000" y="20659"/>
                  </a:cubicBezTo>
                  <a:cubicBezTo>
                    <a:pt x="41343" y="21256"/>
                    <a:pt x="40447" y="21555"/>
                    <a:pt x="39312" y="21555"/>
                  </a:cubicBezTo>
                  <a:cubicBezTo>
                    <a:pt x="37759" y="21614"/>
                    <a:pt x="35982" y="21644"/>
                    <a:pt x="33981" y="21644"/>
                  </a:cubicBezTo>
                  <a:cubicBezTo>
                    <a:pt x="31980" y="21644"/>
                    <a:pt x="29905" y="21644"/>
                    <a:pt x="27755" y="21644"/>
                  </a:cubicBezTo>
                  <a:cubicBezTo>
                    <a:pt x="25604" y="21644"/>
                    <a:pt x="23499" y="21644"/>
                    <a:pt x="21438" y="21644"/>
                  </a:cubicBezTo>
                  <a:cubicBezTo>
                    <a:pt x="19378" y="21644"/>
                    <a:pt x="17601" y="21644"/>
                    <a:pt x="16107" y="21644"/>
                  </a:cubicBezTo>
                  <a:lnTo>
                    <a:pt x="16107" y="50314"/>
                  </a:lnTo>
                  <a:cubicBezTo>
                    <a:pt x="16107" y="51449"/>
                    <a:pt x="16406" y="52151"/>
                    <a:pt x="17003" y="52420"/>
                  </a:cubicBezTo>
                  <a:cubicBezTo>
                    <a:pt x="17601" y="52689"/>
                    <a:pt x="18347" y="52823"/>
                    <a:pt x="19243" y="52823"/>
                  </a:cubicBezTo>
                  <a:cubicBezTo>
                    <a:pt x="21095" y="52823"/>
                    <a:pt x="23230" y="52659"/>
                    <a:pt x="25649" y="52330"/>
                  </a:cubicBezTo>
                  <a:cubicBezTo>
                    <a:pt x="28068" y="52002"/>
                    <a:pt x="30532" y="51569"/>
                    <a:pt x="33041" y="51031"/>
                  </a:cubicBezTo>
                  <a:cubicBezTo>
                    <a:pt x="35549" y="50493"/>
                    <a:pt x="37983" y="49911"/>
                    <a:pt x="40342" y="49284"/>
                  </a:cubicBezTo>
                  <a:cubicBezTo>
                    <a:pt x="42702" y="48657"/>
                    <a:pt x="44837" y="48015"/>
                    <a:pt x="46748" y="47358"/>
                  </a:cubicBezTo>
                  <a:cubicBezTo>
                    <a:pt x="47167" y="47179"/>
                    <a:pt x="47540" y="47208"/>
                    <a:pt x="47868" y="47447"/>
                  </a:cubicBezTo>
                  <a:cubicBezTo>
                    <a:pt x="48197" y="47686"/>
                    <a:pt x="48391" y="48045"/>
                    <a:pt x="48451" y="48522"/>
                  </a:cubicBezTo>
                  <a:cubicBezTo>
                    <a:pt x="48510" y="48940"/>
                    <a:pt x="48391" y="49433"/>
                    <a:pt x="48092" y="50001"/>
                  </a:cubicBezTo>
                  <a:cubicBezTo>
                    <a:pt x="47794" y="50568"/>
                    <a:pt x="47256" y="51031"/>
                    <a:pt x="46480" y="51389"/>
                  </a:cubicBezTo>
                  <a:cubicBezTo>
                    <a:pt x="44449" y="52285"/>
                    <a:pt x="42134" y="53196"/>
                    <a:pt x="39536" y="54122"/>
                  </a:cubicBezTo>
                  <a:cubicBezTo>
                    <a:pt x="36938" y="55048"/>
                    <a:pt x="34235" y="55899"/>
                    <a:pt x="31428" y="56675"/>
                  </a:cubicBezTo>
                  <a:cubicBezTo>
                    <a:pt x="28680" y="57452"/>
                    <a:pt x="25888" y="58109"/>
                    <a:pt x="23051" y="58647"/>
                  </a:cubicBezTo>
                  <a:cubicBezTo>
                    <a:pt x="20214" y="59184"/>
                    <a:pt x="17571" y="59542"/>
                    <a:pt x="15122" y="59722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7" name="자유형: 도형 686">
              <a:extLst>
                <a:ext uri="{FF2B5EF4-FFF2-40B4-BE49-F238E27FC236}">
                  <a16:creationId xmlns:a16="http://schemas.microsoft.com/office/drawing/2014/main" id="{7CE4BF1F-81BB-4CE4-A77E-394F5121D842}"/>
                </a:ext>
              </a:extLst>
            </p:cNvPr>
            <p:cNvSpPr/>
            <p:nvPr/>
          </p:nvSpPr>
          <p:spPr>
            <a:xfrm>
              <a:off x="6618103" y="4274836"/>
              <a:ext cx="81449" cy="73304"/>
            </a:xfrm>
            <a:custGeom>
              <a:avLst/>
              <a:gdLst>
                <a:gd name="connsiteX0" fmla="*/ 65176 w 81448"/>
                <a:gd name="connsiteY0" fmla="*/ 36786 h 73304"/>
                <a:gd name="connsiteX1" fmla="*/ 66609 w 81448"/>
                <a:gd name="connsiteY1" fmla="*/ 36338 h 73304"/>
                <a:gd name="connsiteX2" fmla="*/ 68043 w 81448"/>
                <a:gd name="connsiteY2" fmla="*/ 36069 h 73304"/>
                <a:gd name="connsiteX3" fmla="*/ 72702 w 81448"/>
                <a:gd name="connsiteY3" fmla="*/ 35934 h 73304"/>
                <a:gd name="connsiteX4" fmla="*/ 77361 w 81448"/>
                <a:gd name="connsiteY4" fmla="*/ 36158 h 73304"/>
                <a:gd name="connsiteX5" fmla="*/ 81527 w 81448"/>
                <a:gd name="connsiteY5" fmla="*/ 37189 h 73304"/>
                <a:gd name="connsiteX6" fmla="*/ 83005 w 81448"/>
                <a:gd name="connsiteY6" fmla="*/ 39473 h 73304"/>
                <a:gd name="connsiteX7" fmla="*/ 81348 w 81448"/>
                <a:gd name="connsiteY7" fmla="*/ 41848 h 73304"/>
                <a:gd name="connsiteX8" fmla="*/ 77271 w 81448"/>
                <a:gd name="connsiteY8" fmla="*/ 42430 h 73304"/>
                <a:gd name="connsiteX9" fmla="*/ 70372 w 81448"/>
                <a:gd name="connsiteY9" fmla="*/ 42385 h 73304"/>
                <a:gd name="connsiteX10" fmla="*/ 61682 w 81448"/>
                <a:gd name="connsiteY10" fmla="*/ 42340 h 73304"/>
                <a:gd name="connsiteX11" fmla="*/ 52633 w 81448"/>
                <a:gd name="connsiteY11" fmla="*/ 42296 h 73304"/>
                <a:gd name="connsiteX12" fmla="*/ 44748 w 81448"/>
                <a:gd name="connsiteY12" fmla="*/ 42161 h 73304"/>
                <a:gd name="connsiteX13" fmla="*/ 39059 w 81448"/>
                <a:gd name="connsiteY13" fmla="*/ 42251 h 73304"/>
                <a:gd name="connsiteX14" fmla="*/ 32922 w 81448"/>
                <a:gd name="connsiteY14" fmla="*/ 42430 h 73304"/>
                <a:gd name="connsiteX15" fmla="*/ 27233 w 81448"/>
                <a:gd name="connsiteY15" fmla="*/ 42788 h 73304"/>
                <a:gd name="connsiteX16" fmla="*/ 22798 w 81448"/>
                <a:gd name="connsiteY16" fmla="*/ 43057 h 73304"/>
                <a:gd name="connsiteX17" fmla="*/ 21275 w 81448"/>
                <a:gd name="connsiteY17" fmla="*/ 43281 h 73304"/>
                <a:gd name="connsiteX18" fmla="*/ 19931 w 81448"/>
                <a:gd name="connsiteY18" fmla="*/ 43595 h 73304"/>
                <a:gd name="connsiteX19" fmla="*/ 18811 w 81448"/>
                <a:gd name="connsiteY19" fmla="*/ 43998 h 73304"/>
                <a:gd name="connsiteX20" fmla="*/ 17691 w 81448"/>
                <a:gd name="connsiteY20" fmla="*/ 44312 h 73304"/>
                <a:gd name="connsiteX21" fmla="*/ 14869 w 81448"/>
                <a:gd name="connsiteY21" fmla="*/ 44894 h 73304"/>
                <a:gd name="connsiteX22" fmla="*/ 10703 w 81448"/>
                <a:gd name="connsiteY22" fmla="*/ 44401 h 73304"/>
                <a:gd name="connsiteX23" fmla="*/ 6940 w 81448"/>
                <a:gd name="connsiteY23" fmla="*/ 43326 h 73304"/>
                <a:gd name="connsiteX24" fmla="*/ 2371 w 81448"/>
                <a:gd name="connsiteY24" fmla="*/ 41176 h 73304"/>
                <a:gd name="connsiteX25" fmla="*/ 86 w 81448"/>
                <a:gd name="connsiteY25" fmla="*/ 38443 h 73304"/>
                <a:gd name="connsiteX26" fmla="*/ 3894 w 81448"/>
                <a:gd name="connsiteY26" fmla="*/ 37502 h 73304"/>
                <a:gd name="connsiteX27" fmla="*/ 12629 w 81448"/>
                <a:gd name="connsiteY27" fmla="*/ 38219 h 73304"/>
                <a:gd name="connsiteX28" fmla="*/ 21633 w 81448"/>
                <a:gd name="connsiteY28" fmla="*/ 38398 h 73304"/>
                <a:gd name="connsiteX29" fmla="*/ 29741 w 81448"/>
                <a:gd name="connsiteY29" fmla="*/ 38398 h 73304"/>
                <a:gd name="connsiteX30" fmla="*/ 40090 w 81448"/>
                <a:gd name="connsiteY30" fmla="*/ 38309 h 73304"/>
                <a:gd name="connsiteX31" fmla="*/ 50572 w 81448"/>
                <a:gd name="connsiteY31" fmla="*/ 38219 h 73304"/>
                <a:gd name="connsiteX32" fmla="*/ 59173 w 81448"/>
                <a:gd name="connsiteY32" fmla="*/ 38040 h 73304"/>
                <a:gd name="connsiteX33" fmla="*/ 62757 w 81448"/>
                <a:gd name="connsiteY33" fmla="*/ 37547 h 73304"/>
                <a:gd name="connsiteX34" fmla="*/ 65176 w 81448"/>
                <a:gd name="connsiteY34" fmla="*/ 36786 h 73304"/>
                <a:gd name="connsiteX35" fmla="*/ 30861 w 81448"/>
                <a:gd name="connsiteY35" fmla="*/ 80328 h 73304"/>
                <a:gd name="connsiteX36" fmla="*/ 27322 w 81448"/>
                <a:gd name="connsiteY36" fmla="*/ 80194 h 73304"/>
                <a:gd name="connsiteX37" fmla="*/ 24321 w 81448"/>
                <a:gd name="connsiteY37" fmla="*/ 79432 h 73304"/>
                <a:gd name="connsiteX38" fmla="*/ 22350 w 81448"/>
                <a:gd name="connsiteY38" fmla="*/ 77596 h 73304"/>
                <a:gd name="connsiteX39" fmla="*/ 21633 w 81448"/>
                <a:gd name="connsiteY39" fmla="*/ 74236 h 73304"/>
                <a:gd name="connsiteX40" fmla="*/ 21633 w 81448"/>
                <a:gd name="connsiteY40" fmla="*/ 69846 h 73304"/>
                <a:gd name="connsiteX41" fmla="*/ 20334 w 81448"/>
                <a:gd name="connsiteY41" fmla="*/ 67203 h 73304"/>
                <a:gd name="connsiteX42" fmla="*/ 16885 w 81448"/>
                <a:gd name="connsiteY42" fmla="*/ 66262 h 73304"/>
                <a:gd name="connsiteX43" fmla="*/ 15586 w 81448"/>
                <a:gd name="connsiteY43" fmla="*/ 65680 h 73304"/>
                <a:gd name="connsiteX44" fmla="*/ 15272 w 81448"/>
                <a:gd name="connsiteY44" fmla="*/ 64470 h 73304"/>
                <a:gd name="connsiteX45" fmla="*/ 15810 w 81448"/>
                <a:gd name="connsiteY45" fmla="*/ 63216 h 73304"/>
                <a:gd name="connsiteX46" fmla="*/ 17154 w 81448"/>
                <a:gd name="connsiteY46" fmla="*/ 62589 h 73304"/>
                <a:gd name="connsiteX47" fmla="*/ 23022 w 81448"/>
                <a:gd name="connsiteY47" fmla="*/ 62768 h 73304"/>
                <a:gd name="connsiteX48" fmla="*/ 30234 w 81448"/>
                <a:gd name="connsiteY48" fmla="*/ 63395 h 73304"/>
                <a:gd name="connsiteX49" fmla="*/ 35431 w 81448"/>
                <a:gd name="connsiteY49" fmla="*/ 63485 h 73304"/>
                <a:gd name="connsiteX50" fmla="*/ 43046 w 81448"/>
                <a:gd name="connsiteY50" fmla="*/ 63485 h 73304"/>
                <a:gd name="connsiteX51" fmla="*/ 50617 w 81448"/>
                <a:gd name="connsiteY51" fmla="*/ 63440 h 73304"/>
                <a:gd name="connsiteX52" fmla="*/ 55948 w 81448"/>
                <a:gd name="connsiteY52" fmla="*/ 63305 h 73304"/>
                <a:gd name="connsiteX53" fmla="*/ 56396 w 81448"/>
                <a:gd name="connsiteY53" fmla="*/ 54436 h 73304"/>
                <a:gd name="connsiteX54" fmla="*/ 51692 w 81448"/>
                <a:gd name="connsiteY54" fmla="*/ 54480 h 73304"/>
                <a:gd name="connsiteX55" fmla="*/ 44928 w 81448"/>
                <a:gd name="connsiteY55" fmla="*/ 54525 h 73304"/>
                <a:gd name="connsiteX56" fmla="*/ 38477 w 81448"/>
                <a:gd name="connsiteY56" fmla="*/ 54570 h 73304"/>
                <a:gd name="connsiteX57" fmla="*/ 34624 w 81448"/>
                <a:gd name="connsiteY57" fmla="*/ 54615 h 73304"/>
                <a:gd name="connsiteX58" fmla="*/ 31085 w 81448"/>
                <a:gd name="connsiteY58" fmla="*/ 55376 h 73304"/>
                <a:gd name="connsiteX59" fmla="*/ 28711 w 81448"/>
                <a:gd name="connsiteY59" fmla="*/ 56138 h 73304"/>
                <a:gd name="connsiteX60" fmla="*/ 26874 w 81448"/>
                <a:gd name="connsiteY60" fmla="*/ 56586 h 73304"/>
                <a:gd name="connsiteX61" fmla="*/ 24142 w 81448"/>
                <a:gd name="connsiteY61" fmla="*/ 56138 h 73304"/>
                <a:gd name="connsiteX62" fmla="*/ 20737 w 81448"/>
                <a:gd name="connsiteY62" fmla="*/ 54660 h 73304"/>
                <a:gd name="connsiteX63" fmla="*/ 17333 w 81448"/>
                <a:gd name="connsiteY63" fmla="*/ 52554 h 73304"/>
                <a:gd name="connsiteX64" fmla="*/ 16437 w 81448"/>
                <a:gd name="connsiteY64" fmla="*/ 50583 h 73304"/>
                <a:gd name="connsiteX65" fmla="*/ 18677 w 81448"/>
                <a:gd name="connsiteY65" fmla="*/ 49866 h 73304"/>
                <a:gd name="connsiteX66" fmla="*/ 24455 w 81448"/>
                <a:gd name="connsiteY66" fmla="*/ 50449 h 73304"/>
                <a:gd name="connsiteX67" fmla="*/ 30682 w 81448"/>
                <a:gd name="connsiteY67" fmla="*/ 50673 h 73304"/>
                <a:gd name="connsiteX68" fmla="*/ 34266 w 81448"/>
                <a:gd name="connsiteY68" fmla="*/ 50807 h 73304"/>
                <a:gd name="connsiteX69" fmla="*/ 40000 w 81448"/>
                <a:gd name="connsiteY69" fmla="*/ 50852 h 73304"/>
                <a:gd name="connsiteX70" fmla="*/ 46361 w 81448"/>
                <a:gd name="connsiteY70" fmla="*/ 50807 h 73304"/>
                <a:gd name="connsiteX71" fmla="*/ 51558 w 81448"/>
                <a:gd name="connsiteY71" fmla="*/ 50583 h 73304"/>
                <a:gd name="connsiteX72" fmla="*/ 53842 w 81448"/>
                <a:gd name="connsiteY72" fmla="*/ 50314 h 73304"/>
                <a:gd name="connsiteX73" fmla="*/ 55052 w 81448"/>
                <a:gd name="connsiteY73" fmla="*/ 49956 h 73304"/>
                <a:gd name="connsiteX74" fmla="*/ 55365 w 81448"/>
                <a:gd name="connsiteY74" fmla="*/ 49866 h 73304"/>
                <a:gd name="connsiteX75" fmla="*/ 55858 w 81448"/>
                <a:gd name="connsiteY75" fmla="*/ 49598 h 73304"/>
                <a:gd name="connsiteX76" fmla="*/ 56261 w 81448"/>
                <a:gd name="connsiteY76" fmla="*/ 49418 h 73304"/>
                <a:gd name="connsiteX77" fmla="*/ 56754 w 81448"/>
                <a:gd name="connsiteY77" fmla="*/ 49239 h 73304"/>
                <a:gd name="connsiteX78" fmla="*/ 60875 w 81448"/>
                <a:gd name="connsiteY78" fmla="*/ 49105 h 73304"/>
                <a:gd name="connsiteX79" fmla="*/ 64549 w 81448"/>
                <a:gd name="connsiteY79" fmla="*/ 49418 h 73304"/>
                <a:gd name="connsiteX80" fmla="*/ 66072 w 81448"/>
                <a:gd name="connsiteY80" fmla="*/ 50673 h 73304"/>
                <a:gd name="connsiteX81" fmla="*/ 65982 w 81448"/>
                <a:gd name="connsiteY81" fmla="*/ 52375 h 73304"/>
                <a:gd name="connsiteX82" fmla="*/ 65445 w 81448"/>
                <a:gd name="connsiteY82" fmla="*/ 53674 h 73304"/>
                <a:gd name="connsiteX83" fmla="*/ 64997 w 81448"/>
                <a:gd name="connsiteY83" fmla="*/ 55152 h 73304"/>
                <a:gd name="connsiteX84" fmla="*/ 62846 w 81448"/>
                <a:gd name="connsiteY84" fmla="*/ 63216 h 73304"/>
                <a:gd name="connsiteX85" fmla="*/ 65176 w 81448"/>
                <a:gd name="connsiteY85" fmla="*/ 63843 h 73304"/>
                <a:gd name="connsiteX86" fmla="*/ 65982 w 81448"/>
                <a:gd name="connsiteY86" fmla="*/ 65187 h 73304"/>
                <a:gd name="connsiteX87" fmla="*/ 65265 w 81448"/>
                <a:gd name="connsiteY87" fmla="*/ 66800 h 73304"/>
                <a:gd name="connsiteX88" fmla="*/ 61950 w 81448"/>
                <a:gd name="connsiteY88" fmla="*/ 67337 h 73304"/>
                <a:gd name="connsiteX89" fmla="*/ 55365 w 81448"/>
                <a:gd name="connsiteY89" fmla="*/ 67382 h 73304"/>
                <a:gd name="connsiteX90" fmla="*/ 45644 w 81448"/>
                <a:gd name="connsiteY90" fmla="*/ 67516 h 73304"/>
                <a:gd name="connsiteX91" fmla="*/ 36013 w 81448"/>
                <a:gd name="connsiteY91" fmla="*/ 67606 h 73304"/>
                <a:gd name="connsiteX92" fmla="*/ 29876 w 81448"/>
                <a:gd name="connsiteY92" fmla="*/ 67606 h 73304"/>
                <a:gd name="connsiteX93" fmla="*/ 29876 w 81448"/>
                <a:gd name="connsiteY93" fmla="*/ 73430 h 73304"/>
                <a:gd name="connsiteX94" fmla="*/ 30817 w 81448"/>
                <a:gd name="connsiteY94" fmla="*/ 75535 h 73304"/>
                <a:gd name="connsiteX95" fmla="*/ 33280 w 81448"/>
                <a:gd name="connsiteY95" fmla="*/ 76117 h 73304"/>
                <a:gd name="connsiteX96" fmla="*/ 50034 w 81448"/>
                <a:gd name="connsiteY96" fmla="*/ 75938 h 73304"/>
                <a:gd name="connsiteX97" fmla="*/ 53349 w 81448"/>
                <a:gd name="connsiteY97" fmla="*/ 75759 h 73304"/>
                <a:gd name="connsiteX98" fmla="*/ 56664 w 81448"/>
                <a:gd name="connsiteY98" fmla="*/ 74773 h 73304"/>
                <a:gd name="connsiteX99" fmla="*/ 57650 w 81448"/>
                <a:gd name="connsiteY99" fmla="*/ 74281 h 73304"/>
                <a:gd name="connsiteX100" fmla="*/ 58904 w 81448"/>
                <a:gd name="connsiteY100" fmla="*/ 73967 h 73304"/>
                <a:gd name="connsiteX101" fmla="*/ 63115 w 81448"/>
                <a:gd name="connsiteY101" fmla="*/ 73922 h 73304"/>
                <a:gd name="connsiteX102" fmla="*/ 66878 w 81448"/>
                <a:gd name="connsiteY102" fmla="*/ 74057 h 73304"/>
                <a:gd name="connsiteX103" fmla="*/ 69611 w 81448"/>
                <a:gd name="connsiteY103" fmla="*/ 75266 h 73304"/>
                <a:gd name="connsiteX104" fmla="*/ 70551 w 81448"/>
                <a:gd name="connsiteY104" fmla="*/ 77282 h 73304"/>
                <a:gd name="connsiteX105" fmla="*/ 69387 w 81448"/>
                <a:gd name="connsiteY105" fmla="*/ 79208 h 73304"/>
                <a:gd name="connsiteX106" fmla="*/ 66161 w 81448"/>
                <a:gd name="connsiteY106" fmla="*/ 80059 h 73304"/>
                <a:gd name="connsiteX107" fmla="*/ 30861 w 81448"/>
                <a:gd name="connsiteY107" fmla="*/ 80328 h 73304"/>
                <a:gd name="connsiteX108" fmla="*/ 41702 w 81448"/>
                <a:gd name="connsiteY108" fmla="*/ 52 h 73304"/>
                <a:gd name="connsiteX109" fmla="*/ 49855 w 81448"/>
                <a:gd name="connsiteY109" fmla="*/ 1306 h 73304"/>
                <a:gd name="connsiteX110" fmla="*/ 56306 w 81448"/>
                <a:gd name="connsiteY110" fmla="*/ 4711 h 73304"/>
                <a:gd name="connsiteX111" fmla="*/ 60607 w 81448"/>
                <a:gd name="connsiteY111" fmla="*/ 10042 h 73304"/>
                <a:gd name="connsiteX112" fmla="*/ 62130 w 81448"/>
                <a:gd name="connsiteY112" fmla="*/ 16896 h 73304"/>
                <a:gd name="connsiteX113" fmla="*/ 56396 w 81448"/>
                <a:gd name="connsiteY113" fmla="*/ 28498 h 73304"/>
                <a:gd name="connsiteX114" fmla="*/ 41792 w 81448"/>
                <a:gd name="connsiteY114" fmla="*/ 32664 h 73304"/>
                <a:gd name="connsiteX115" fmla="*/ 33594 w 81448"/>
                <a:gd name="connsiteY115" fmla="*/ 31589 h 73304"/>
                <a:gd name="connsiteX116" fmla="*/ 27188 w 81448"/>
                <a:gd name="connsiteY116" fmla="*/ 28543 h 73304"/>
                <a:gd name="connsiteX117" fmla="*/ 22977 w 81448"/>
                <a:gd name="connsiteY117" fmla="*/ 23571 h 73304"/>
                <a:gd name="connsiteX118" fmla="*/ 21454 w 81448"/>
                <a:gd name="connsiteY118" fmla="*/ 16896 h 73304"/>
                <a:gd name="connsiteX119" fmla="*/ 22932 w 81448"/>
                <a:gd name="connsiteY119" fmla="*/ 10042 h 73304"/>
                <a:gd name="connsiteX120" fmla="*/ 27098 w 81448"/>
                <a:gd name="connsiteY120" fmla="*/ 4711 h 73304"/>
                <a:gd name="connsiteX121" fmla="*/ 33504 w 81448"/>
                <a:gd name="connsiteY121" fmla="*/ 1306 h 73304"/>
                <a:gd name="connsiteX122" fmla="*/ 41702 w 81448"/>
                <a:gd name="connsiteY122" fmla="*/ 52 h 73304"/>
                <a:gd name="connsiteX123" fmla="*/ 41702 w 81448"/>
                <a:gd name="connsiteY123" fmla="*/ 5069 h 73304"/>
                <a:gd name="connsiteX124" fmla="*/ 32519 w 81448"/>
                <a:gd name="connsiteY124" fmla="*/ 8564 h 73304"/>
                <a:gd name="connsiteX125" fmla="*/ 29338 w 81448"/>
                <a:gd name="connsiteY125" fmla="*/ 17075 h 73304"/>
                <a:gd name="connsiteX126" fmla="*/ 32519 w 81448"/>
                <a:gd name="connsiteY126" fmla="*/ 25049 h 73304"/>
                <a:gd name="connsiteX127" fmla="*/ 41702 w 81448"/>
                <a:gd name="connsiteY127" fmla="*/ 28274 h 73304"/>
                <a:gd name="connsiteX128" fmla="*/ 50930 w 81448"/>
                <a:gd name="connsiteY128" fmla="*/ 25049 h 73304"/>
                <a:gd name="connsiteX129" fmla="*/ 54245 w 81448"/>
                <a:gd name="connsiteY129" fmla="*/ 17075 h 73304"/>
                <a:gd name="connsiteX130" fmla="*/ 50930 w 81448"/>
                <a:gd name="connsiteY130" fmla="*/ 8564 h 73304"/>
                <a:gd name="connsiteX131" fmla="*/ 41702 w 81448"/>
                <a:gd name="connsiteY131" fmla="*/ 5069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</a:cxnLst>
              <a:rect l="l" t="t" r="r" b="b"/>
              <a:pathLst>
                <a:path w="81448" h="73304">
                  <a:moveTo>
                    <a:pt x="65176" y="36786"/>
                  </a:moveTo>
                  <a:cubicBezTo>
                    <a:pt x="65594" y="36606"/>
                    <a:pt x="66072" y="36457"/>
                    <a:pt x="66609" y="36338"/>
                  </a:cubicBezTo>
                  <a:cubicBezTo>
                    <a:pt x="67147" y="36218"/>
                    <a:pt x="67625" y="36129"/>
                    <a:pt x="68043" y="36069"/>
                  </a:cubicBezTo>
                  <a:cubicBezTo>
                    <a:pt x="69596" y="35949"/>
                    <a:pt x="71149" y="35905"/>
                    <a:pt x="72702" y="35934"/>
                  </a:cubicBezTo>
                  <a:cubicBezTo>
                    <a:pt x="74255" y="35964"/>
                    <a:pt x="75808" y="36039"/>
                    <a:pt x="77361" y="36158"/>
                  </a:cubicBezTo>
                  <a:cubicBezTo>
                    <a:pt x="79152" y="36338"/>
                    <a:pt x="80541" y="36681"/>
                    <a:pt x="81527" y="37189"/>
                  </a:cubicBezTo>
                  <a:cubicBezTo>
                    <a:pt x="82512" y="37696"/>
                    <a:pt x="83005" y="38458"/>
                    <a:pt x="83005" y="39473"/>
                  </a:cubicBezTo>
                  <a:cubicBezTo>
                    <a:pt x="82946" y="40668"/>
                    <a:pt x="82393" y="41459"/>
                    <a:pt x="81348" y="41848"/>
                  </a:cubicBezTo>
                  <a:cubicBezTo>
                    <a:pt x="80302" y="42236"/>
                    <a:pt x="78943" y="42430"/>
                    <a:pt x="77271" y="42430"/>
                  </a:cubicBezTo>
                  <a:cubicBezTo>
                    <a:pt x="75419" y="42430"/>
                    <a:pt x="73120" y="42415"/>
                    <a:pt x="70372" y="42385"/>
                  </a:cubicBezTo>
                  <a:cubicBezTo>
                    <a:pt x="67625" y="42355"/>
                    <a:pt x="64728" y="42340"/>
                    <a:pt x="61682" y="42340"/>
                  </a:cubicBezTo>
                  <a:cubicBezTo>
                    <a:pt x="58635" y="42340"/>
                    <a:pt x="55619" y="42326"/>
                    <a:pt x="52633" y="42296"/>
                  </a:cubicBezTo>
                  <a:cubicBezTo>
                    <a:pt x="49646" y="42266"/>
                    <a:pt x="47018" y="42221"/>
                    <a:pt x="44748" y="42161"/>
                  </a:cubicBezTo>
                  <a:cubicBezTo>
                    <a:pt x="43016" y="42161"/>
                    <a:pt x="41120" y="42191"/>
                    <a:pt x="39059" y="42251"/>
                  </a:cubicBezTo>
                  <a:cubicBezTo>
                    <a:pt x="36999" y="42311"/>
                    <a:pt x="34953" y="42370"/>
                    <a:pt x="32922" y="42430"/>
                  </a:cubicBezTo>
                  <a:cubicBezTo>
                    <a:pt x="30951" y="42550"/>
                    <a:pt x="29055" y="42669"/>
                    <a:pt x="27233" y="42788"/>
                  </a:cubicBezTo>
                  <a:cubicBezTo>
                    <a:pt x="25411" y="42908"/>
                    <a:pt x="23933" y="42997"/>
                    <a:pt x="22798" y="43057"/>
                  </a:cubicBezTo>
                  <a:cubicBezTo>
                    <a:pt x="22260" y="43117"/>
                    <a:pt x="21753" y="43192"/>
                    <a:pt x="21275" y="43281"/>
                  </a:cubicBezTo>
                  <a:cubicBezTo>
                    <a:pt x="20797" y="43371"/>
                    <a:pt x="20349" y="43475"/>
                    <a:pt x="19931" y="43595"/>
                  </a:cubicBezTo>
                  <a:cubicBezTo>
                    <a:pt x="19573" y="43714"/>
                    <a:pt x="19199" y="43849"/>
                    <a:pt x="18811" y="43998"/>
                  </a:cubicBezTo>
                  <a:cubicBezTo>
                    <a:pt x="18423" y="44147"/>
                    <a:pt x="18049" y="44252"/>
                    <a:pt x="17691" y="44312"/>
                  </a:cubicBezTo>
                  <a:cubicBezTo>
                    <a:pt x="16855" y="44610"/>
                    <a:pt x="15914" y="44804"/>
                    <a:pt x="14869" y="44894"/>
                  </a:cubicBezTo>
                  <a:cubicBezTo>
                    <a:pt x="13824" y="44983"/>
                    <a:pt x="12435" y="44819"/>
                    <a:pt x="10703" y="44401"/>
                  </a:cubicBezTo>
                  <a:cubicBezTo>
                    <a:pt x="9628" y="44222"/>
                    <a:pt x="8373" y="43864"/>
                    <a:pt x="6940" y="43326"/>
                  </a:cubicBezTo>
                  <a:cubicBezTo>
                    <a:pt x="5506" y="42788"/>
                    <a:pt x="3983" y="42072"/>
                    <a:pt x="2371" y="41176"/>
                  </a:cubicBezTo>
                  <a:cubicBezTo>
                    <a:pt x="638" y="40280"/>
                    <a:pt x="-123" y="39369"/>
                    <a:pt x="86" y="38443"/>
                  </a:cubicBezTo>
                  <a:cubicBezTo>
                    <a:pt x="295" y="37517"/>
                    <a:pt x="1564" y="37204"/>
                    <a:pt x="3894" y="37502"/>
                  </a:cubicBezTo>
                  <a:cubicBezTo>
                    <a:pt x="6581" y="37861"/>
                    <a:pt x="9493" y="38100"/>
                    <a:pt x="12629" y="38219"/>
                  </a:cubicBezTo>
                  <a:cubicBezTo>
                    <a:pt x="15765" y="38339"/>
                    <a:pt x="18766" y="38398"/>
                    <a:pt x="21633" y="38398"/>
                  </a:cubicBezTo>
                  <a:cubicBezTo>
                    <a:pt x="23724" y="38398"/>
                    <a:pt x="26427" y="38398"/>
                    <a:pt x="29741" y="38398"/>
                  </a:cubicBezTo>
                  <a:cubicBezTo>
                    <a:pt x="33056" y="38398"/>
                    <a:pt x="36506" y="38368"/>
                    <a:pt x="40090" y="38309"/>
                  </a:cubicBezTo>
                  <a:cubicBezTo>
                    <a:pt x="43673" y="38309"/>
                    <a:pt x="47167" y="38279"/>
                    <a:pt x="50572" y="38219"/>
                  </a:cubicBezTo>
                  <a:cubicBezTo>
                    <a:pt x="53977" y="38159"/>
                    <a:pt x="56844" y="38100"/>
                    <a:pt x="59173" y="38040"/>
                  </a:cubicBezTo>
                  <a:cubicBezTo>
                    <a:pt x="60427" y="38040"/>
                    <a:pt x="61622" y="37876"/>
                    <a:pt x="62757" y="37547"/>
                  </a:cubicBezTo>
                  <a:cubicBezTo>
                    <a:pt x="63892" y="37219"/>
                    <a:pt x="64698" y="36965"/>
                    <a:pt x="65176" y="36786"/>
                  </a:cubicBezTo>
                  <a:moveTo>
                    <a:pt x="30861" y="80328"/>
                  </a:moveTo>
                  <a:cubicBezTo>
                    <a:pt x="29607" y="80328"/>
                    <a:pt x="28427" y="80283"/>
                    <a:pt x="27322" y="80194"/>
                  </a:cubicBezTo>
                  <a:cubicBezTo>
                    <a:pt x="26217" y="80104"/>
                    <a:pt x="25217" y="79850"/>
                    <a:pt x="24321" y="79432"/>
                  </a:cubicBezTo>
                  <a:cubicBezTo>
                    <a:pt x="23485" y="79014"/>
                    <a:pt x="22828" y="78402"/>
                    <a:pt x="22350" y="77596"/>
                  </a:cubicBezTo>
                  <a:cubicBezTo>
                    <a:pt x="21872" y="76789"/>
                    <a:pt x="21633" y="75669"/>
                    <a:pt x="21633" y="74236"/>
                  </a:cubicBezTo>
                  <a:lnTo>
                    <a:pt x="21633" y="69846"/>
                  </a:lnTo>
                  <a:cubicBezTo>
                    <a:pt x="21633" y="68591"/>
                    <a:pt x="21200" y="67710"/>
                    <a:pt x="20334" y="67203"/>
                  </a:cubicBezTo>
                  <a:cubicBezTo>
                    <a:pt x="19468" y="66695"/>
                    <a:pt x="18318" y="66381"/>
                    <a:pt x="16885" y="66262"/>
                  </a:cubicBezTo>
                  <a:cubicBezTo>
                    <a:pt x="16288" y="66262"/>
                    <a:pt x="15854" y="66068"/>
                    <a:pt x="15586" y="65680"/>
                  </a:cubicBezTo>
                  <a:cubicBezTo>
                    <a:pt x="15317" y="65291"/>
                    <a:pt x="15212" y="64888"/>
                    <a:pt x="15272" y="64470"/>
                  </a:cubicBezTo>
                  <a:cubicBezTo>
                    <a:pt x="15332" y="63992"/>
                    <a:pt x="15511" y="63574"/>
                    <a:pt x="15810" y="63216"/>
                  </a:cubicBezTo>
                  <a:cubicBezTo>
                    <a:pt x="16108" y="62857"/>
                    <a:pt x="16556" y="62648"/>
                    <a:pt x="17154" y="62589"/>
                  </a:cubicBezTo>
                  <a:cubicBezTo>
                    <a:pt x="18468" y="62589"/>
                    <a:pt x="20424" y="62648"/>
                    <a:pt x="23022" y="62768"/>
                  </a:cubicBezTo>
                  <a:cubicBezTo>
                    <a:pt x="25620" y="62887"/>
                    <a:pt x="28024" y="63096"/>
                    <a:pt x="30234" y="63395"/>
                  </a:cubicBezTo>
                  <a:cubicBezTo>
                    <a:pt x="31309" y="63455"/>
                    <a:pt x="33042" y="63485"/>
                    <a:pt x="35431" y="63485"/>
                  </a:cubicBezTo>
                  <a:cubicBezTo>
                    <a:pt x="37820" y="63485"/>
                    <a:pt x="40358" y="63485"/>
                    <a:pt x="43046" y="63485"/>
                  </a:cubicBezTo>
                  <a:cubicBezTo>
                    <a:pt x="45674" y="63485"/>
                    <a:pt x="48198" y="63470"/>
                    <a:pt x="50617" y="63440"/>
                  </a:cubicBezTo>
                  <a:cubicBezTo>
                    <a:pt x="53036" y="63410"/>
                    <a:pt x="54813" y="63365"/>
                    <a:pt x="55948" y="63305"/>
                  </a:cubicBezTo>
                  <a:lnTo>
                    <a:pt x="56396" y="54436"/>
                  </a:lnTo>
                  <a:cubicBezTo>
                    <a:pt x="55440" y="54436"/>
                    <a:pt x="53872" y="54451"/>
                    <a:pt x="51692" y="54480"/>
                  </a:cubicBezTo>
                  <a:cubicBezTo>
                    <a:pt x="49512" y="54510"/>
                    <a:pt x="47257" y="54525"/>
                    <a:pt x="44928" y="54525"/>
                  </a:cubicBezTo>
                  <a:cubicBezTo>
                    <a:pt x="42598" y="54525"/>
                    <a:pt x="40448" y="54540"/>
                    <a:pt x="38477" y="54570"/>
                  </a:cubicBezTo>
                  <a:cubicBezTo>
                    <a:pt x="36506" y="54600"/>
                    <a:pt x="35222" y="54615"/>
                    <a:pt x="34624" y="54615"/>
                  </a:cubicBezTo>
                  <a:cubicBezTo>
                    <a:pt x="33549" y="54734"/>
                    <a:pt x="32370" y="54988"/>
                    <a:pt x="31085" y="55376"/>
                  </a:cubicBezTo>
                  <a:cubicBezTo>
                    <a:pt x="29801" y="55765"/>
                    <a:pt x="29010" y="56018"/>
                    <a:pt x="28711" y="56138"/>
                  </a:cubicBezTo>
                  <a:cubicBezTo>
                    <a:pt x="28233" y="56317"/>
                    <a:pt x="27621" y="56466"/>
                    <a:pt x="26874" y="56586"/>
                  </a:cubicBezTo>
                  <a:cubicBezTo>
                    <a:pt x="26128" y="56705"/>
                    <a:pt x="25217" y="56556"/>
                    <a:pt x="24142" y="56138"/>
                  </a:cubicBezTo>
                  <a:cubicBezTo>
                    <a:pt x="23246" y="55839"/>
                    <a:pt x="22111" y="55346"/>
                    <a:pt x="20737" y="54660"/>
                  </a:cubicBezTo>
                  <a:cubicBezTo>
                    <a:pt x="19364" y="53973"/>
                    <a:pt x="18229" y="53271"/>
                    <a:pt x="17333" y="52554"/>
                  </a:cubicBezTo>
                  <a:cubicBezTo>
                    <a:pt x="16496" y="51897"/>
                    <a:pt x="16198" y="51240"/>
                    <a:pt x="16437" y="50583"/>
                  </a:cubicBezTo>
                  <a:cubicBezTo>
                    <a:pt x="16676" y="49926"/>
                    <a:pt x="17422" y="49687"/>
                    <a:pt x="18677" y="49866"/>
                  </a:cubicBezTo>
                  <a:cubicBezTo>
                    <a:pt x="20349" y="50105"/>
                    <a:pt x="22275" y="50299"/>
                    <a:pt x="24455" y="50449"/>
                  </a:cubicBezTo>
                  <a:cubicBezTo>
                    <a:pt x="26636" y="50598"/>
                    <a:pt x="28711" y="50673"/>
                    <a:pt x="30682" y="50673"/>
                  </a:cubicBezTo>
                  <a:cubicBezTo>
                    <a:pt x="31339" y="50732"/>
                    <a:pt x="32534" y="50777"/>
                    <a:pt x="34266" y="50807"/>
                  </a:cubicBezTo>
                  <a:cubicBezTo>
                    <a:pt x="35998" y="50837"/>
                    <a:pt x="37909" y="50852"/>
                    <a:pt x="40000" y="50852"/>
                  </a:cubicBezTo>
                  <a:cubicBezTo>
                    <a:pt x="42150" y="50852"/>
                    <a:pt x="44271" y="50837"/>
                    <a:pt x="46361" y="50807"/>
                  </a:cubicBezTo>
                  <a:cubicBezTo>
                    <a:pt x="48452" y="50777"/>
                    <a:pt x="50184" y="50703"/>
                    <a:pt x="51558" y="50583"/>
                  </a:cubicBezTo>
                  <a:cubicBezTo>
                    <a:pt x="52454" y="50523"/>
                    <a:pt x="53215" y="50434"/>
                    <a:pt x="53842" y="50314"/>
                  </a:cubicBezTo>
                  <a:cubicBezTo>
                    <a:pt x="54469" y="50195"/>
                    <a:pt x="54873" y="50075"/>
                    <a:pt x="55052" y="49956"/>
                  </a:cubicBezTo>
                  <a:cubicBezTo>
                    <a:pt x="55111" y="49956"/>
                    <a:pt x="55216" y="49926"/>
                    <a:pt x="55365" y="49866"/>
                  </a:cubicBezTo>
                  <a:cubicBezTo>
                    <a:pt x="55515" y="49807"/>
                    <a:pt x="55679" y="49717"/>
                    <a:pt x="55858" y="49598"/>
                  </a:cubicBezTo>
                  <a:cubicBezTo>
                    <a:pt x="55978" y="49538"/>
                    <a:pt x="56112" y="49478"/>
                    <a:pt x="56261" y="49418"/>
                  </a:cubicBezTo>
                  <a:cubicBezTo>
                    <a:pt x="56411" y="49359"/>
                    <a:pt x="56575" y="49299"/>
                    <a:pt x="56754" y="49239"/>
                  </a:cubicBezTo>
                  <a:cubicBezTo>
                    <a:pt x="57949" y="49120"/>
                    <a:pt x="59322" y="49075"/>
                    <a:pt x="60875" y="49105"/>
                  </a:cubicBezTo>
                  <a:cubicBezTo>
                    <a:pt x="62428" y="49135"/>
                    <a:pt x="63653" y="49239"/>
                    <a:pt x="64549" y="49418"/>
                  </a:cubicBezTo>
                  <a:cubicBezTo>
                    <a:pt x="65445" y="49657"/>
                    <a:pt x="65952" y="50075"/>
                    <a:pt x="66072" y="50673"/>
                  </a:cubicBezTo>
                  <a:cubicBezTo>
                    <a:pt x="66191" y="51270"/>
                    <a:pt x="66161" y="51837"/>
                    <a:pt x="65982" y="52375"/>
                  </a:cubicBezTo>
                  <a:cubicBezTo>
                    <a:pt x="65803" y="52733"/>
                    <a:pt x="65624" y="53166"/>
                    <a:pt x="65445" y="53674"/>
                  </a:cubicBezTo>
                  <a:cubicBezTo>
                    <a:pt x="65265" y="54182"/>
                    <a:pt x="65116" y="54674"/>
                    <a:pt x="64997" y="55152"/>
                  </a:cubicBezTo>
                  <a:lnTo>
                    <a:pt x="62846" y="63216"/>
                  </a:lnTo>
                  <a:cubicBezTo>
                    <a:pt x="63862" y="63276"/>
                    <a:pt x="64638" y="63485"/>
                    <a:pt x="65176" y="63843"/>
                  </a:cubicBezTo>
                  <a:cubicBezTo>
                    <a:pt x="65713" y="64201"/>
                    <a:pt x="65982" y="64649"/>
                    <a:pt x="65982" y="65187"/>
                  </a:cubicBezTo>
                  <a:cubicBezTo>
                    <a:pt x="65982" y="65904"/>
                    <a:pt x="65743" y="66441"/>
                    <a:pt x="65265" y="66800"/>
                  </a:cubicBezTo>
                  <a:cubicBezTo>
                    <a:pt x="64788" y="67158"/>
                    <a:pt x="63683" y="67337"/>
                    <a:pt x="61950" y="67337"/>
                  </a:cubicBezTo>
                  <a:cubicBezTo>
                    <a:pt x="60636" y="67337"/>
                    <a:pt x="58441" y="67352"/>
                    <a:pt x="55365" y="67382"/>
                  </a:cubicBezTo>
                  <a:cubicBezTo>
                    <a:pt x="52289" y="67412"/>
                    <a:pt x="49049" y="67457"/>
                    <a:pt x="45644" y="67516"/>
                  </a:cubicBezTo>
                  <a:cubicBezTo>
                    <a:pt x="42240" y="67576"/>
                    <a:pt x="39029" y="67606"/>
                    <a:pt x="36013" y="67606"/>
                  </a:cubicBezTo>
                  <a:cubicBezTo>
                    <a:pt x="32997" y="67606"/>
                    <a:pt x="30951" y="67606"/>
                    <a:pt x="29876" y="67606"/>
                  </a:cubicBezTo>
                  <a:lnTo>
                    <a:pt x="29876" y="73430"/>
                  </a:lnTo>
                  <a:cubicBezTo>
                    <a:pt x="29876" y="74445"/>
                    <a:pt x="30189" y="75147"/>
                    <a:pt x="30817" y="75535"/>
                  </a:cubicBezTo>
                  <a:cubicBezTo>
                    <a:pt x="31444" y="75923"/>
                    <a:pt x="32265" y="76117"/>
                    <a:pt x="33280" y="76117"/>
                  </a:cubicBezTo>
                  <a:lnTo>
                    <a:pt x="50034" y="75938"/>
                  </a:lnTo>
                  <a:cubicBezTo>
                    <a:pt x="51110" y="75938"/>
                    <a:pt x="52215" y="75878"/>
                    <a:pt x="53349" y="75759"/>
                  </a:cubicBezTo>
                  <a:cubicBezTo>
                    <a:pt x="54484" y="75639"/>
                    <a:pt x="55589" y="75311"/>
                    <a:pt x="56664" y="74773"/>
                  </a:cubicBezTo>
                  <a:cubicBezTo>
                    <a:pt x="56963" y="74594"/>
                    <a:pt x="57292" y="74430"/>
                    <a:pt x="57650" y="74281"/>
                  </a:cubicBezTo>
                  <a:cubicBezTo>
                    <a:pt x="58008" y="74131"/>
                    <a:pt x="58426" y="74027"/>
                    <a:pt x="58904" y="73967"/>
                  </a:cubicBezTo>
                  <a:cubicBezTo>
                    <a:pt x="60099" y="73907"/>
                    <a:pt x="61502" y="73892"/>
                    <a:pt x="63115" y="73922"/>
                  </a:cubicBezTo>
                  <a:cubicBezTo>
                    <a:pt x="64728" y="73952"/>
                    <a:pt x="65982" y="73997"/>
                    <a:pt x="66878" y="74057"/>
                  </a:cubicBezTo>
                  <a:cubicBezTo>
                    <a:pt x="68073" y="74236"/>
                    <a:pt x="68984" y="74639"/>
                    <a:pt x="69611" y="75266"/>
                  </a:cubicBezTo>
                  <a:cubicBezTo>
                    <a:pt x="70238" y="75893"/>
                    <a:pt x="70551" y="76565"/>
                    <a:pt x="70551" y="77282"/>
                  </a:cubicBezTo>
                  <a:cubicBezTo>
                    <a:pt x="70492" y="77999"/>
                    <a:pt x="70103" y="78641"/>
                    <a:pt x="69387" y="79208"/>
                  </a:cubicBezTo>
                  <a:cubicBezTo>
                    <a:pt x="68670" y="79776"/>
                    <a:pt x="67595" y="80059"/>
                    <a:pt x="66161" y="80059"/>
                  </a:cubicBezTo>
                  <a:lnTo>
                    <a:pt x="30861" y="80328"/>
                  </a:lnTo>
                  <a:moveTo>
                    <a:pt x="41702" y="52"/>
                  </a:moveTo>
                  <a:cubicBezTo>
                    <a:pt x="44629" y="52"/>
                    <a:pt x="47347" y="470"/>
                    <a:pt x="49855" y="1306"/>
                  </a:cubicBezTo>
                  <a:cubicBezTo>
                    <a:pt x="52364" y="2143"/>
                    <a:pt x="54514" y="3278"/>
                    <a:pt x="56306" y="4711"/>
                  </a:cubicBezTo>
                  <a:cubicBezTo>
                    <a:pt x="58158" y="6204"/>
                    <a:pt x="59591" y="7981"/>
                    <a:pt x="60607" y="10042"/>
                  </a:cubicBezTo>
                  <a:cubicBezTo>
                    <a:pt x="61622" y="12103"/>
                    <a:pt x="62130" y="14387"/>
                    <a:pt x="62130" y="16896"/>
                  </a:cubicBezTo>
                  <a:cubicBezTo>
                    <a:pt x="62130" y="21853"/>
                    <a:pt x="60218" y="25721"/>
                    <a:pt x="56396" y="28498"/>
                  </a:cubicBezTo>
                  <a:cubicBezTo>
                    <a:pt x="52573" y="31276"/>
                    <a:pt x="47705" y="32664"/>
                    <a:pt x="41792" y="32664"/>
                  </a:cubicBezTo>
                  <a:cubicBezTo>
                    <a:pt x="38805" y="32664"/>
                    <a:pt x="36073" y="32306"/>
                    <a:pt x="33594" y="31589"/>
                  </a:cubicBezTo>
                  <a:cubicBezTo>
                    <a:pt x="31115" y="30872"/>
                    <a:pt x="28980" y="29857"/>
                    <a:pt x="27188" y="28543"/>
                  </a:cubicBezTo>
                  <a:cubicBezTo>
                    <a:pt x="25396" y="27169"/>
                    <a:pt x="23993" y="25512"/>
                    <a:pt x="22977" y="23571"/>
                  </a:cubicBezTo>
                  <a:cubicBezTo>
                    <a:pt x="21962" y="21629"/>
                    <a:pt x="21454" y="19404"/>
                    <a:pt x="21454" y="16896"/>
                  </a:cubicBezTo>
                  <a:cubicBezTo>
                    <a:pt x="21454" y="14387"/>
                    <a:pt x="21947" y="12103"/>
                    <a:pt x="22932" y="10042"/>
                  </a:cubicBezTo>
                  <a:cubicBezTo>
                    <a:pt x="23918" y="7981"/>
                    <a:pt x="25307" y="6204"/>
                    <a:pt x="27098" y="4711"/>
                  </a:cubicBezTo>
                  <a:cubicBezTo>
                    <a:pt x="28890" y="3278"/>
                    <a:pt x="31026" y="2143"/>
                    <a:pt x="33504" y="1306"/>
                  </a:cubicBezTo>
                  <a:cubicBezTo>
                    <a:pt x="35983" y="470"/>
                    <a:pt x="38716" y="52"/>
                    <a:pt x="41702" y="52"/>
                  </a:cubicBezTo>
                  <a:moveTo>
                    <a:pt x="41702" y="5069"/>
                  </a:moveTo>
                  <a:cubicBezTo>
                    <a:pt x="37700" y="5069"/>
                    <a:pt x="34639" y="6234"/>
                    <a:pt x="32519" y="8564"/>
                  </a:cubicBezTo>
                  <a:cubicBezTo>
                    <a:pt x="30399" y="10893"/>
                    <a:pt x="29338" y="13730"/>
                    <a:pt x="29338" y="17075"/>
                  </a:cubicBezTo>
                  <a:cubicBezTo>
                    <a:pt x="29338" y="20241"/>
                    <a:pt x="30399" y="22899"/>
                    <a:pt x="32519" y="25049"/>
                  </a:cubicBezTo>
                  <a:cubicBezTo>
                    <a:pt x="34639" y="27199"/>
                    <a:pt x="37700" y="28274"/>
                    <a:pt x="41702" y="28274"/>
                  </a:cubicBezTo>
                  <a:cubicBezTo>
                    <a:pt x="45644" y="28274"/>
                    <a:pt x="48720" y="27199"/>
                    <a:pt x="50930" y="25049"/>
                  </a:cubicBezTo>
                  <a:cubicBezTo>
                    <a:pt x="53140" y="22899"/>
                    <a:pt x="54245" y="20241"/>
                    <a:pt x="54245" y="17075"/>
                  </a:cubicBezTo>
                  <a:cubicBezTo>
                    <a:pt x="54245" y="13730"/>
                    <a:pt x="53140" y="10893"/>
                    <a:pt x="50930" y="8564"/>
                  </a:cubicBezTo>
                  <a:cubicBezTo>
                    <a:pt x="48720" y="6234"/>
                    <a:pt x="45644" y="5069"/>
                    <a:pt x="41702" y="5069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8" name="자유형: 도형 687">
              <a:extLst>
                <a:ext uri="{FF2B5EF4-FFF2-40B4-BE49-F238E27FC236}">
                  <a16:creationId xmlns:a16="http://schemas.microsoft.com/office/drawing/2014/main" id="{D88D44BC-6DB9-4B98-9BEC-63BFC621FE97}"/>
                </a:ext>
              </a:extLst>
            </p:cNvPr>
            <p:cNvSpPr/>
            <p:nvPr/>
          </p:nvSpPr>
          <p:spPr>
            <a:xfrm>
              <a:off x="6277011" y="4272506"/>
              <a:ext cx="65159" cy="81449"/>
            </a:xfrm>
            <a:custGeom>
              <a:avLst/>
              <a:gdLst>
                <a:gd name="connsiteX0" fmla="*/ 65844 w 65159"/>
                <a:gd name="connsiteY0" fmla="*/ 10535 h 81448"/>
                <a:gd name="connsiteX1" fmla="*/ 65844 w 65159"/>
                <a:gd name="connsiteY1" fmla="*/ 33650 h 81448"/>
                <a:gd name="connsiteX2" fmla="*/ 64321 w 65159"/>
                <a:gd name="connsiteY2" fmla="*/ 45073 h 81448"/>
                <a:gd name="connsiteX3" fmla="*/ 61185 w 65159"/>
                <a:gd name="connsiteY3" fmla="*/ 49508 h 81448"/>
                <a:gd name="connsiteX4" fmla="*/ 58856 w 65159"/>
                <a:gd name="connsiteY4" fmla="*/ 46238 h 81448"/>
                <a:gd name="connsiteX5" fmla="*/ 58139 w 65159"/>
                <a:gd name="connsiteY5" fmla="*/ 37950 h 81448"/>
                <a:gd name="connsiteX6" fmla="*/ 58139 w 65159"/>
                <a:gd name="connsiteY6" fmla="*/ 12147 h 81448"/>
                <a:gd name="connsiteX7" fmla="*/ 57780 w 65159"/>
                <a:gd name="connsiteY7" fmla="*/ 8564 h 81448"/>
                <a:gd name="connsiteX8" fmla="*/ 56257 w 65159"/>
                <a:gd name="connsiteY8" fmla="*/ 6324 h 81448"/>
                <a:gd name="connsiteX9" fmla="*/ 52718 w 65159"/>
                <a:gd name="connsiteY9" fmla="*/ 4621 h 81448"/>
                <a:gd name="connsiteX10" fmla="*/ 48821 w 65159"/>
                <a:gd name="connsiteY10" fmla="*/ 3636 h 81448"/>
                <a:gd name="connsiteX11" fmla="*/ 47836 w 65159"/>
                <a:gd name="connsiteY11" fmla="*/ 2919 h 81448"/>
                <a:gd name="connsiteX12" fmla="*/ 47746 w 65159"/>
                <a:gd name="connsiteY12" fmla="*/ 1665 h 81448"/>
                <a:gd name="connsiteX13" fmla="*/ 48373 w 65159"/>
                <a:gd name="connsiteY13" fmla="*/ 545 h 81448"/>
                <a:gd name="connsiteX14" fmla="*/ 49896 w 65159"/>
                <a:gd name="connsiteY14" fmla="*/ 52 h 81448"/>
                <a:gd name="connsiteX15" fmla="*/ 57915 w 65159"/>
                <a:gd name="connsiteY15" fmla="*/ 724 h 81448"/>
                <a:gd name="connsiteX16" fmla="*/ 65754 w 65159"/>
                <a:gd name="connsiteY16" fmla="*/ 2292 h 81448"/>
                <a:gd name="connsiteX17" fmla="*/ 66650 w 65159"/>
                <a:gd name="connsiteY17" fmla="*/ 3322 h 81448"/>
                <a:gd name="connsiteX18" fmla="*/ 66740 w 65159"/>
                <a:gd name="connsiteY18" fmla="*/ 5069 h 81448"/>
                <a:gd name="connsiteX19" fmla="*/ 66068 w 65159"/>
                <a:gd name="connsiteY19" fmla="*/ 7802 h 81448"/>
                <a:gd name="connsiteX20" fmla="*/ 65844 w 65159"/>
                <a:gd name="connsiteY20" fmla="*/ 10535 h 81448"/>
                <a:gd name="connsiteX21" fmla="*/ 43266 w 65159"/>
                <a:gd name="connsiteY21" fmla="*/ 14746 h 81448"/>
                <a:gd name="connsiteX22" fmla="*/ 43266 w 65159"/>
                <a:gd name="connsiteY22" fmla="*/ 36696 h 81448"/>
                <a:gd name="connsiteX23" fmla="*/ 41788 w 65159"/>
                <a:gd name="connsiteY23" fmla="*/ 42296 h 81448"/>
                <a:gd name="connsiteX24" fmla="*/ 38966 w 65159"/>
                <a:gd name="connsiteY24" fmla="*/ 44849 h 81448"/>
                <a:gd name="connsiteX25" fmla="*/ 37711 w 65159"/>
                <a:gd name="connsiteY25" fmla="*/ 44491 h 81448"/>
                <a:gd name="connsiteX26" fmla="*/ 36815 w 65159"/>
                <a:gd name="connsiteY26" fmla="*/ 43684 h 81448"/>
                <a:gd name="connsiteX27" fmla="*/ 36188 w 65159"/>
                <a:gd name="connsiteY27" fmla="*/ 42609 h 81448"/>
                <a:gd name="connsiteX28" fmla="*/ 35830 w 65159"/>
                <a:gd name="connsiteY28" fmla="*/ 41713 h 81448"/>
                <a:gd name="connsiteX29" fmla="*/ 14865 w 65159"/>
                <a:gd name="connsiteY29" fmla="*/ 42072 h 81448"/>
                <a:gd name="connsiteX30" fmla="*/ 14327 w 65159"/>
                <a:gd name="connsiteY30" fmla="*/ 43147 h 81448"/>
                <a:gd name="connsiteX31" fmla="*/ 13521 w 65159"/>
                <a:gd name="connsiteY31" fmla="*/ 44401 h 81448"/>
                <a:gd name="connsiteX32" fmla="*/ 12312 w 65159"/>
                <a:gd name="connsiteY32" fmla="*/ 45521 h 81448"/>
                <a:gd name="connsiteX33" fmla="*/ 10833 w 65159"/>
                <a:gd name="connsiteY33" fmla="*/ 46014 h 81448"/>
                <a:gd name="connsiteX34" fmla="*/ 8504 w 65159"/>
                <a:gd name="connsiteY34" fmla="*/ 44312 h 81448"/>
                <a:gd name="connsiteX35" fmla="*/ 7429 w 65159"/>
                <a:gd name="connsiteY35" fmla="*/ 38040 h 81448"/>
                <a:gd name="connsiteX36" fmla="*/ 7429 w 65159"/>
                <a:gd name="connsiteY36" fmla="*/ 19315 h 81448"/>
                <a:gd name="connsiteX37" fmla="*/ 7250 w 65159"/>
                <a:gd name="connsiteY37" fmla="*/ 17299 h 81448"/>
                <a:gd name="connsiteX38" fmla="*/ 6264 w 65159"/>
                <a:gd name="connsiteY38" fmla="*/ 15462 h 81448"/>
                <a:gd name="connsiteX39" fmla="*/ 3935 w 65159"/>
                <a:gd name="connsiteY39" fmla="*/ 14253 h 81448"/>
                <a:gd name="connsiteX40" fmla="*/ 888 w 65159"/>
                <a:gd name="connsiteY40" fmla="*/ 13491 h 81448"/>
                <a:gd name="connsiteX41" fmla="*/ 172 w 65159"/>
                <a:gd name="connsiteY41" fmla="*/ 12954 h 81448"/>
                <a:gd name="connsiteX42" fmla="*/ 82 w 65159"/>
                <a:gd name="connsiteY42" fmla="*/ 11789 h 81448"/>
                <a:gd name="connsiteX43" fmla="*/ 485 w 65159"/>
                <a:gd name="connsiteY43" fmla="*/ 10624 h 81448"/>
                <a:gd name="connsiteX44" fmla="*/ 1695 w 65159"/>
                <a:gd name="connsiteY44" fmla="*/ 9997 h 81448"/>
                <a:gd name="connsiteX45" fmla="*/ 7921 w 65159"/>
                <a:gd name="connsiteY45" fmla="*/ 10266 h 81448"/>
                <a:gd name="connsiteX46" fmla="*/ 14417 w 65159"/>
                <a:gd name="connsiteY46" fmla="*/ 11251 h 81448"/>
                <a:gd name="connsiteX47" fmla="*/ 15268 w 65159"/>
                <a:gd name="connsiteY47" fmla="*/ 12371 h 81448"/>
                <a:gd name="connsiteX48" fmla="*/ 15313 w 65159"/>
                <a:gd name="connsiteY48" fmla="*/ 14118 h 81448"/>
                <a:gd name="connsiteX49" fmla="*/ 15179 w 65159"/>
                <a:gd name="connsiteY49" fmla="*/ 14746 h 81448"/>
                <a:gd name="connsiteX50" fmla="*/ 15044 w 65159"/>
                <a:gd name="connsiteY50" fmla="*/ 15641 h 81448"/>
                <a:gd name="connsiteX51" fmla="*/ 14999 w 65159"/>
                <a:gd name="connsiteY51" fmla="*/ 16627 h 81448"/>
                <a:gd name="connsiteX52" fmla="*/ 14955 w 65159"/>
                <a:gd name="connsiteY52" fmla="*/ 17702 h 81448"/>
                <a:gd name="connsiteX53" fmla="*/ 14955 w 65159"/>
                <a:gd name="connsiteY53" fmla="*/ 20659 h 81448"/>
                <a:gd name="connsiteX54" fmla="*/ 35740 w 65159"/>
                <a:gd name="connsiteY54" fmla="*/ 20211 h 81448"/>
                <a:gd name="connsiteX55" fmla="*/ 35740 w 65159"/>
                <a:gd name="connsiteY55" fmla="*/ 15821 h 81448"/>
                <a:gd name="connsiteX56" fmla="*/ 35516 w 65159"/>
                <a:gd name="connsiteY56" fmla="*/ 13850 h 81448"/>
                <a:gd name="connsiteX57" fmla="*/ 34576 w 65159"/>
                <a:gd name="connsiteY57" fmla="*/ 12058 h 81448"/>
                <a:gd name="connsiteX58" fmla="*/ 32022 w 65159"/>
                <a:gd name="connsiteY58" fmla="*/ 10803 h 81448"/>
                <a:gd name="connsiteX59" fmla="*/ 28752 w 65159"/>
                <a:gd name="connsiteY59" fmla="*/ 9997 h 81448"/>
                <a:gd name="connsiteX60" fmla="*/ 27990 w 65159"/>
                <a:gd name="connsiteY60" fmla="*/ 9460 h 81448"/>
                <a:gd name="connsiteX61" fmla="*/ 27856 w 65159"/>
                <a:gd name="connsiteY61" fmla="*/ 8295 h 81448"/>
                <a:gd name="connsiteX62" fmla="*/ 28349 w 65159"/>
                <a:gd name="connsiteY62" fmla="*/ 7130 h 81448"/>
                <a:gd name="connsiteX63" fmla="*/ 29558 w 65159"/>
                <a:gd name="connsiteY63" fmla="*/ 6503 h 81448"/>
                <a:gd name="connsiteX64" fmla="*/ 32470 w 65159"/>
                <a:gd name="connsiteY64" fmla="*/ 6593 h 81448"/>
                <a:gd name="connsiteX65" fmla="*/ 36009 w 65159"/>
                <a:gd name="connsiteY65" fmla="*/ 6861 h 81448"/>
                <a:gd name="connsiteX66" fmla="*/ 39638 w 65159"/>
                <a:gd name="connsiteY66" fmla="*/ 7309 h 81448"/>
                <a:gd name="connsiteX67" fmla="*/ 42729 w 65159"/>
                <a:gd name="connsiteY67" fmla="*/ 7847 h 81448"/>
                <a:gd name="connsiteX68" fmla="*/ 43580 w 65159"/>
                <a:gd name="connsiteY68" fmla="*/ 8967 h 81448"/>
                <a:gd name="connsiteX69" fmla="*/ 43625 w 65159"/>
                <a:gd name="connsiteY69" fmla="*/ 10714 h 81448"/>
                <a:gd name="connsiteX70" fmla="*/ 43490 w 65159"/>
                <a:gd name="connsiteY70" fmla="*/ 11431 h 81448"/>
                <a:gd name="connsiteX71" fmla="*/ 43356 w 65159"/>
                <a:gd name="connsiteY71" fmla="*/ 12416 h 81448"/>
                <a:gd name="connsiteX72" fmla="*/ 43311 w 65159"/>
                <a:gd name="connsiteY72" fmla="*/ 13626 h 81448"/>
                <a:gd name="connsiteX73" fmla="*/ 43266 w 65159"/>
                <a:gd name="connsiteY73" fmla="*/ 14746 h 81448"/>
                <a:gd name="connsiteX74" fmla="*/ 35740 w 65159"/>
                <a:gd name="connsiteY74" fmla="*/ 24780 h 81448"/>
                <a:gd name="connsiteX75" fmla="*/ 14955 w 65159"/>
                <a:gd name="connsiteY75" fmla="*/ 25138 h 81448"/>
                <a:gd name="connsiteX76" fmla="*/ 14955 w 65159"/>
                <a:gd name="connsiteY76" fmla="*/ 37682 h 81448"/>
                <a:gd name="connsiteX77" fmla="*/ 35740 w 65159"/>
                <a:gd name="connsiteY77" fmla="*/ 37234 h 81448"/>
                <a:gd name="connsiteX78" fmla="*/ 35740 w 65159"/>
                <a:gd name="connsiteY78" fmla="*/ 24780 h 81448"/>
                <a:gd name="connsiteX79" fmla="*/ 49448 w 65159"/>
                <a:gd name="connsiteY79" fmla="*/ 52465 h 81448"/>
                <a:gd name="connsiteX80" fmla="*/ 43938 w 65159"/>
                <a:gd name="connsiteY80" fmla="*/ 52778 h 81448"/>
                <a:gd name="connsiteX81" fmla="*/ 39414 w 65159"/>
                <a:gd name="connsiteY81" fmla="*/ 52644 h 81448"/>
                <a:gd name="connsiteX82" fmla="*/ 35785 w 65159"/>
                <a:gd name="connsiteY82" fmla="*/ 51837 h 81448"/>
                <a:gd name="connsiteX83" fmla="*/ 30992 w 65159"/>
                <a:gd name="connsiteY83" fmla="*/ 49150 h 81448"/>
                <a:gd name="connsiteX84" fmla="*/ 29827 w 65159"/>
                <a:gd name="connsiteY84" fmla="*/ 46596 h 81448"/>
                <a:gd name="connsiteX85" fmla="*/ 33859 w 65159"/>
                <a:gd name="connsiteY85" fmla="*/ 45924 h 81448"/>
                <a:gd name="connsiteX86" fmla="*/ 37398 w 65159"/>
                <a:gd name="connsiteY86" fmla="*/ 46462 h 81448"/>
                <a:gd name="connsiteX87" fmla="*/ 40578 w 65159"/>
                <a:gd name="connsiteY87" fmla="*/ 46731 h 81448"/>
                <a:gd name="connsiteX88" fmla="*/ 43893 w 65159"/>
                <a:gd name="connsiteY88" fmla="*/ 46865 h 81448"/>
                <a:gd name="connsiteX89" fmla="*/ 48104 w 65159"/>
                <a:gd name="connsiteY89" fmla="*/ 46910 h 81448"/>
                <a:gd name="connsiteX90" fmla="*/ 52539 w 65159"/>
                <a:gd name="connsiteY90" fmla="*/ 47895 h 81448"/>
                <a:gd name="connsiteX91" fmla="*/ 54018 w 65159"/>
                <a:gd name="connsiteY91" fmla="*/ 49687 h 81448"/>
                <a:gd name="connsiteX92" fmla="*/ 52808 w 65159"/>
                <a:gd name="connsiteY92" fmla="*/ 51524 h 81448"/>
                <a:gd name="connsiteX93" fmla="*/ 49448 w 65159"/>
                <a:gd name="connsiteY93" fmla="*/ 52465 h 81448"/>
                <a:gd name="connsiteX94" fmla="*/ 44879 w 65159"/>
                <a:gd name="connsiteY94" fmla="*/ 65904 h 81448"/>
                <a:gd name="connsiteX95" fmla="*/ 48149 w 65159"/>
                <a:gd name="connsiteY95" fmla="*/ 67606 h 81448"/>
                <a:gd name="connsiteX96" fmla="*/ 51330 w 65159"/>
                <a:gd name="connsiteY96" fmla="*/ 69308 h 81448"/>
                <a:gd name="connsiteX97" fmla="*/ 54107 w 65159"/>
                <a:gd name="connsiteY97" fmla="*/ 70742 h 81448"/>
                <a:gd name="connsiteX98" fmla="*/ 56257 w 65159"/>
                <a:gd name="connsiteY98" fmla="*/ 71638 h 81448"/>
                <a:gd name="connsiteX99" fmla="*/ 57601 w 65159"/>
                <a:gd name="connsiteY99" fmla="*/ 72175 h 81448"/>
                <a:gd name="connsiteX100" fmla="*/ 58676 w 65159"/>
                <a:gd name="connsiteY100" fmla="*/ 72354 h 81448"/>
                <a:gd name="connsiteX101" fmla="*/ 59662 w 65159"/>
                <a:gd name="connsiteY101" fmla="*/ 72489 h 81448"/>
                <a:gd name="connsiteX102" fmla="*/ 60558 w 65159"/>
                <a:gd name="connsiteY102" fmla="*/ 72534 h 81448"/>
                <a:gd name="connsiteX103" fmla="*/ 61006 w 65159"/>
                <a:gd name="connsiteY103" fmla="*/ 72758 h 81448"/>
                <a:gd name="connsiteX104" fmla="*/ 61633 w 65159"/>
                <a:gd name="connsiteY104" fmla="*/ 73071 h 81448"/>
                <a:gd name="connsiteX105" fmla="*/ 62395 w 65159"/>
                <a:gd name="connsiteY105" fmla="*/ 73474 h 81448"/>
                <a:gd name="connsiteX106" fmla="*/ 63335 w 65159"/>
                <a:gd name="connsiteY106" fmla="*/ 73877 h 81448"/>
                <a:gd name="connsiteX107" fmla="*/ 66740 w 65159"/>
                <a:gd name="connsiteY107" fmla="*/ 76162 h 81448"/>
                <a:gd name="connsiteX108" fmla="*/ 70144 w 65159"/>
                <a:gd name="connsiteY108" fmla="*/ 79253 h 81448"/>
                <a:gd name="connsiteX109" fmla="*/ 71220 w 65159"/>
                <a:gd name="connsiteY109" fmla="*/ 81896 h 81448"/>
                <a:gd name="connsiteX110" fmla="*/ 70324 w 65159"/>
                <a:gd name="connsiteY110" fmla="*/ 83733 h 81448"/>
                <a:gd name="connsiteX111" fmla="*/ 67860 w 65159"/>
                <a:gd name="connsiteY111" fmla="*/ 84181 h 81448"/>
                <a:gd name="connsiteX112" fmla="*/ 64231 w 65159"/>
                <a:gd name="connsiteY112" fmla="*/ 82658 h 81448"/>
                <a:gd name="connsiteX113" fmla="*/ 60065 w 65159"/>
                <a:gd name="connsiteY113" fmla="*/ 80059 h 81448"/>
                <a:gd name="connsiteX114" fmla="*/ 54376 w 65159"/>
                <a:gd name="connsiteY114" fmla="*/ 76386 h 81448"/>
                <a:gd name="connsiteX115" fmla="*/ 48104 w 65159"/>
                <a:gd name="connsiteY115" fmla="*/ 72489 h 81448"/>
                <a:gd name="connsiteX116" fmla="*/ 42549 w 65159"/>
                <a:gd name="connsiteY116" fmla="*/ 69219 h 81448"/>
                <a:gd name="connsiteX117" fmla="*/ 30678 w 65159"/>
                <a:gd name="connsiteY117" fmla="*/ 79119 h 81448"/>
                <a:gd name="connsiteX118" fmla="*/ 18270 w 65159"/>
                <a:gd name="connsiteY118" fmla="*/ 84987 h 81448"/>
                <a:gd name="connsiteX119" fmla="*/ 15134 w 65159"/>
                <a:gd name="connsiteY119" fmla="*/ 85569 h 81448"/>
                <a:gd name="connsiteX120" fmla="*/ 13700 w 65159"/>
                <a:gd name="connsiteY120" fmla="*/ 84898 h 81448"/>
                <a:gd name="connsiteX121" fmla="*/ 13790 w 65159"/>
                <a:gd name="connsiteY121" fmla="*/ 83778 h 81448"/>
                <a:gd name="connsiteX122" fmla="*/ 15134 w 65159"/>
                <a:gd name="connsiteY122" fmla="*/ 82658 h 81448"/>
                <a:gd name="connsiteX123" fmla="*/ 22346 w 65159"/>
                <a:gd name="connsiteY123" fmla="*/ 78716 h 81448"/>
                <a:gd name="connsiteX124" fmla="*/ 29379 w 65159"/>
                <a:gd name="connsiteY124" fmla="*/ 73340 h 81448"/>
                <a:gd name="connsiteX125" fmla="*/ 35024 w 65159"/>
                <a:gd name="connsiteY125" fmla="*/ 67292 h 81448"/>
                <a:gd name="connsiteX126" fmla="*/ 38518 w 65159"/>
                <a:gd name="connsiteY126" fmla="*/ 61424 h 81448"/>
                <a:gd name="connsiteX127" fmla="*/ 36099 w 65159"/>
                <a:gd name="connsiteY127" fmla="*/ 61514 h 81448"/>
                <a:gd name="connsiteX128" fmla="*/ 34128 w 65159"/>
                <a:gd name="connsiteY128" fmla="*/ 61603 h 81448"/>
                <a:gd name="connsiteX129" fmla="*/ 32112 w 65159"/>
                <a:gd name="connsiteY129" fmla="*/ 62051 h 81448"/>
                <a:gd name="connsiteX130" fmla="*/ 30365 w 65159"/>
                <a:gd name="connsiteY130" fmla="*/ 62857 h 81448"/>
                <a:gd name="connsiteX131" fmla="*/ 27767 w 65159"/>
                <a:gd name="connsiteY131" fmla="*/ 63485 h 81448"/>
                <a:gd name="connsiteX132" fmla="*/ 24362 w 65159"/>
                <a:gd name="connsiteY132" fmla="*/ 63037 h 81448"/>
                <a:gd name="connsiteX133" fmla="*/ 21764 w 65159"/>
                <a:gd name="connsiteY133" fmla="*/ 62141 h 81448"/>
                <a:gd name="connsiteX134" fmla="*/ 18628 w 65159"/>
                <a:gd name="connsiteY134" fmla="*/ 60707 h 81448"/>
                <a:gd name="connsiteX135" fmla="*/ 15716 w 65159"/>
                <a:gd name="connsiteY135" fmla="*/ 57706 h 81448"/>
                <a:gd name="connsiteX136" fmla="*/ 19972 w 65159"/>
                <a:gd name="connsiteY136" fmla="*/ 56675 h 81448"/>
                <a:gd name="connsiteX137" fmla="*/ 25213 w 65159"/>
                <a:gd name="connsiteY137" fmla="*/ 57123 h 81448"/>
                <a:gd name="connsiteX138" fmla="*/ 32067 w 65159"/>
                <a:gd name="connsiteY138" fmla="*/ 57303 h 81448"/>
                <a:gd name="connsiteX139" fmla="*/ 35472 w 65159"/>
                <a:gd name="connsiteY139" fmla="*/ 57392 h 81448"/>
                <a:gd name="connsiteX140" fmla="*/ 39862 w 65159"/>
                <a:gd name="connsiteY140" fmla="*/ 57392 h 81448"/>
                <a:gd name="connsiteX141" fmla="*/ 44745 w 65159"/>
                <a:gd name="connsiteY141" fmla="*/ 57168 h 81448"/>
                <a:gd name="connsiteX142" fmla="*/ 49448 w 65159"/>
                <a:gd name="connsiteY142" fmla="*/ 56675 h 81448"/>
                <a:gd name="connsiteX143" fmla="*/ 51643 w 65159"/>
                <a:gd name="connsiteY143" fmla="*/ 56362 h 81448"/>
                <a:gd name="connsiteX144" fmla="*/ 53390 w 65159"/>
                <a:gd name="connsiteY144" fmla="*/ 55869 h 81448"/>
                <a:gd name="connsiteX145" fmla="*/ 54510 w 65159"/>
                <a:gd name="connsiteY145" fmla="*/ 55332 h 81448"/>
                <a:gd name="connsiteX146" fmla="*/ 55899 w 65159"/>
                <a:gd name="connsiteY146" fmla="*/ 54973 h 81448"/>
                <a:gd name="connsiteX147" fmla="*/ 61588 w 65159"/>
                <a:gd name="connsiteY147" fmla="*/ 54884 h 81448"/>
                <a:gd name="connsiteX148" fmla="*/ 66113 w 65159"/>
                <a:gd name="connsiteY148" fmla="*/ 55600 h 81448"/>
                <a:gd name="connsiteX149" fmla="*/ 68129 w 65159"/>
                <a:gd name="connsiteY149" fmla="*/ 57213 h 81448"/>
                <a:gd name="connsiteX150" fmla="*/ 68532 w 65159"/>
                <a:gd name="connsiteY150" fmla="*/ 58915 h 81448"/>
                <a:gd name="connsiteX151" fmla="*/ 67546 w 65159"/>
                <a:gd name="connsiteY151" fmla="*/ 60394 h 81448"/>
                <a:gd name="connsiteX152" fmla="*/ 65396 w 65159"/>
                <a:gd name="connsiteY152" fmla="*/ 60886 h 81448"/>
                <a:gd name="connsiteX153" fmla="*/ 55989 w 65159"/>
                <a:gd name="connsiteY153" fmla="*/ 60886 h 81448"/>
                <a:gd name="connsiteX154" fmla="*/ 46312 w 65159"/>
                <a:gd name="connsiteY154" fmla="*/ 60976 h 81448"/>
                <a:gd name="connsiteX155" fmla="*/ 47074 w 65159"/>
                <a:gd name="connsiteY155" fmla="*/ 61872 h 81448"/>
                <a:gd name="connsiteX156" fmla="*/ 46940 w 65159"/>
                <a:gd name="connsiteY156" fmla="*/ 62768 h 81448"/>
                <a:gd name="connsiteX157" fmla="*/ 46402 w 65159"/>
                <a:gd name="connsiteY157" fmla="*/ 63619 h 81448"/>
                <a:gd name="connsiteX158" fmla="*/ 45864 w 65159"/>
                <a:gd name="connsiteY158" fmla="*/ 64381 h 81448"/>
                <a:gd name="connsiteX159" fmla="*/ 45372 w 65159"/>
                <a:gd name="connsiteY159" fmla="*/ 65142 h 81448"/>
                <a:gd name="connsiteX160" fmla="*/ 44879 w 65159"/>
                <a:gd name="connsiteY160" fmla="*/ 65904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</a:cxnLst>
              <a:rect l="l" t="t" r="r" b="b"/>
              <a:pathLst>
                <a:path w="65159" h="81448">
                  <a:moveTo>
                    <a:pt x="65844" y="10535"/>
                  </a:moveTo>
                  <a:lnTo>
                    <a:pt x="65844" y="33650"/>
                  </a:lnTo>
                  <a:cubicBezTo>
                    <a:pt x="65844" y="38309"/>
                    <a:pt x="65336" y="42116"/>
                    <a:pt x="64321" y="45073"/>
                  </a:cubicBezTo>
                  <a:cubicBezTo>
                    <a:pt x="63305" y="48030"/>
                    <a:pt x="62260" y="49508"/>
                    <a:pt x="61185" y="49508"/>
                  </a:cubicBezTo>
                  <a:cubicBezTo>
                    <a:pt x="60110" y="49568"/>
                    <a:pt x="59333" y="48478"/>
                    <a:pt x="58856" y="46238"/>
                  </a:cubicBezTo>
                  <a:cubicBezTo>
                    <a:pt x="58378" y="43998"/>
                    <a:pt x="58139" y="41235"/>
                    <a:pt x="58139" y="37950"/>
                  </a:cubicBezTo>
                  <a:lnTo>
                    <a:pt x="58139" y="12147"/>
                  </a:lnTo>
                  <a:cubicBezTo>
                    <a:pt x="58139" y="10714"/>
                    <a:pt x="58019" y="9519"/>
                    <a:pt x="57780" y="8564"/>
                  </a:cubicBezTo>
                  <a:cubicBezTo>
                    <a:pt x="57542" y="7608"/>
                    <a:pt x="57034" y="6861"/>
                    <a:pt x="56257" y="6324"/>
                  </a:cubicBezTo>
                  <a:cubicBezTo>
                    <a:pt x="55242" y="5607"/>
                    <a:pt x="54062" y="5040"/>
                    <a:pt x="52718" y="4621"/>
                  </a:cubicBezTo>
                  <a:cubicBezTo>
                    <a:pt x="51374" y="4203"/>
                    <a:pt x="50075" y="3875"/>
                    <a:pt x="48821" y="3636"/>
                  </a:cubicBezTo>
                  <a:cubicBezTo>
                    <a:pt x="48343" y="3576"/>
                    <a:pt x="48015" y="3337"/>
                    <a:pt x="47836" y="2919"/>
                  </a:cubicBezTo>
                  <a:cubicBezTo>
                    <a:pt x="47656" y="2501"/>
                    <a:pt x="47626" y="2083"/>
                    <a:pt x="47746" y="1665"/>
                  </a:cubicBezTo>
                  <a:cubicBezTo>
                    <a:pt x="47806" y="1247"/>
                    <a:pt x="48015" y="873"/>
                    <a:pt x="48373" y="545"/>
                  </a:cubicBezTo>
                  <a:cubicBezTo>
                    <a:pt x="48731" y="216"/>
                    <a:pt x="49239" y="52"/>
                    <a:pt x="49896" y="52"/>
                  </a:cubicBezTo>
                  <a:cubicBezTo>
                    <a:pt x="52166" y="112"/>
                    <a:pt x="54839" y="336"/>
                    <a:pt x="57915" y="724"/>
                  </a:cubicBezTo>
                  <a:cubicBezTo>
                    <a:pt x="60991" y="1112"/>
                    <a:pt x="63604" y="1635"/>
                    <a:pt x="65754" y="2292"/>
                  </a:cubicBezTo>
                  <a:cubicBezTo>
                    <a:pt x="66113" y="2471"/>
                    <a:pt x="66411" y="2815"/>
                    <a:pt x="66650" y="3322"/>
                  </a:cubicBezTo>
                  <a:cubicBezTo>
                    <a:pt x="66889" y="3830"/>
                    <a:pt x="66919" y="4412"/>
                    <a:pt x="66740" y="5069"/>
                  </a:cubicBezTo>
                  <a:cubicBezTo>
                    <a:pt x="66441" y="5965"/>
                    <a:pt x="66217" y="6876"/>
                    <a:pt x="66068" y="7802"/>
                  </a:cubicBezTo>
                  <a:cubicBezTo>
                    <a:pt x="65919" y="8728"/>
                    <a:pt x="65844" y="9639"/>
                    <a:pt x="65844" y="10535"/>
                  </a:cubicBezTo>
                  <a:moveTo>
                    <a:pt x="43266" y="14746"/>
                  </a:moveTo>
                  <a:lnTo>
                    <a:pt x="43266" y="36696"/>
                  </a:lnTo>
                  <a:cubicBezTo>
                    <a:pt x="43266" y="38727"/>
                    <a:pt x="42773" y="40593"/>
                    <a:pt x="41788" y="42296"/>
                  </a:cubicBezTo>
                  <a:cubicBezTo>
                    <a:pt x="40802" y="43998"/>
                    <a:pt x="39862" y="44849"/>
                    <a:pt x="38966" y="44849"/>
                  </a:cubicBezTo>
                  <a:cubicBezTo>
                    <a:pt x="38488" y="44849"/>
                    <a:pt x="38070" y="44730"/>
                    <a:pt x="37711" y="44491"/>
                  </a:cubicBezTo>
                  <a:cubicBezTo>
                    <a:pt x="37353" y="44252"/>
                    <a:pt x="37054" y="43983"/>
                    <a:pt x="36815" y="43684"/>
                  </a:cubicBezTo>
                  <a:cubicBezTo>
                    <a:pt x="36577" y="43326"/>
                    <a:pt x="36368" y="42968"/>
                    <a:pt x="36188" y="42609"/>
                  </a:cubicBezTo>
                  <a:cubicBezTo>
                    <a:pt x="36009" y="42251"/>
                    <a:pt x="35890" y="41952"/>
                    <a:pt x="35830" y="41713"/>
                  </a:cubicBezTo>
                  <a:lnTo>
                    <a:pt x="14865" y="42072"/>
                  </a:lnTo>
                  <a:cubicBezTo>
                    <a:pt x="14746" y="42370"/>
                    <a:pt x="14566" y="42729"/>
                    <a:pt x="14327" y="43147"/>
                  </a:cubicBezTo>
                  <a:cubicBezTo>
                    <a:pt x="14089" y="43565"/>
                    <a:pt x="13820" y="43983"/>
                    <a:pt x="13521" y="44401"/>
                  </a:cubicBezTo>
                  <a:cubicBezTo>
                    <a:pt x="13163" y="44819"/>
                    <a:pt x="12760" y="45193"/>
                    <a:pt x="12312" y="45521"/>
                  </a:cubicBezTo>
                  <a:cubicBezTo>
                    <a:pt x="11864" y="45850"/>
                    <a:pt x="11371" y="46014"/>
                    <a:pt x="10833" y="46014"/>
                  </a:cubicBezTo>
                  <a:cubicBezTo>
                    <a:pt x="9997" y="46133"/>
                    <a:pt x="9221" y="45566"/>
                    <a:pt x="8504" y="44312"/>
                  </a:cubicBezTo>
                  <a:cubicBezTo>
                    <a:pt x="7787" y="43057"/>
                    <a:pt x="7429" y="40967"/>
                    <a:pt x="7429" y="38040"/>
                  </a:cubicBezTo>
                  <a:lnTo>
                    <a:pt x="7429" y="19315"/>
                  </a:lnTo>
                  <a:cubicBezTo>
                    <a:pt x="7429" y="18718"/>
                    <a:pt x="7369" y="18046"/>
                    <a:pt x="7250" y="17299"/>
                  </a:cubicBezTo>
                  <a:cubicBezTo>
                    <a:pt x="7130" y="16552"/>
                    <a:pt x="6802" y="15940"/>
                    <a:pt x="6264" y="15462"/>
                  </a:cubicBezTo>
                  <a:cubicBezTo>
                    <a:pt x="5726" y="14984"/>
                    <a:pt x="4950" y="14581"/>
                    <a:pt x="3935" y="14253"/>
                  </a:cubicBezTo>
                  <a:cubicBezTo>
                    <a:pt x="2919" y="13924"/>
                    <a:pt x="1904" y="13670"/>
                    <a:pt x="888" y="13491"/>
                  </a:cubicBezTo>
                  <a:cubicBezTo>
                    <a:pt x="530" y="13491"/>
                    <a:pt x="291" y="13312"/>
                    <a:pt x="172" y="12954"/>
                  </a:cubicBezTo>
                  <a:cubicBezTo>
                    <a:pt x="52" y="12595"/>
                    <a:pt x="22" y="12207"/>
                    <a:pt x="82" y="11789"/>
                  </a:cubicBezTo>
                  <a:cubicBezTo>
                    <a:pt x="82" y="11371"/>
                    <a:pt x="216" y="10983"/>
                    <a:pt x="485" y="10624"/>
                  </a:cubicBezTo>
                  <a:cubicBezTo>
                    <a:pt x="754" y="10266"/>
                    <a:pt x="1157" y="10057"/>
                    <a:pt x="1695" y="9997"/>
                  </a:cubicBezTo>
                  <a:cubicBezTo>
                    <a:pt x="3307" y="9937"/>
                    <a:pt x="5383" y="10027"/>
                    <a:pt x="7921" y="10266"/>
                  </a:cubicBezTo>
                  <a:cubicBezTo>
                    <a:pt x="10460" y="10505"/>
                    <a:pt x="12625" y="10833"/>
                    <a:pt x="14417" y="11251"/>
                  </a:cubicBezTo>
                  <a:cubicBezTo>
                    <a:pt x="14775" y="11431"/>
                    <a:pt x="15059" y="11804"/>
                    <a:pt x="15268" y="12371"/>
                  </a:cubicBezTo>
                  <a:cubicBezTo>
                    <a:pt x="15477" y="12939"/>
                    <a:pt x="15492" y="13521"/>
                    <a:pt x="15313" y="14118"/>
                  </a:cubicBezTo>
                  <a:cubicBezTo>
                    <a:pt x="15253" y="14298"/>
                    <a:pt x="15208" y="14507"/>
                    <a:pt x="15179" y="14746"/>
                  </a:cubicBezTo>
                  <a:cubicBezTo>
                    <a:pt x="15149" y="14984"/>
                    <a:pt x="15104" y="15283"/>
                    <a:pt x="15044" y="15641"/>
                  </a:cubicBezTo>
                  <a:cubicBezTo>
                    <a:pt x="15044" y="15940"/>
                    <a:pt x="15029" y="16269"/>
                    <a:pt x="14999" y="16627"/>
                  </a:cubicBezTo>
                  <a:cubicBezTo>
                    <a:pt x="14969" y="16985"/>
                    <a:pt x="14955" y="17344"/>
                    <a:pt x="14955" y="17702"/>
                  </a:cubicBezTo>
                  <a:lnTo>
                    <a:pt x="14955" y="20659"/>
                  </a:lnTo>
                  <a:lnTo>
                    <a:pt x="35740" y="20211"/>
                  </a:lnTo>
                  <a:lnTo>
                    <a:pt x="35740" y="15821"/>
                  </a:lnTo>
                  <a:cubicBezTo>
                    <a:pt x="35740" y="15223"/>
                    <a:pt x="35666" y="14566"/>
                    <a:pt x="35516" y="13850"/>
                  </a:cubicBezTo>
                  <a:cubicBezTo>
                    <a:pt x="35367" y="13133"/>
                    <a:pt x="35053" y="12536"/>
                    <a:pt x="34576" y="12058"/>
                  </a:cubicBezTo>
                  <a:cubicBezTo>
                    <a:pt x="34038" y="11580"/>
                    <a:pt x="33187" y="11162"/>
                    <a:pt x="32022" y="10803"/>
                  </a:cubicBezTo>
                  <a:cubicBezTo>
                    <a:pt x="30857" y="10445"/>
                    <a:pt x="29767" y="10176"/>
                    <a:pt x="28752" y="9997"/>
                  </a:cubicBezTo>
                  <a:cubicBezTo>
                    <a:pt x="28394" y="9997"/>
                    <a:pt x="28140" y="9818"/>
                    <a:pt x="27990" y="9460"/>
                  </a:cubicBezTo>
                  <a:cubicBezTo>
                    <a:pt x="27841" y="9101"/>
                    <a:pt x="27796" y="8713"/>
                    <a:pt x="27856" y="8295"/>
                  </a:cubicBezTo>
                  <a:cubicBezTo>
                    <a:pt x="27916" y="7877"/>
                    <a:pt x="28080" y="7488"/>
                    <a:pt x="28349" y="7130"/>
                  </a:cubicBezTo>
                  <a:cubicBezTo>
                    <a:pt x="28618" y="6772"/>
                    <a:pt x="29021" y="6563"/>
                    <a:pt x="29558" y="6503"/>
                  </a:cubicBezTo>
                  <a:cubicBezTo>
                    <a:pt x="30335" y="6503"/>
                    <a:pt x="31305" y="6533"/>
                    <a:pt x="32470" y="6593"/>
                  </a:cubicBezTo>
                  <a:cubicBezTo>
                    <a:pt x="33635" y="6652"/>
                    <a:pt x="34815" y="6742"/>
                    <a:pt x="36009" y="6861"/>
                  </a:cubicBezTo>
                  <a:cubicBezTo>
                    <a:pt x="37263" y="6981"/>
                    <a:pt x="38473" y="7130"/>
                    <a:pt x="39638" y="7309"/>
                  </a:cubicBezTo>
                  <a:cubicBezTo>
                    <a:pt x="40802" y="7488"/>
                    <a:pt x="41833" y="7668"/>
                    <a:pt x="42729" y="7847"/>
                  </a:cubicBezTo>
                  <a:cubicBezTo>
                    <a:pt x="43087" y="8026"/>
                    <a:pt x="43371" y="8399"/>
                    <a:pt x="43580" y="8967"/>
                  </a:cubicBezTo>
                  <a:cubicBezTo>
                    <a:pt x="43789" y="9534"/>
                    <a:pt x="43804" y="10117"/>
                    <a:pt x="43625" y="10714"/>
                  </a:cubicBezTo>
                  <a:cubicBezTo>
                    <a:pt x="43565" y="10893"/>
                    <a:pt x="43520" y="11132"/>
                    <a:pt x="43490" y="11431"/>
                  </a:cubicBezTo>
                  <a:cubicBezTo>
                    <a:pt x="43460" y="11729"/>
                    <a:pt x="43416" y="12058"/>
                    <a:pt x="43356" y="12416"/>
                  </a:cubicBezTo>
                  <a:cubicBezTo>
                    <a:pt x="43356" y="12834"/>
                    <a:pt x="43341" y="13237"/>
                    <a:pt x="43311" y="13626"/>
                  </a:cubicBezTo>
                  <a:cubicBezTo>
                    <a:pt x="43281" y="14014"/>
                    <a:pt x="43266" y="14387"/>
                    <a:pt x="43266" y="14746"/>
                  </a:cubicBezTo>
                  <a:moveTo>
                    <a:pt x="35740" y="24780"/>
                  </a:moveTo>
                  <a:lnTo>
                    <a:pt x="14955" y="25138"/>
                  </a:lnTo>
                  <a:lnTo>
                    <a:pt x="14955" y="37682"/>
                  </a:lnTo>
                  <a:lnTo>
                    <a:pt x="35740" y="37234"/>
                  </a:lnTo>
                  <a:lnTo>
                    <a:pt x="35740" y="24780"/>
                  </a:lnTo>
                  <a:moveTo>
                    <a:pt x="49448" y="52465"/>
                  </a:moveTo>
                  <a:cubicBezTo>
                    <a:pt x="47298" y="52644"/>
                    <a:pt x="45461" y="52748"/>
                    <a:pt x="43938" y="52778"/>
                  </a:cubicBezTo>
                  <a:cubicBezTo>
                    <a:pt x="42415" y="52808"/>
                    <a:pt x="40907" y="52763"/>
                    <a:pt x="39414" y="52644"/>
                  </a:cubicBezTo>
                  <a:cubicBezTo>
                    <a:pt x="38339" y="52644"/>
                    <a:pt x="37129" y="52375"/>
                    <a:pt x="35785" y="51837"/>
                  </a:cubicBezTo>
                  <a:cubicBezTo>
                    <a:pt x="34441" y="51300"/>
                    <a:pt x="32843" y="50404"/>
                    <a:pt x="30992" y="49150"/>
                  </a:cubicBezTo>
                  <a:cubicBezTo>
                    <a:pt x="29678" y="48254"/>
                    <a:pt x="29290" y="47402"/>
                    <a:pt x="29827" y="46596"/>
                  </a:cubicBezTo>
                  <a:cubicBezTo>
                    <a:pt x="30365" y="45790"/>
                    <a:pt x="31709" y="45566"/>
                    <a:pt x="33859" y="45924"/>
                  </a:cubicBezTo>
                  <a:cubicBezTo>
                    <a:pt x="35173" y="46163"/>
                    <a:pt x="36353" y="46342"/>
                    <a:pt x="37398" y="46462"/>
                  </a:cubicBezTo>
                  <a:cubicBezTo>
                    <a:pt x="38443" y="46581"/>
                    <a:pt x="39503" y="46671"/>
                    <a:pt x="40578" y="46731"/>
                  </a:cubicBezTo>
                  <a:cubicBezTo>
                    <a:pt x="41594" y="46790"/>
                    <a:pt x="42699" y="46835"/>
                    <a:pt x="43893" y="46865"/>
                  </a:cubicBezTo>
                  <a:cubicBezTo>
                    <a:pt x="45088" y="46895"/>
                    <a:pt x="46492" y="46910"/>
                    <a:pt x="48104" y="46910"/>
                  </a:cubicBezTo>
                  <a:cubicBezTo>
                    <a:pt x="50135" y="47029"/>
                    <a:pt x="51613" y="47358"/>
                    <a:pt x="52539" y="47895"/>
                  </a:cubicBezTo>
                  <a:cubicBezTo>
                    <a:pt x="53465" y="48433"/>
                    <a:pt x="53958" y="49030"/>
                    <a:pt x="54018" y="49687"/>
                  </a:cubicBezTo>
                  <a:cubicBezTo>
                    <a:pt x="54018" y="50344"/>
                    <a:pt x="53614" y="50956"/>
                    <a:pt x="52808" y="51524"/>
                  </a:cubicBezTo>
                  <a:cubicBezTo>
                    <a:pt x="52002" y="52091"/>
                    <a:pt x="50882" y="52405"/>
                    <a:pt x="49448" y="52465"/>
                  </a:cubicBezTo>
                  <a:moveTo>
                    <a:pt x="44879" y="65904"/>
                  </a:moveTo>
                  <a:cubicBezTo>
                    <a:pt x="45954" y="66441"/>
                    <a:pt x="47044" y="67009"/>
                    <a:pt x="48149" y="67606"/>
                  </a:cubicBezTo>
                  <a:cubicBezTo>
                    <a:pt x="49254" y="68203"/>
                    <a:pt x="50314" y="68771"/>
                    <a:pt x="51330" y="69308"/>
                  </a:cubicBezTo>
                  <a:cubicBezTo>
                    <a:pt x="52345" y="69846"/>
                    <a:pt x="53271" y="70324"/>
                    <a:pt x="54107" y="70742"/>
                  </a:cubicBezTo>
                  <a:cubicBezTo>
                    <a:pt x="54943" y="71160"/>
                    <a:pt x="55660" y="71458"/>
                    <a:pt x="56257" y="71638"/>
                  </a:cubicBezTo>
                  <a:cubicBezTo>
                    <a:pt x="56735" y="71877"/>
                    <a:pt x="57183" y="72056"/>
                    <a:pt x="57601" y="72175"/>
                  </a:cubicBezTo>
                  <a:cubicBezTo>
                    <a:pt x="58019" y="72295"/>
                    <a:pt x="58378" y="72354"/>
                    <a:pt x="58676" y="72354"/>
                  </a:cubicBezTo>
                  <a:cubicBezTo>
                    <a:pt x="59035" y="72414"/>
                    <a:pt x="59363" y="72459"/>
                    <a:pt x="59662" y="72489"/>
                  </a:cubicBezTo>
                  <a:cubicBezTo>
                    <a:pt x="59961" y="72519"/>
                    <a:pt x="60259" y="72534"/>
                    <a:pt x="60558" y="72534"/>
                  </a:cubicBezTo>
                  <a:cubicBezTo>
                    <a:pt x="60677" y="72593"/>
                    <a:pt x="60827" y="72668"/>
                    <a:pt x="61006" y="72758"/>
                  </a:cubicBezTo>
                  <a:cubicBezTo>
                    <a:pt x="61185" y="72847"/>
                    <a:pt x="61394" y="72952"/>
                    <a:pt x="61633" y="73071"/>
                  </a:cubicBezTo>
                  <a:cubicBezTo>
                    <a:pt x="61872" y="73191"/>
                    <a:pt x="62126" y="73325"/>
                    <a:pt x="62395" y="73474"/>
                  </a:cubicBezTo>
                  <a:cubicBezTo>
                    <a:pt x="62663" y="73624"/>
                    <a:pt x="62977" y="73758"/>
                    <a:pt x="63335" y="73877"/>
                  </a:cubicBezTo>
                  <a:cubicBezTo>
                    <a:pt x="64291" y="74415"/>
                    <a:pt x="65426" y="75177"/>
                    <a:pt x="66740" y="76162"/>
                  </a:cubicBezTo>
                  <a:cubicBezTo>
                    <a:pt x="68054" y="77148"/>
                    <a:pt x="69189" y="78178"/>
                    <a:pt x="70144" y="79253"/>
                  </a:cubicBezTo>
                  <a:cubicBezTo>
                    <a:pt x="70861" y="80209"/>
                    <a:pt x="71220" y="81090"/>
                    <a:pt x="71220" y="81896"/>
                  </a:cubicBezTo>
                  <a:cubicBezTo>
                    <a:pt x="71220" y="82702"/>
                    <a:pt x="70921" y="83315"/>
                    <a:pt x="70324" y="83733"/>
                  </a:cubicBezTo>
                  <a:cubicBezTo>
                    <a:pt x="69726" y="84151"/>
                    <a:pt x="68905" y="84300"/>
                    <a:pt x="67860" y="84181"/>
                  </a:cubicBezTo>
                  <a:cubicBezTo>
                    <a:pt x="66815" y="84061"/>
                    <a:pt x="65605" y="83554"/>
                    <a:pt x="64231" y="82658"/>
                  </a:cubicBezTo>
                  <a:cubicBezTo>
                    <a:pt x="63216" y="82060"/>
                    <a:pt x="61827" y="81194"/>
                    <a:pt x="60065" y="80059"/>
                  </a:cubicBezTo>
                  <a:cubicBezTo>
                    <a:pt x="58303" y="78925"/>
                    <a:pt x="56407" y="77700"/>
                    <a:pt x="54376" y="76386"/>
                  </a:cubicBezTo>
                  <a:cubicBezTo>
                    <a:pt x="52285" y="75072"/>
                    <a:pt x="50195" y="73773"/>
                    <a:pt x="48104" y="72489"/>
                  </a:cubicBezTo>
                  <a:cubicBezTo>
                    <a:pt x="46014" y="71205"/>
                    <a:pt x="44162" y="70115"/>
                    <a:pt x="42549" y="69219"/>
                  </a:cubicBezTo>
                  <a:cubicBezTo>
                    <a:pt x="39085" y="72982"/>
                    <a:pt x="35128" y="76282"/>
                    <a:pt x="30678" y="79119"/>
                  </a:cubicBezTo>
                  <a:cubicBezTo>
                    <a:pt x="26229" y="81956"/>
                    <a:pt x="22092" y="83912"/>
                    <a:pt x="18270" y="84987"/>
                  </a:cubicBezTo>
                  <a:cubicBezTo>
                    <a:pt x="16896" y="85465"/>
                    <a:pt x="15851" y="85659"/>
                    <a:pt x="15134" y="85569"/>
                  </a:cubicBezTo>
                  <a:cubicBezTo>
                    <a:pt x="14417" y="85480"/>
                    <a:pt x="13939" y="85256"/>
                    <a:pt x="13700" y="84898"/>
                  </a:cubicBezTo>
                  <a:cubicBezTo>
                    <a:pt x="13521" y="84599"/>
                    <a:pt x="13551" y="84226"/>
                    <a:pt x="13790" y="83778"/>
                  </a:cubicBezTo>
                  <a:cubicBezTo>
                    <a:pt x="14029" y="83330"/>
                    <a:pt x="14477" y="82956"/>
                    <a:pt x="15134" y="82658"/>
                  </a:cubicBezTo>
                  <a:cubicBezTo>
                    <a:pt x="17463" y="81702"/>
                    <a:pt x="19867" y="80388"/>
                    <a:pt x="22346" y="78716"/>
                  </a:cubicBezTo>
                  <a:cubicBezTo>
                    <a:pt x="24825" y="77043"/>
                    <a:pt x="27169" y="75251"/>
                    <a:pt x="29379" y="73340"/>
                  </a:cubicBezTo>
                  <a:cubicBezTo>
                    <a:pt x="31529" y="71369"/>
                    <a:pt x="33411" y="69353"/>
                    <a:pt x="35024" y="67292"/>
                  </a:cubicBezTo>
                  <a:cubicBezTo>
                    <a:pt x="36636" y="65232"/>
                    <a:pt x="37801" y="63276"/>
                    <a:pt x="38518" y="61424"/>
                  </a:cubicBezTo>
                  <a:cubicBezTo>
                    <a:pt x="37622" y="61424"/>
                    <a:pt x="36815" y="61454"/>
                    <a:pt x="36099" y="61514"/>
                  </a:cubicBezTo>
                  <a:cubicBezTo>
                    <a:pt x="35382" y="61573"/>
                    <a:pt x="34725" y="61603"/>
                    <a:pt x="34128" y="61603"/>
                  </a:cubicBezTo>
                  <a:cubicBezTo>
                    <a:pt x="33411" y="61663"/>
                    <a:pt x="32739" y="61812"/>
                    <a:pt x="32112" y="62051"/>
                  </a:cubicBezTo>
                  <a:cubicBezTo>
                    <a:pt x="31485" y="62290"/>
                    <a:pt x="30902" y="62559"/>
                    <a:pt x="30365" y="62857"/>
                  </a:cubicBezTo>
                  <a:cubicBezTo>
                    <a:pt x="29528" y="63156"/>
                    <a:pt x="28662" y="63365"/>
                    <a:pt x="27767" y="63485"/>
                  </a:cubicBezTo>
                  <a:cubicBezTo>
                    <a:pt x="26871" y="63604"/>
                    <a:pt x="25736" y="63455"/>
                    <a:pt x="24362" y="63037"/>
                  </a:cubicBezTo>
                  <a:cubicBezTo>
                    <a:pt x="23645" y="62857"/>
                    <a:pt x="22779" y="62559"/>
                    <a:pt x="21764" y="62141"/>
                  </a:cubicBezTo>
                  <a:cubicBezTo>
                    <a:pt x="20748" y="61723"/>
                    <a:pt x="19703" y="61245"/>
                    <a:pt x="18628" y="60707"/>
                  </a:cubicBezTo>
                  <a:cubicBezTo>
                    <a:pt x="16478" y="59632"/>
                    <a:pt x="15507" y="58632"/>
                    <a:pt x="15716" y="57706"/>
                  </a:cubicBezTo>
                  <a:cubicBezTo>
                    <a:pt x="15925" y="56780"/>
                    <a:pt x="17344" y="56437"/>
                    <a:pt x="19972" y="56675"/>
                  </a:cubicBezTo>
                  <a:cubicBezTo>
                    <a:pt x="21525" y="56855"/>
                    <a:pt x="23272" y="57004"/>
                    <a:pt x="25213" y="57123"/>
                  </a:cubicBezTo>
                  <a:cubicBezTo>
                    <a:pt x="27154" y="57243"/>
                    <a:pt x="29439" y="57303"/>
                    <a:pt x="32067" y="57303"/>
                  </a:cubicBezTo>
                  <a:cubicBezTo>
                    <a:pt x="32963" y="57362"/>
                    <a:pt x="34098" y="57392"/>
                    <a:pt x="35472" y="57392"/>
                  </a:cubicBezTo>
                  <a:cubicBezTo>
                    <a:pt x="36845" y="57392"/>
                    <a:pt x="38309" y="57392"/>
                    <a:pt x="39862" y="57392"/>
                  </a:cubicBezTo>
                  <a:cubicBezTo>
                    <a:pt x="41474" y="57333"/>
                    <a:pt x="43102" y="57258"/>
                    <a:pt x="44745" y="57168"/>
                  </a:cubicBezTo>
                  <a:cubicBezTo>
                    <a:pt x="46387" y="57079"/>
                    <a:pt x="47955" y="56914"/>
                    <a:pt x="49448" y="56675"/>
                  </a:cubicBezTo>
                  <a:cubicBezTo>
                    <a:pt x="50225" y="56616"/>
                    <a:pt x="50956" y="56511"/>
                    <a:pt x="51643" y="56362"/>
                  </a:cubicBezTo>
                  <a:cubicBezTo>
                    <a:pt x="52330" y="56213"/>
                    <a:pt x="52912" y="56048"/>
                    <a:pt x="53390" y="55869"/>
                  </a:cubicBezTo>
                  <a:cubicBezTo>
                    <a:pt x="53689" y="55690"/>
                    <a:pt x="54062" y="55511"/>
                    <a:pt x="54510" y="55332"/>
                  </a:cubicBezTo>
                  <a:cubicBezTo>
                    <a:pt x="54958" y="55152"/>
                    <a:pt x="55421" y="55033"/>
                    <a:pt x="55899" y="54973"/>
                  </a:cubicBezTo>
                  <a:cubicBezTo>
                    <a:pt x="57751" y="54794"/>
                    <a:pt x="59647" y="54764"/>
                    <a:pt x="61588" y="54884"/>
                  </a:cubicBezTo>
                  <a:cubicBezTo>
                    <a:pt x="63529" y="55003"/>
                    <a:pt x="65038" y="55242"/>
                    <a:pt x="66113" y="55600"/>
                  </a:cubicBezTo>
                  <a:cubicBezTo>
                    <a:pt x="67068" y="56078"/>
                    <a:pt x="67740" y="56616"/>
                    <a:pt x="68129" y="57213"/>
                  </a:cubicBezTo>
                  <a:cubicBezTo>
                    <a:pt x="68517" y="57810"/>
                    <a:pt x="68651" y="58378"/>
                    <a:pt x="68532" y="58915"/>
                  </a:cubicBezTo>
                  <a:cubicBezTo>
                    <a:pt x="68412" y="59513"/>
                    <a:pt x="68084" y="60005"/>
                    <a:pt x="67546" y="60394"/>
                  </a:cubicBezTo>
                  <a:cubicBezTo>
                    <a:pt x="67009" y="60782"/>
                    <a:pt x="66292" y="60946"/>
                    <a:pt x="65396" y="60886"/>
                  </a:cubicBezTo>
                  <a:cubicBezTo>
                    <a:pt x="62350" y="60886"/>
                    <a:pt x="59214" y="60886"/>
                    <a:pt x="55989" y="60886"/>
                  </a:cubicBezTo>
                  <a:cubicBezTo>
                    <a:pt x="52763" y="60886"/>
                    <a:pt x="49538" y="60916"/>
                    <a:pt x="46312" y="60976"/>
                  </a:cubicBezTo>
                  <a:cubicBezTo>
                    <a:pt x="46790" y="61275"/>
                    <a:pt x="47044" y="61573"/>
                    <a:pt x="47074" y="61872"/>
                  </a:cubicBezTo>
                  <a:cubicBezTo>
                    <a:pt x="47104" y="62171"/>
                    <a:pt x="47059" y="62469"/>
                    <a:pt x="46940" y="62768"/>
                  </a:cubicBezTo>
                  <a:cubicBezTo>
                    <a:pt x="46760" y="63067"/>
                    <a:pt x="46581" y="63350"/>
                    <a:pt x="46402" y="63619"/>
                  </a:cubicBezTo>
                  <a:cubicBezTo>
                    <a:pt x="46223" y="63888"/>
                    <a:pt x="46044" y="64142"/>
                    <a:pt x="45864" y="64381"/>
                  </a:cubicBezTo>
                  <a:cubicBezTo>
                    <a:pt x="45685" y="64619"/>
                    <a:pt x="45521" y="64873"/>
                    <a:pt x="45372" y="65142"/>
                  </a:cubicBezTo>
                  <a:cubicBezTo>
                    <a:pt x="45222" y="65411"/>
                    <a:pt x="45058" y="65665"/>
                    <a:pt x="44879" y="6590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89" name="자유형: 도형 688">
              <a:extLst>
                <a:ext uri="{FF2B5EF4-FFF2-40B4-BE49-F238E27FC236}">
                  <a16:creationId xmlns:a16="http://schemas.microsoft.com/office/drawing/2014/main" id="{2FAD6B04-4F2F-4A67-95EE-E21ACE3042C9}"/>
                </a:ext>
              </a:extLst>
            </p:cNvPr>
            <p:cNvSpPr/>
            <p:nvPr/>
          </p:nvSpPr>
          <p:spPr>
            <a:xfrm>
              <a:off x="5941020" y="4272582"/>
              <a:ext cx="65159" cy="81449"/>
            </a:xfrm>
            <a:custGeom>
              <a:avLst/>
              <a:gdLst>
                <a:gd name="connsiteX0" fmla="*/ 60376 w 65159"/>
                <a:gd name="connsiteY0" fmla="*/ 56331 h 81448"/>
                <a:gd name="connsiteX1" fmla="*/ 51103 w 65159"/>
                <a:gd name="connsiteY1" fmla="*/ 57899 h 81448"/>
                <a:gd name="connsiteX2" fmla="*/ 40845 w 65159"/>
                <a:gd name="connsiteY2" fmla="*/ 59646 h 81448"/>
                <a:gd name="connsiteX3" fmla="*/ 30721 w 65159"/>
                <a:gd name="connsiteY3" fmla="*/ 61169 h 81448"/>
                <a:gd name="connsiteX4" fmla="*/ 22030 w 65159"/>
                <a:gd name="connsiteY4" fmla="*/ 62154 h 81448"/>
                <a:gd name="connsiteX5" fmla="*/ 19477 w 65159"/>
                <a:gd name="connsiteY5" fmla="*/ 62647 h 81448"/>
                <a:gd name="connsiteX6" fmla="*/ 17282 w 65159"/>
                <a:gd name="connsiteY6" fmla="*/ 63319 h 81448"/>
                <a:gd name="connsiteX7" fmla="*/ 15983 w 65159"/>
                <a:gd name="connsiteY7" fmla="*/ 63812 h 81448"/>
                <a:gd name="connsiteX8" fmla="*/ 14773 w 65159"/>
                <a:gd name="connsiteY8" fmla="*/ 64215 h 81448"/>
                <a:gd name="connsiteX9" fmla="*/ 13295 w 65159"/>
                <a:gd name="connsiteY9" fmla="*/ 64260 h 81448"/>
                <a:gd name="connsiteX10" fmla="*/ 11548 w 65159"/>
                <a:gd name="connsiteY10" fmla="*/ 63946 h 81448"/>
                <a:gd name="connsiteX11" fmla="*/ 7561 w 65159"/>
                <a:gd name="connsiteY11" fmla="*/ 62647 h 81448"/>
                <a:gd name="connsiteX12" fmla="*/ 2499 w 65159"/>
                <a:gd name="connsiteY12" fmla="*/ 60273 h 81448"/>
                <a:gd name="connsiteX13" fmla="*/ 124 w 65159"/>
                <a:gd name="connsiteY13" fmla="*/ 57272 h 81448"/>
                <a:gd name="connsiteX14" fmla="*/ 3395 w 65159"/>
                <a:gd name="connsiteY14" fmla="*/ 56241 h 81448"/>
                <a:gd name="connsiteX15" fmla="*/ 8770 w 65159"/>
                <a:gd name="connsiteY15" fmla="*/ 56555 h 81448"/>
                <a:gd name="connsiteX16" fmla="*/ 14594 w 65159"/>
                <a:gd name="connsiteY16" fmla="*/ 56600 h 81448"/>
                <a:gd name="connsiteX17" fmla="*/ 24763 w 65159"/>
                <a:gd name="connsiteY17" fmla="*/ 56241 h 81448"/>
                <a:gd name="connsiteX18" fmla="*/ 36992 w 65159"/>
                <a:gd name="connsiteY18" fmla="*/ 55166 h 81448"/>
                <a:gd name="connsiteX19" fmla="*/ 49401 w 65159"/>
                <a:gd name="connsiteY19" fmla="*/ 53733 h 81448"/>
                <a:gd name="connsiteX20" fmla="*/ 60466 w 65159"/>
                <a:gd name="connsiteY20" fmla="*/ 52120 h 81448"/>
                <a:gd name="connsiteX21" fmla="*/ 60466 w 65159"/>
                <a:gd name="connsiteY21" fmla="*/ 12251 h 81448"/>
                <a:gd name="connsiteX22" fmla="*/ 60152 w 65159"/>
                <a:gd name="connsiteY22" fmla="*/ 8667 h 81448"/>
                <a:gd name="connsiteX23" fmla="*/ 58764 w 65159"/>
                <a:gd name="connsiteY23" fmla="*/ 6337 h 81448"/>
                <a:gd name="connsiteX24" fmla="*/ 55314 w 65159"/>
                <a:gd name="connsiteY24" fmla="*/ 4635 h 81448"/>
                <a:gd name="connsiteX25" fmla="*/ 51417 w 65159"/>
                <a:gd name="connsiteY25" fmla="*/ 3650 h 81448"/>
                <a:gd name="connsiteX26" fmla="*/ 50387 w 65159"/>
                <a:gd name="connsiteY26" fmla="*/ 2933 h 81448"/>
                <a:gd name="connsiteX27" fmla="*/ 50252 w 65159"/>
                <a:gd name="connsiteY27" fmla="*/ 1589 h 81448"/>
                <a:gd name="connsiteX28" fmla="*/ 50835 w 65159"/>
                <a:gd name="connsiteY28" fmla="*/ 469 h 81448"/>
                <a:gd name="connsiteX29" fmla="*/ 52313 w 65159"/>
                <a:gd name="connsiteY29" fmla="*/ 66 h 81448"/>
                <a:gd name="connsiteX30" fmla="*/ 60242 w 65159"/>
                <a:gd name="connsiteY30" fmla="*/ 738 h 81448"/>
                <a:gd name="connsiteX31" fmla="*/ 67992 w 65159"/>
                <a:gd name="connsiteY31" fmla="*/ 2306 h 81448"/>
                <a:gd name="connsiteX32" fmla="*/ 68977 w 65159"/>
                <a:gd name="connsiteY32" fmla="*/ 3291 h 81448"/>
                <a:gd name="connsiteX33" fmla="*/ 69156 w 65159"/>
                <a:gd name="connsiteY33" fmla="*/ 5083 h 81448"/>
                <a:gd name="connsiteX34" fmla="*/ 68485 w 65159"/>
                <a:gd name="connsiteY34" fmla="*/ 7816 h 81448"/>
                <a:gd name="connsiteX35" fmla="*/ 68171 w 65159"/>
                <a:gd name="connsiteY35" fmla="*/ 10548 h 81448"/>
                <a:gd name="connsiteX36" fmla="*/ 68171 w 65159"/>
                <a:gd name="connsiteY36" fmla="*/ 64753 h 81448"/>
                <a:gd name="connsiteX37" fmla="*/ 67051 w 65159"/>
                <a:gd name="connsiteY37" fmla="*/ 80252 h 81448"/>
                <a:gd name="connsiteX38" fmla="*/ 63691 w 65159"/>
                <a:gd name="connsiteY38" fmla="*/ 86076 h 81448"/>
                <a:gd name="connsiteX39" fmla="*/ 62123 w 65159"/>
                <a:gd name="connsiteY39" fmla="*/ 84911 h 81448"/>
                <a:gd name="connsiteX40" fmla="*/ 61093 w 65159"/>
                <a:gd name="connsiteY40" fmla="*/ 81328 h 81448"/>
                <a:gd name="connsiteX41" fmla="*/ 60555 w 65159"/>
                <a:gd name="connsiteY41" fmla="*/ 76221 h 81448"/>
                <a:gd name="connsiteX42" fmla="*/ 60376 w 65159"/>
                <a:gd name="connsiteY42" fmla="*/ 70218 h 81448"/>
                <a:gd name="connsiteX43" fmla="*/ 60376 w 65159"/>
                <a:gd name="connsiteY43" fmla="*/ 56331 h 81448"/>
                <a:gd name="connsiteX44" fmla="*/ 29108 w 65159"/>
                <a:gd name="connsiteY44" fmla="*/ 39846 h 81448"/>
                <a:gd name="connsiteX45" fmla="*/ 37709 w 65159"/>
                <a:gd name="connsiteY45" fmla="*/ 36083 h 81448"/>
                <a:gd name="connsiteX46" fmla="*/ 41024 w 65159"/>
                <a:gd name="connsiteY46" fmla="*/ 27213 h 81448"/>
                <a:gd name="connsiteX47" fmla="*/ 40173 w 65159"/>
                <a:gd name="connsiteY47" fmla="*/ 22375 h 81448"/>
                <a:gd name="connsiteX48" fmla="*/ 37709 w 65159"/>
                <a:gd name="connsiteY48" fmla="*/ 18164 h 81448"/>
                <a:gd name="connsiteX49" fmla="*/ 33991 w 65159"/>
                <a:gd name="connsiteY49" fmla="*/ 15252 h 81448"/>
                <a:gd name="connsiteX50" fmla="*/ 29108 w 65159"/>
                <a:gd name="connsiteY50" fmla="*/ 14132 h 81448"/>
                <a:gd name="connsiteX51" fmla="*/ 20597 w 65159"/>
                <a:gd name="connsiteY51" fmla="*/ 18029 h 81448"/>
                <a:gd name="connsiteX52" fmla="*/ 17371 w 65159"/>
                <a:gd name="connsiteY52" fmla="*/ 27213 h 81448"/>
                <a:gd name="connsiteX53" fmla="*/ 18222 w 65159"/>
                <a:gd name="connsiteY53" fmla="*/ 32006 h 81448"/>
                <a:gd name="connsiteX54" fmla="*/ 20597 w 65159"/>
                <a:gd name="connsiteY54" fmla="*/ 36083 h 81448"/>
                <a:gd name="connsiteX55" fmla="*/ 24270 w 65159"/>
                <a:gd name="connsiteY55" fmla="*/ 38815 h 81448"/>
                <a:gd name="connsiteX56" fmla="*/ 29108 w 65159"/>
                <a:gd name="connsiteY56" fmla="*/ 39846 h 81448"/>
                <a:gd name="connsiteX57" fmla="*/ 29108 w 65159"/>
                <a:gd name="connsiteY57" fmla="*/ 9294 h 81448"/>
                <a:gd name="connsiteX58" fmla="*/ 37664 w 65159"/>
                <a:gd name="connsiteY58" fmla="*/ 10907 h 81448"/>
                <a:gd name="connsiteX59" fmla="*/ 43801 w 65159"/>
                <a:gd name="connsiteY59" fmla="*/ 15118 h 81448"/>
                <a:gd name="connsiteX60" fmla="*/ 47609 w 65159"/>
                <a:gd name="connsiteY60" fmla="*/ 20852 h 81448"/>
                <a:gd name="connsiteX61" fmla="*/ 48908 w 65159"/>
                <a:gd name="connsiteY61" fmla="*/ 27302 h 81448"/>
                <a:gd name="connsiteX62" fmla="*/ 47475 w 65159"/>
                <a:gd name="connsiteY62" fmla="*/ 34156 h 81448"/>
                <a:gd name="connsiteX63" fmla="*/ 43443 w 65159"/>
                <a:gd name="connsiteY63" fmla="*/ 39756 h 81448"/>
                <a:gd name="connsiteX64" fmla="*/ 37216 w 65159"/>
                <a:gd name="connsiteY64" fmla="*/ 43519 h 81448"/>
                <a:gd name="connsiteX65" fmla="*/ 29108 w 65159"/>
                <a:gd name="connsiteY65" fmla="*/ 44863 h 81448"/>
                <a:gd name="connsiteX66" fmla="*/ 20776 w 65159"/>
                <a:gd name="connsiteY66" fmla="*/ 43474 h 81448"/>
                <a:gd name="connsiteX67" fmla="*/ 14594 w 65159"/>
                <a:gd name="connsiteY67" fmla="*/ 39666 h 81448"/>
                <a:gd name="connsiteX68" fmla="*/ 10652 w 65159"/>
                <a:gd name="connsiteY68" fmla="*/ 34067 h 81448"/>
                <a:gd name="connsiteX69" fmla="*/ 9308 w 65159"/>
                <a:gd name="connsiteY69" fmla="*/ 27302 h 81448"/>
                <a:gd name="connsiteX70" fmla="*/ 10562 w 65159"/>
                <a:gd name="connsiteY70" fmla="*/ 20583 h 81448"/>
                <a:gd name="connsiteX71" fmla="*/ 14325 w 65159"/>
                <a:gd name="connsiteY71" fmla="*/ 14849 h 81448"/>
                <a:gd name="connsiteX72" fmla="*/ 20552 w 65159"/>
                <a:gd name="connsiteY72" fmla="*/ 10817 h 81448"/>
                <a:gd name="connsiteX73" fmla="*/ 29108 w 65159"/>
                <a:gd name="connsiteY73" fmla="*/ 9294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</a:cxnLst>
              <a:rect l="l" t="t" r="r" b="b"/>
              <a:pathLst>
                <a:path w="65159" h="81448">
                  <a:moveTo>
                    <a:pt x="60376" y="56331"/>
                  </a:moveTo>
                  <a:cubicBezTo>
                    <a:pt x="57569" y="56809"/>
                    <a:pt x="54478" y="57331"/>
                    <a:pt x="51103" y="57899"/>
                  </a:cubicBezTo>
                  <a:cubicBezTo>
                    <a:pt x="47729" y="58466"/>
                    <a:pt x="44309" y="59049"/>
                    <a:pt x="40845" y="59646"/>
                  </a:cubicBezTo>
                  <a:cubicBezTo>
                    <a:pt x="37381" y="60183"/>
                    <a:pt x="34006" y="60691"/>
                    <a:pt x="30721" y="61169"/>
                  </a:cubicBezTo>
                  <a:cubicBezTo>
                    <a:pt x="27436" y="61647"/>
                    <a:pt x="24539" y="61975"/>
                    <a:pt x="22030" y="62154"/>
                  </a:cubicBezTo>
                  <a:cubicBezTo>
                    <a:pt x="21194" y="62214"/>
                    <a:pt x="20343" y="62378"/>
                    <a:pt x="19477" y="62647"/>
                  </a:cubicBezTo>
                  <a:cubicBezTo>
                    <a:pt x="18611" y="62916"/>
                    <a:pt x="17879" y="63140"/>
                    <a:pt x="17282" y="63319"/>
                  </a:cubicBezTo>
                  <a:cubicBezTo>
                    <a:pt x="16804" y="63498"/>
                    <a:pt x="16371" y="63663"/>
                    <a:pt x="15983" y="63812"/>
                  </a:cubicBezTo>
                  <a:cubicBezTo>
                    <a:pt x="15594" y="63961"/>
                    <a:pt x="15191" y="64096"/>
                    <a:pt x="14773" y="64215"/>
                  </a:cubicBezTo>
                  <a:cubicBezTo>
                    <a:pt x="14295" y="64275"/>
                    <a:pt x="13802" y="64290"/>
                    <a:pt x="13295" y="64260"/>
                  </a:cubicBezTo>
                  <a:cubicBezTo>
                    <a:pt x="12787" y="64230"/>
                    <a:pt x="12205" y="64126"/>
                    <a:pt x="11548" y="63946"/>
                  </a:cubicBezTo>
                  <a:cubicBezTo>
                    <a:pt x="10652" y="63767"/>
                    <a:pt x="9323" y="63334"/>
                    <a:pt x="7561" y="62647"/>
                  </a:cubicBezTo>
                  <a:cubicBezTo>
                    <a:pt x="5799" y="61960"/>
                    <a:pt x="4111" y="61169"/>
                    <a:pt x="2499" y="60273"/>
                  </a:cubicBezTo>
                  <a:cubicBezTo>
                    <a:pt x="587" y="59258"/>
                    <a:pt x="-204" y="58257"/>
                    <a:pt x="124" y="57272"/>
                  </a:cubicBezTo>
                  <a:cubicBezTo>
                    <a:pt x="453" y="56286"/>
                    <a:pt x="1543" y="55943"/>
                    <a:pt x="3395" y="56241"/>
                  </a:cubicBezTo>
                  <a:cubicBezTo>
                    <a:pt x="4828" y="56420"/>
                    <a:pt x="6620" y="56525"/>
                    <a:pt x="8770" y="56555"/>
                  </a:cubicBezTo>
                  <a:cubicBezTo>
                    <a:pt x="10920" y="56585"/>
                    <a:pt x="12862" y="56600"/>
                    <a:pt x="14594" y="56600"/>
                  </a:cubicBezTo>
                  <a:cubicBezTo>
                    <a:pt x="17461" y="56600"/>
                    <a:pt x="20850" y="56480"/>
                    <a:pt x="24763" y="56241"/>
                  </a:cubicBezTo>
                  <a:cubicBezTo>
                    <a:pt x="28675" y="56002"/>
                    <a:pt x="32751" y="55644"/>
                    <a:pt x="36992" y="55166"/>
                  </a:cubicBezTo>
                  <a:cubicBezTo>
                    <a:pt x="41173" y="54748"/>
                    <a:pt x="45310" y="54270"/>
                    <a:pt x="49401" y="53733"/>
                  </a:cubicBezTo>
                  <a:cubicBezTo>
                    <a:pt x="53492" y="53195"/>
                    <a:pt x="57181" y="52658"/>
                    <a:pt x="60466" y="52120"/>
                  </a:cubicBezTo>
                  <a:lnTo>
                    <a:pt x="60466" y="12251"/>
                  </a:lnTo>
                  <a:cubicBezTo>
                    <a:pt x="60466" y="10817"/>
                    <a:pt x="60361" y="9623"/>
                    <a:pt x="60152" y="8667"/>
                  </a:cubicBezTo>
                  <a:cubicBezTo>
                    <a:pt x="59943" y="7711"/>
                    <a:pt x="59480" y="6935"/>
                    <a:pt x="58764" y="6337"/>
                  </a:cubicBezTo>
                  <a:cubicBezTo>
                    <a:pt x="57808" y="5621"/>
                    <a:pt x="56658" y="5053"/>
                    <a:pt x="55314" y="4635"/>
                  </a:cubicBezTo>
                  <a:cubicBezTo>
                    <a:pt x="53970" y="4217"/>
                    <a:pt x="52671" y="3889"/>
                    <a:pt x="51417" y="3650"/>
                  </a:cubicBezTo>
                  <a:cubicBezTo>
                    <a:pt x="50939" y="3590"/>
                    <a:pt x="50596" y="3351"/>
                    <a:pt x="50387" y="2933"/>
                  </a:cubicBezTo>
                  <a:cubicBezTo>
                    <a:pt x="50177" y="2515"/>
                    <a:pt x="50133" y="2067"/>
                    <a:pt x="50252" y="1589"/>
                  </a:cubicBezTo>
                  <a:cubicBezTo>
                    <a:pt x="50312" y="1171"/>
                    <a:pt x="50506" y="798"/>
                    <a:pt x="50835" y="469"/>
                  </a:cubicBezTo>
                  <a:cubicBezTo>
                    <a:pt x="51163" y="141"/>
                    <a:pt x="51656" y="6"/>
                    <a:pt x="52313" y="66"/>
                  </a:cubicBezTo>
                  <a:cubicBezTo>
                    <a:pt x="54583" y="126"/>
                    <a:pt x="57226" y="350"/>
                    <a:pt x="60242" y="738"/>
                  </a:cubicBezTo>
                  <a:cubicBezTo>
                    <a:pt x="63258" y="1126"/>
                    <a:pt x="65841" y="1649"/>
                    <a:pt x="67992" y="2306"/>
                  </a:cubicBezTo>
                  <a:cubicBezTo>
                    <a:pt x="68410" y="2485"/>
                    <a:pt x="68738" y="2813"/>
                    <a:pt x="68977" y="3291"/>
                  </a:cubicBezTo>
                  <a:cubicBezTo>
                    <a:pt x="69216" y="3769"/>
                    <a:pt x="69276" y="4366"/>
                    <a:pt x="69156" y="5083"/>
                  </a:cubicBezTo>
                  <a:cubicBezTo>
                    <a:pt x="68858" y="5979"/>
                    <a:pt x="68634" y="6890"/>
                    <a:pt x="68485" y="7816"/>
                  </a:cubicBezTo>
                  <a:cubicBezTo>
                    <a:pt x="68335" y="8742"/>
                    <a:pt x="68231" y="9652"/>
                    <a:pt x="68171" y="10548"/>
                  </a:cubicBezTo>
                  <a:lnTo>
                    <a:pt x="68171" y="64753"/>
                  </a:lnTo>
                  <a:cubicBezTo>
                    <a:pt x="68171" y="71203"/>
                    <a:pt x="67798" y="76370"/>
                    <a:pt x="67051" y="80252"/>
                  </a:cubicBezTo>
                  <a:cubicBezTo>
                    <a:pt x="66304" y="84135"/>
                    <a:pt x="65184" y="86076"/>
                    <a:pt x="63691" y="86076"/>
                  </a:cubicBezTo>
                  <a:cubicBezTo>
                    <a:pt x="63034" y="86195"/>
                    <a:pt x="62512" y="85807"/>
                    <a:pt x="62123" y="84911"/>
                  </a:cubicBezTo>
                  <a:cubicBezTo>
                    <a:pt x="61735" y="84015"/>
                    <a:pt x="61392" y="82821"/>
                    <a:pt x="61093" y="81328"/>
                  </a:cubicBezTo>
                  <a:cubicBezTo>
                    <a:pt x="60854" y="79834"/>
                    <a:pt x="60675" y="78132"/>
                    <a:pt x="60555" y="76221"/>
                  </a:cubicBezTo>
                  <a:cubicBezTo>
                    <a:pt x="60436" y="74309"/>
                    <a:pt x="60376" y="72308"/>
                    <a:pt x="60376" y="70218"/>
                  </a:cubicBezTo>
                  <a:lnTo>
                    <a:pt x="60376" y="56331"/>
                  </a:lnTo>
                  <a:moveTo>
                    <a:pt x="29108" y="39846"/>
                  </a:moveTo>
                  <a:cubicBezTo>
                    <a:pt x="32632" y="39846"/>
                    <a:pt x="35499" y="38591"/>
                    <a:pt x="37709" y="36083"/>
                  </a:cubicBezTo>
                  <a:cubicBezTo>
                    <a:pt x="39919" y="33574"/>
                    <a:pt x="41024" y="30617"/>
                    <a:pt x="41024" y="27213"/>
                  </a:cubicBezTo>
                  <a:cubicBezTo>
                    <a:pt x="41024" y="25540"/>
                    <a:pt x="40740" y="23928"/>
                    <a:pt x="40173" y="22375"/>
                  </a:cubicBezTo>
                  <a:cubicBezTo>
                    <a:pt x="39605" y="20822"/>
                    <a:pt x="38784" y="19418"/>
                    <a:pt x="37709" y="18164"/>
                  </a:cubicBezTo>
                  <a:cubicBezTo>
                    <a:pt x="36694" y="16969"/>
                    <a:pt x="35454" y="15999"/>
                    <a:pt x="33991" y="15252"/>
                  </a:cubicBezTo>
                  <a:cubicBezTo>
                    <a:pt x="32527" y="14505"/>
                    <a:pt x="30900" y="14132"/>
                    <a:pt x="29108" y="14132"/>
                  </a:cubicBezTo>
                  <a:cubicBezTo>
                    <a:pt x="25584" y="14132"/>
                    <a:pt x="22747" y="15431"/>
                    <a:pt x="20597" y="18029"/>
                  </a:cubicBezTo>
                  <a:cubicBezTo>
                    <a:pt x="18446" y="20628"/>
                    <a:pt x="17371" y="23689"/>
                    <a:pt x="17371" y="27213"/>
                  </a:cubicBezTo>
                  <a:cubicBezTo>
                    <a:pt x="17371" y="28885"/>
                    <a:pt x="17655" y="30483"/>
                    <a:pt x="18222" y="32006"/>
                  </a:cubicBezTo>
                  <a:cubicBezTo>
                    <a:pt x="18790" y="33529"/>
                    <a:pt x="19581" y="34888"/>
                    <a:pt x="20597" y="36083"/>
                  </a:cubicBezTo>
                  <a:cubicBezTo>
                    <a:pt x="21612" y="37217"/>
                    <a:pt x="22836" y="38128"/>
                    <a:pt x="24270" y="38815"/>
                  </a:cubicBezTo>
                  <a:cubicBezTo>
                    <a:pt x="25703" y="39502"/>
                    <a:pt x="27316" y="39846"/>
                    <a:pt x="29108" y="39846"/>
                  </a:cubicBezTo>
                  <a:moveTo>
                    <a:pt x="29108" y="9294"/>
                  </a:moveTo>
                  <a:cubicBezTo>
                    <a:pt x="32333" y="9294"/>
                    <a:pt x="35186" y="9832"/>
                    <a:pt x="37664" y="10907"/>
                  </a:cubicBezTo>
                  <a:cubicBezTo>
                    <a:pt x="40143" y="11982"/>
                    <a:pt x="42189" y="13386"/>
                    <a:pt x="43801" y="15118"/>
                  </a:cubicBezTo>
                  <a:cubicBezTo>
                    <a:pt x="45474" y="16790"/>
                    <a:pt x="46743" y="18701"/>
                    <a:pt x="47609" y="20852"/>
                  </a:cubicBezTo>
                  <a:cubicBezTo>
                    <a:pt x="48475" y="23002"/>
                    <a:pt x="48908" y="25152"/>
                    <a:pt x="48908" y="27302"/>
                  </a:cubicBezTo>
                  <a:cubicBezTo>
                    <a:pt x="48908" y="29751"/>
                    <a:pt x="48430" y="32036"/>
                    <a:pt x="47475" y="34156"/>
                  </a:cubicBezTo>
                  <a:cubicBezTo>
                    <a:pt x="46519" y="36277"/>
                    <a:pt x="45175" y="38143"/>
                    <a:pt x="43443" y="39756"/>
                  </a:cubicBezTo>
                  <a:cubicBezTo>
                    <a:pt x="41711" y="41369"/>
                    <a:pt x="39635" y="42623"/>
                    <a:pt x="37216" y="43519"/>
                  </a:cubicBezTo>
                  <a:cubicBezTo>
                    <a:pt x="34797" y="44415"/>
                    <a:pt x="32095" y="44863"/>
                    <a:pt x="29108" y="44863"/>
                  </a:cubicBezTo>
                  <a:cubicBezTo>
                    <a:pt x="26002" y="44863"/>
                    <a:pt x="23225" y="44400"/>
                    <a:pt x="20776" y="43474"/>
                  </a:cubicBezTo>
                  <a:cubicBezTo>
                    <a:pt x="18327" y="42548"/>
                    <a:pt x="16266" y="41279"/>
                    <a:pt x="14594" y="39666"/>
                  </a:cubicBezTo>
                  <a:cubicBezTo>
                    <a:pt x="12862" y="38054"/>
                    <a:pt x="11548" y="36187"/>
                    <a:pt x="10652" y="34067"/>
                  </a:cubicBezTo>
                  <a:cubicBezTo>
                    <a:pt x="9756" y="31946"/>
                    <a:pt x="9308" y="29692"/>
                    <a:pt x="9308" y="27302"/>
                  </a:cubicBezTo>
                  <a:cubicBezTo>
                    <a:pt x="9308" y="24973"/>
                    <a:pt x="9726" y="22733"/>
                    <a:pt x="10562" y="20583"/>
                  </a:cubicBezTo>
                  <a:cubicBezTo>
                    <a:pt x="11398" y="18433"/>
                    <a:pt x="12653" y="16521"/>
                    <a:pt x="14325" y="14849"/>
                  </a:cubicBezTo>
                  <a:cubicBezTo>
                    <a:pt x="15997" y="13177"/>
                    <a:pt x="18073" y="11833"/>
                    <a:pt x="20552" y="10817"/>
                  </a:cubicBezTo>
                  <a:cubicBezTo>
                    <a:pt x="23031" y="9802"/>
                    <a:pt x="25883" y="9294"/>
                    <a:pt x="29108" y="929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0" name="자유형: 도형 689">
              <a:extLst>
                <a:ext uri="{FF2B5EF4-FFF2-40B4-BE49-F238E27FC236}">
                  <a16:creationId xmlns:a16="http://schemas.microsoft.com/office/drawing/2014/main" id="{C3FB8E26-7333-4FB7-84C6-519F484F15CF}"/>
                </a:ext>
              </a:extLst>
            </p:cNvPr>
            <p:cNvSpPr/>
            <p:nvPr/>
          </p:nvSpPr>
          <p:spPr>
            <a:xfrm>
              <a:off x="5672886" y="4277882"/>
              <a:ext cx="81449" cy="73304"/>
            </a:xfrm>
            <a:custGeom>
              <a:avLst/>
              <a:gdLst>
                <a:gd name="connsiteX0" fmla="*/ 44946 w 81448"/>
                <a:gd name="connsiteY0" fmla="*/ 33291 h 73304"/>
                <a:gd name="connsiteX1" fmla="*/ 44946 w 81448"/>
                <a:gd name="connsiteY1" fmla="*/ 49060 h 73304"/>
                <a:gd name="connsiteX2" fmla="*/ 46828 w 81448"/>
                <a:gd name="connsiteY2" fmla="*/ 49015 h 73304"/>
                <a:gd name="connsiteX3" fmla="*/ 48530 w 81448"/>
                <a:gd name="connsiteY3" fmla="*/ 48881 h 73304"/>
                <a:gd name="connsiteX4" fmla="*/ 49919 w 81448"/>
                <a:gd name="connsiteY4" fmla="*/ 48836 h 73304"/>
                <a:gd name="connsiteX5" fmla="*/ 51218 w 81448"/>
                <a:gd name="connsiteY5" fmla="*/ 48702 h 73304"/>
                <a:gd name="connsiteX6" fmla="*/ 52024 w 81448"/>
                <a:gd name="connsiteY6" fmla="*/ 48657 h 73304"/>
                <a:gd name="connsiteX7" fmla="*/ 52741 w 81448"/>
                <a:gd name="connsiteY7" fmla="*/ 48522 h 73304"/>
                <a:gd name="connsiteX8" fmla="*/ 53279 w 81448"/>
                <a:gd name="connsiteY8" fmla="*/ 48478 h 73304"/>
                <a:gd name="connsiteX9" fmla="*/ 53727 w 81448"/>
                <a:gd name="connsiteY9" fmla="*/ 48343 h 73304"/>
                <a:gd name="connsiteX10" fmla="*/ 54354 w 81448"/>
                <a:gd name="connsiteY10" fmla="*/ 48164 h 73304"/>
                <a:gd name="connsiteX11" fmla="*/ 54891 w 81448"/>
                <a:gd name="connsiteY11" fmla="*/ 47985 h 73304"/>
                <a:gd name="connsiteX12" fmla="*/ 55429 w 81448"/>
                <a:gd name="connsiteY12" fmla="*/ 47806 h 73304"/>
                <a:gd name="connsiteX13" fmla="*/ 56056 w 81448"/>
                <a:gd name="connsiteY13" fmla="*/ 47626 h 73304"/>
                <a:gd name="connsiteX14" fmla="*/ 59505 w 81448"/>
                <a:gd name="connsiteY14" fmla="*/ 47537 h 73304"/>
                <a:gd name="connsiteX15" fmla="*/ 62776 w 81448"/>
                <a:gd name="connsiteY15" fmla="*/ 47626 h 73304"/>
                <a:gd name="connsiteX16" fmla="*/ 64612 w 81448"/>
                <a:gd name="connsiteY16" fmla="*/ 48657 h 73304"/>
                <a:gd name="connsiteX17" fmla="*/ 64747 w 81448"/>
                <a:gd name="connsiteY17" fmla="*/ 50404 h 73304"/>
                <a:gd name="connsiteX18" fmla="*/ 64567 w 81448"/>
                <a:gd name="connsiteY18" fmla="*/ 51255 h 73304"/>
                <a:gd name="connsiteX19" fmla="*/ 64388 w 81448"/>
                <a:gd name="connsiteY19" fmla="*/ 52106 h 73304"/>
                <a:gd name="connsiteX20" fmla="*/ 64164 w 81448"/>
                <a:gd name="connsiteY20" fmla="*/ 53092 h 73304"/>
                <a:gd name="connsiteX21" fmla="*/ 64120 w 81448"/>
                <a:gd name="connsiteY21" fmla="*/ 54077 h 73304"/>
                <a:gd name="connsiteX22" fmla="*/ 64120 w 81448"/>
                <a:gd name="connsiteY22" fmla="*/ 66083 h 73304"/>
                <a:gd name="connsiteX23" fmla="*/ 63627 w 81448"/>
                <a:gd name="connsiteY23" fmla="*/ 71414 h 73304"/>
                <a:gd name="connsiteX24" fmla="*/ 62417 w 81448"/>
                <a:gd name="connsiteY24" fmla="*/ 75759 h 73304"/>
                <a:gd name="connsiteX25" fmla="*/ 60894 w 81448"/>
                <a:gd name="connsiteY25" fmla="*/ 78760 h 73304"/>
                <a:gd name="connsiteX26" fmla="*/ 59371 w 81448"/>
                <a:gd name="connsiteY26" fmla="*/ 79880 h 73304"/>
                <a:gd name="connsiteX27" fmla="*/ 58072 w 81448"/>
                <a:gd name="connsiteY27" fmla="*/ 79029 h 73304"/>
                <a:gd name="connsiteX28" fmla="*/ 57042 w 81448"/>
                <a:gd name="connsiteY28" fmla="*/ 76655 h 73304"/>
                <a:gd name="connsiteX29" fmla="*/ 56370 w 81448"/>
                <a:gd name="connsiteY29" fmla="*/ 73250 h 73304"/>
                <a:gd name="connsiteX30" fmla="*/ 56146 w 81448"/>
                <a:gd name="connsiteY30" fmla="*/ 69398 h 73304"/>
                <a:gd name="connsiteX31" fmla="*/ 56146 w 81448"/>
                <a:gd name="connsiteY31" fmla="*/ 53002 h 73304"/>
                <a:gd name="connsiteX32" fmla="*/ 51084 w 81448"/>
                <a:gd name="connsiteY32" fmla="*/ 53181 h 73304"/>
                <a:gd name="connsiteX33" fmla="*/ 44857 w 81448"/>
                <a:gd name="connsiteY33" fmla="*/ 53360 h 73304"/>
                <a:gd name="connsiteX34" fmla="*/ 38496 w 81448"/>
                <a:gd name="connsiteY34" fmla="*/ 53540 h 73304"/>
                <a:gd name="connsiteX35" fmla="*/ 33030 w 81448"/>
                <a:gd name="connsiteY35" fmla="*/ 53719 h 73304"/>
                <a:gd name="connsiteX36" fmla="*/ 31149 w 81448"/>
                <a:gd name="connsiteY36" fmla="*/ 53988 h 73304"/>
                <a:gd name="connsiteX37" fmla="*/ 29626 w 81448"/>
                <a:gd name="connsiteY37" fmla="*/ 54436 h 73304"/>
                <a:gd name="connsiteX38" fmla="*/ 28148 w 81448"/>
                <a:gd name="connsiteY38" fmla="*/ 54884 h 73304"/>
                <a:gd name="connsiteX39" fmla="*/ 26848 w 81448"/>
                <a:gd name="connsiteY39" fmla="*/ 55332 h 73304"/>
                <a:gd name="connsiteX40" fmla="*/ 24250 w 81448"/>
                <a:gd name="connsiteY40" fmla="*/ 55690 h 73304"/>
                <a:gd name="connsiteX41" fmla="*/ 20846 w 81448"/>
                <a:gd name="connsiteY41" fmla="*/ 55063 h 73304"/>
                <a:gd name="connsiteX42" fmla="*/ 17531 w 81448"/>
                <a:gd name="connsiteY42" fmla="*/ 53764 h 73304"/>
                <a:gd name="connsiteX43" fmla="*/ 13499 w 81448"/>
                <a:gd name="connsiteY43" fmla="*/ 51658 h 73304"/>
                <a:gd name="connsiteX44" fmla="*/ 12245 w 81448"/>
                <a:gd name="connsiteY44" fmla="*/ 49463 h 73304"/>
                <a:gd name="connsiteX45" fmla="*/ 15649 w 81448"/>
                <a:gd name="connsiteY45" fmla="*/ 48612 h 73304"/>
                <a:gd name="connsiteX46" fmla="*/ 20487 w 81448"/>
                <a:gd name="connsiteY46" fmla="*/ 49060 h 73304"/>
                <a:gd name="connsiteX47" fmla="*/ 26759 w 81448"/>
                <a:gd name="connsiteY47" fmla="*/ 49239 h 73304"/>
                <a:gd name="connsiteX48" fmla="*/ 31687 w 81448"/>
                <a:gd name="connsiteY48" fmla="*/ 49329 h 73304"/>
                <a:gd name="connsiteX49" fmla="*/ 36973 w 81448"/>
                <a:gd name="connsiteY49" fmla="*/ 49329 h 73304"/>
                <a:gd name="connsiteX50" fmla="*/ 36973 w 81448"/>
                <a:gd name="connsiteY50" fmla="*/ 33381 h 73304"/>
                <a:gd name="connsiteX51" fmla="*/ 28954 w 81448"/>
                <a:gd name="connsiteY51" fmla="*/ 33650 h 73304"/>
                <a:gd name="connsiteX52" fmla="*/ 22817 w 81448"/>
                <a:gd name="connsiteY52" fmla="*/ 34008 h 73304"/>
                <a:gd name="connsiteX53" fmla="*/ 21294 w 81448"/>
                <a:gd name="connsiteY53" fmla="*/ 34232 h 73304"/>
                <a:gd name="connsiteX54" fmla="*/ 20039 w 81448"/>
                <a:gd name="connsiteY54" fmla="*/ 34546 h 73304"/>
                <a:gd name="connsiteX55" fmla="*/ 18875 w 81448"/>
                <a:gd name="connsiteY55" fmla="*/ 34949 h 73304"/>
                <a:gd name="connsiteX56" fmla="*/ 17800 w 81448"/>
                <a:gd name="connsiteY56" fmla="*/ 35263 h 73304"/>
                <a:gd name="connsiteX57" fmla="*/ 14888 w 81448"/>
                <a:gd name="connsiteY57" fmla="*/ 35845 h 73304"/>
                <a:gd name="connsiteX58" fmla="*/ 10811 w 81448"/>
                <a:gd name="connsiteY58" fmla="*/ 35352 h 73304"/>
                <a:gd name="connsiteX59" fmla="*/ 7048 w 81448"/>
                <a:gd name="connsiteY59" fmla="*/ 34277 h 73304"/>
                <a:gd name="connsiteX60" fmla="*/ 2389 w 81448"/>
                <a:gd name="connsiteY60" fmla="*/ 32127 h 73304"/>
                <a:gd name="connsiteX61" fmla="*/ 105 w 81448"/>
                <a:gd name="connsiteY61" fmla="*/ 29394 h 73304"/>
                <a:gd name="connsiteX62" fmla="*/ 4002 w 81448"/>
                <a:gd name="connsiteY62" fmla="*/ 28453 h 73304"/>
                <a:gd name="connsiteX63" fmla="*/ 12693 w 81448"/>
                <a:gd name="connsiteY63" fmla="*/ 29170 h 73304"/>
                <a:gd name="connsiteX64" fmla="*/ 21652 w 81448"/>
                <a:gd name="connsiteY64" fmla="*/ 29349 h 73304"/>
                <a:gd name="connsiteX65" fmla="*/ 28461 w 81448"/>
                <a:gd name="connsiteY65" fmla="*/ 29349 h 73304"/>
                <a:gd name="connsiteX66" fmla="*/ 36973 w 81448"/>
                <a:gd name="connsiteY66" fmla="*/ 29349 h 73304"/>
                <a:gd name="connsiteX67" fmla="*/ 45887 w 81448"/>
                <a:gd name="connsiteY67" fmla="*/ 29349 h 73304"/>
                <a:gd name="connsiteX68" fmla="*/ 54264 w 81448"/>
                <a:gd name="connsiteY68" fmla="*/ 29260 h 73304"/>
                <a:gd name="connsiteX69" fmla="*/ 55474 w 81448"/>
                <a:gd name="connsiteY69" fmla="*/ 24287 h 73304"/>
                <a:gd name="connsiteX70" fmla="*/ 56414 w 81448"/>
                <a:gd name="connsiteY70" fmla="*/ 19494 h 73304"/>
                <a:gd name="connsiteX71" fmla="*/ 57445 w 81448"/>
                <a:gd name="connsiteY71" fmla="*/ 12147 h 73304"/>
                <a:gd name="connsiteX72" fmla="*/ 58027 w 81448"/>
                <a:gd name="connsiteY72" fmla="*/ 5517 h 73304"/>
                <a:gd name="connsiteX73" fmla="*/ 51039 w 81448"/>
                <a:gd name="connsiteY73" fmla="*/ 5786 h 73304"/>
                <a:gd name="connsiteX74" fmla="*/ 44498 w 81448"/>
                <a:gd name="connsiteY74" fmla="*/ 5965 h 73304"/>
                <a:gd name="connsiteX75" fmla="*/ 38496 w 81448"/>
                <a:gd name="connsiteY75" fmla="*/ 6145 h 73304"/>
                <a:gd name="connsiteX76" fmla="*/ 33210 w 81448"/>
                <a:gd name="connsiteY76" fmla="*/ 6234 h 73304"/>
                <a:gd name="connsiteX77" fmla="*/ 31911 w 81448"/>
                <a:gd name="connsiteY77" fmla="*/ 6413 h 73304"/>
                <a:gd name="connsiteX78" fmla="*/ 30701 w 81448"/>
                <a:gd name="connsiteY78" fmla="*/ 6682 h 73304"/>
                <a:gd name="connsiteX79" fmla="*/ 29626 w 81448"/>
                <a:gd name="connsiteY79" fmla="*/ 6906 h 73304"/>
                <a:gd name="connsiteX80" fmla="*/ 28640 w 81448"/>
                <a:gd name="connsiteY80" fmla="*/ 7130 h 73304"/>
                <a:gd name="connsiteX81" fmla="*/ 27252 w 81448"/>
                <a:gd name="connsiteY81" fmla="*/ 7488 h 73304"/>
                <a:gd name="connsiteX82" fmla="*/ 25773 w 81448"/>
                <a:gd name="connsiteY82" fmla="*/ 7757 h 73304"/>
                <a:gd name="connsiteX83" fmla="*/ 24026 w 81448"/>
                <a:gd name="connsiteY83" fmla="*/ 7802 h 73304"/>
                <a:gd name="connsiteX84" fmla="*/ 21831 w 81448"/>
                <a:gd name="connsiteY84" fmla="*/ 7309 h 73304"/>
                <a:gd name="connsiteX85" fmla="*/ 18292 w 81448"/>
                <a:gd name="connsiteY85" fmla="*/ 6145 h 73304"/>
                <a:gd name="connsiteX86" fmla="*/ 13947 w 81448"/>
                <a:gd name="connsiteY86" fmla="*/ 3994 h 73304"/>
                <a:gd name="connsiteX87" fmla="*/ 12603 w 81448"/>
                <a:gd name="connsiteY87" fmla="*/ 1934 h 73304"/>
                <a:gd name="connsiteX88" fmla="*/ 15560 w 81448"/>
                <a:gd name="connsiteY88" fmla="*/ 1038 h 73304"/>
                <a:gd name="connsiteX89" fmla="*/ 22324 w 81448"/>
                <a:gd name="connsiteY89" fmla="*/ 1575 h 73304"/>
                <a:gd name="connsiteX90" fmla="*/ 31776 w 81448"/>
                <a:gd name="connsiteY90" fmla="*/ 1844 h 73304"/>
                <a:gd name="connsiteX91" fmla="*/ 42975 w 81448"/>
                <a:gd name="connsiteY91" fmla="*/ 1754 h 73304"/>
                <a:gd name="connsiteX92" fmla="*/ 53995 w 81448"/>
                <a:gd name="connsiteY92" fmla="*/ 1217 h 73304"/>
                <a:gd name="connsiteX93" fmla="*/ 55698 w 81448"/>
                <a:gd name="connsiteY93" fmla="*/ 1082 h 73304"/>
                <a:gd name="connsiteX94" fmla="*/ 56683 w 81448"/>
                <a:gd name="connsiteY94" fmla="*/ 769 h 73304"/>
                <a:gd name="connsiteX95" fmla="*/ 57221 w 81448"/>
                <a:gd name="connsiteY95" fmla="*/ 590 h 73304"/>
                <a:gd name="connsiteX96" fmla="*/ 57848 w 81448"/>
                <a:gd name="connsiteY96" fmla="*/ 321 h 73304"/>
                <a:gd name="connsiteX97" fmla="*/ 58430 w 81448"/>
                <a:gd name="connsiteY97" fmla="*/ 142 h 73304"/>
                <a:gd name="connsiteX98" fmla="*/ 59013 w 81448"/>
                <a:gd name="connsiteY98" fmla="*/ 52 h 73304"/>
                <a:gd name="connsiteX99" fmla="*/ 62372 w 81448"/>
                <a:gd name="connsiteY99" fmla="*/ 52 h 73304"/>
                <a:gd name="connsiteX100" fmla="*/ 65374 w 81448"/>
                <a:gd name="connsiteY100" fmla="*/ 142 h 73304"/>
                <a:gd name="connsiteX101" fmla="*/ 67927 w 81448"/>
                <a:gd name="connsiteY101" fmla="*/ 1396 h 73304"/>
                <a:gd name="connsiteX102" fmla="*/ 67793 w 81448"/>
                <a:gd name="connsiteY102" fmla="*/ 3905 h 73304"/>
                <a:gd name="connsiteX103" fmla="*/ 67211 w 81448"/>
                <a:gd name="connsiteY103" fmla="*/ 5428 h 73304"/>
                <a:gd name="connsiteX104" fmla="*/ 66718 w 81448"/>
                <a:gd name="connsiteY104" fmla="*/ 7130 h 73304"/>
                <a:gd name="connsiteX105" fmla="*/ 64881 w 81448"/>
                <a:gd name="connsiteY105" fmla="*/ 13939 h 73304"/>
                <a:gd name="connsiteX106" fmla="*/ 63044 w 81448"/>
                <a:gd name="connsiteY106" fmla="*/ 20480 h 73304"/>
                <a:gd name="connsiteX107" fmla="*/ 61521 w 81448"/>
                <a:gd name="connsiteY107" fmla="*/ 24870 h 73304"/>
                <a:gd name="connsiteX108" fmla="*/ 59640 w 81448"/>
                <a:gd name="connsiteY108" fmla="*/ 28812 h 73304"/>
                <a:gd name="connsiteX109" fmla="*/ 62238 w 81448"/>
                <a:gd name="connsiteY109" fmla="*/ 28453 h 73304"/>
                <a:gd name="connsiteX110" fmla="*/ 63761 w 81448"/>
                <a:gd name="connsiteY110" fmla="*/ 27916 h 73304"/>
                <a:gd name="connsiteX111" fmla="*/ 65150 w 81448"/>
                <a:gd name="connsiteY111" fmla="*/ 27468 h 73304"/>
                <a:gd name="connsiteX112" fmla="*/ 66628 w 81448"/>
                <a:gd name="connsiteY112" fmla="*/ 27199 h 73304"/>
                <a:gd name="connsiteX113" fmla="*/ 71242 w 81448"/>
                <a:gd name="connsiteY113" fmla="*/ 27065 h 73304"/>
                <a:gd name="connsiteX114" fmla="*/ 75946 w 81448"/>
                <a:gd name="connsiteY114" fmla="*/ 27289 h 73304"/>
                <a:gd name="connsiteX115" fmla="*/ 80112 w 81448"/>
                <a:gd name="connsiteY115" fmla="*/ 28319 h 73304"/>
                <a:gd name="connsiteX116" fmla="*/ 81590 w 81448"/>
                <a:gd name="connsiteY116" fmla="*/ 30604 h 73304"/>
                <a:gd name="connsiteX117" fmla="*/ 79933 w 81448"/>
                <a:gd name="connsiteY117" fmla="*/ 32978 h 73304"/>
                <a:gd name="connsiteX118" fmla="*/ 75856 w 81448"/>
                <a:gd name="connsiteY118" fmla="*/ 33560 h 73304"/>
                <a:gd name="connsiteX119" fmla="*/ 69361 w 81448"/>
                <a:gd name="connsiteY119" fmla="*/ 33515 h 73304"/>
                <a:gd name="connsiteX120" fmla="*/ 61342 w 81448"/>
                <a:gd name="connsiteY120" fmla="*/ 33471 h 73304"/>
                <a:gd name="connsiteX121" fmla="*/ 52741 w 81448"/>
                <a:gd name="connsiteY121" fmla="*/ 33426 h 73304"/>
                <a:gd name="connsiteX122" fmla="*/ 44946 w 81448"/>
                <a:gd name="connsiteY122" fmla="*/ 33291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</a:cxnLst>
              <a:rect l="l" t="t" r="r" b="b"/>
              <a:pathLst>
                <a:path w="81448" h="73304">
                  <a:moveTo>
                    <a:pt x="44946" y="33291"/>
                  </a:moveTo>
                  <a:lnTo>
                    <a:pt x="44946" y="49060"/>
                  </a:lnTo>
                  <a:cubicBezTo>
                    <a:pt x="45603" y="49060"/>
                    <a:pt x="46231" y="49045"/>
                    <a:pt x="46828" y="49015"/>
                  </a:cubicBezTo>
                  <a:cubicBezTo>
                    <a:pt x="47425" y="48985"/>
                    <a:pt x="47993" y="48940"/>
                    <a:pt x="48530" y="48881"/>
                  </a:cubicBezTo>
                  <a:cubicBezTo>
                    <a:pt x="49008" y="48881"/>
                    <a:pt x="49471" y="48866"/>
                    <a:pt x="49919" y="48836"/>
                  </a:cubicBezTo>
                  <a:cubicBezTo>
                    <a:pt x="50367" y="48806"/>
                    <a:pt x="50800" y="48761"/>
                    <a:pt x="51218" y="48702"/>
                  </a:cubicBezTo>
                  <a:cubicBezTo>
                    <a:pt x="51517" y="48702"/>
                    <a:pt x="51785" y="48687"/>
                    <a:pt x="52024" y="48657"/>
                  </a:cubicBezTo>
                  <a:cubicBezTo>
                    <a:pt x="52263" y="48627"/>
                    <a:pt x="52502" y="48582"/>
                    <a:pt x="52741" y="48522"/>
                  </a:cubicBezTo>
                  <a:cubicBezTo>
                    <a:pt x="52920" y="48522"/>
                    <a:pt x="53099" y="48508"/>
                    <a:pt x="53279" y="48478"/>
                  </a:cubicBezTo>
                  <a:cubicBezTo>
                    <a:pt x="53458" y="48448"/>
                    <a:pt x="53607" y="48403"/>
                    <a:pt x="53727" y="48343"/>
                  </a:cubicBezTo>
                  <a:cubicBezTo>
                    <a:pt x="53966" y="48284"/>
                    <a:pt x="54175" y="48224"/>
                    <a:pt x="54354" y="48164"/>
                  </a:cubicBezTo>
                  <a:cubicBezTo>
                    <a:pt x="54533" y="48104"/>
                    <a:pt x="54712" y="48045"/>
                    <a:pt x="54891" y="47985"/>
                  </a:cubicBezTo>
                  <a:cubicBezTo>
                    <a:pt x="55071" y="47925"/>
                    <a:pt x="55250" y="47865"/>
                    <a:pt x="55429" y="47806"/>
                  </a:cubicBezTo>
                  <a:cubicBezTo>
                    <a:pt x="55608" y="47746"/>
                    <a:pt x="55817" y="47686"/>
                    <a:pt x="56056" y="47626"/>
                  </a:cubicBezTo>
                  <a:cubicBezTo>
                    <a:pt x="57131" y="47567"/>
                    <a:pt x="58281" y="47537"/>
                    <a:pt x="59505" y="47537"/>
                  </a:cubicBezTo>
                  <a:cubicBezTo>
                    <a:pt x="60730" y="47537"/>
                    <a:pt x="61820" y="47567"/>
                    <a:pt x="62776" y="47626"/>
                  </a:cubicBezTo>
                  <a:cubicBezTo>
                    <a:pt x="63851" y="47746"/>
                    <a:pt x="64463" y="48089"/>
                    <a:pt x="64612" y="48657"/>
                  </a:cubicBezTo>
                  <a:cubicBezTo>
                    <a:pt x="64762" y="49224"/>
                    <a:pt x="64806" y="49807"/>
                    <a:pt x="64747" y="50404"/>
                  </a:cubicBezTo>
                  <a:cubicBezTo>
                    <a:pt x="64687" y="50703"/>
                    <a:pt x="64627" y="50986"/>
                    <a:pt x="64567" y="51255"/>
                  </a:cubicBezTo>
                  <a:cubicBezTo>
                    <a:pt x="64508" y="51524"/>
                    <a:pt x="64448" y="51807"/>
                    <a:pt x="64388" y="52106"/>
                  </a:cubicBezTo>
                  <a:cubicBezTo>
                    <a:pt x="64269" y="52465"/>
                    <a:pt x="64194" y="52793"/>
                    <a:pt x="64164" y="53092"/>
                  </a:cubicBezTo>
                  <a:cubicBezTo>
                    <a:pt x="64134" y="53390"/>
                    <a:pt x="64120" y="53719"/>
                    <a:pt x="64120" y="54077"/>
                  </a:cubicBezTo>
                  <a:lnTo>
                    <a:pt x="64120" y="66083"/>
                  </a:lnTo>
                  <a:cubicBezTo>
                    <a:pt x="64120" y="67994"/>
                    <a:pt x="63955" y="69771"/>
                    <a:pt x="63627" y="71414"/>
                  </a:cubicBezTo>
                  <a:cubicBezTo>
                    <a:pt x="63298" y="73056"/>
                    <a:pt x="62895" y="74505"/>
                    <a:pt x="62417" y="75759"/>
                  </a:cubicBezTo>
                  <a:cubicBezTo>
                    <a:pt x="61939" y="77013"/>
                    <a:pt x="61432" y="78014"/>
                    <a:pt x="60894" y="78760"/>
                  </a:cubicBezTo>
                  <a:cubicBezTo>
                    <a:pt x="60357" y="79507"/>
                    <a:pt x="59849" y="79880"/>
                    <a:pt x="59371" y="79880"/>
                  </a:cubicBezTo>
                  <a:cubicBezTo>
                    <a:pt x="58893" y="79940"/>
                    <a:pt x="58460" y="79656"/>
                    <a:pt x="58072" y="79029"/>
                  </a:cubicBezTo>
                  <a:cubicBezTo>
                    <a:pt x="57684" y="78402"/>
                    <a:pt x="57340" y="77611"/>
                    <a:pt x="57042" y="76655"/>
                  </a:cubicBezTo>
                  <a:cubicBezTo>
                    <a:pt x="56743" y="75639"/>
                    <a:pt x="56519" y="74505"/>
                    <a:pt x="56370" y="73250"/>
                  </a:cubicBezTo>
                  <a:cubicBezTo>
                    <a:pt x="56220" y="71996"/>
                    <a:pt x="56146" y="70712"/>
                    <a:pt x="56146" y="69398"/>
                  </a:cubicBezTo>
                  <a:lnTo>
                    <a:pt x="56146" y="53002"/>
                  </a:lnTo>
                  <a:cubicBezTo>
                    <a:pt x="54772" y="53062"/>
                    <a:pt x="53085" y="53122"/>
                    <a:pt x="51084" y="53181"/>
                  </a:cubicBezTo>
                  <a:cubicBezTo>
                    <a:pt x="49083" y="53241"/>
                    <a:pt x="47007" y="53301"/>
                    <a:pt x="44857" y="53360"/>
                  </a:cubicBezTo>
                  <a:cubicBezTo>
                    <a:pt x="42707" y="53420"/>
                    <a:pt x="40586" y="53480"/>
                    <a:pt x="38496" y="53540"/>
                  </a:cubicBezTo>
                  <a:cubicBezTo>
                    <a:pt x="36405" y="53599"/>
                    <a:pt x="34583" y="53659"/>
                    <a:pt x="33030" y="53719"/>
                  </a:cubicBezTo>
                  <a:cubicBezTo>
                    <a:pt x="32314" y="53779"/>
                    <a:pt x="31687" y="53868"/>
                    <a:pt x="31149" y="53988"/>
                  </a:cubicBezTo>
                  <a:cubicBezTo>
                    <a:pt x="30611" y="54107"/>
                    <a:pt x="30104" y="54256"/>
                    <a:pt x="29626" y="54436"/>
                  </a:cubicBezTo>
                  <a:cubicBezTo>
                    <a:pt x="29088" y="54555"/>
                    <a:pt x="28596" y="54704"/>
                    <a:pt x="28148" y="54884"/>
                  </a:cubicBezTo>
                  <a:cubicBezTo>
                    <a:pt x="27700" y="55063"/>
                    <a:pt x="27267" y="55212"/>
                    <a:pt x="26848" y="55332"/>
                  </a:cubicBezTo>
                  <a:cubicBezTo>
                    <a:pt x="26072" y="55570"/>
                    <a:pt x="25206" y="55690"/>
                    <a:pt x="24250" y="55690"/>
                  </a:cubicBezTo>
                  <a:cubicBezTo>
                    <a:pt x="23295" y="55690"/>
                    <a:pt x="22160" y="55481"/>
                    <a:pt x="20846" y="55063"/>
                  </a:cubicBezTo>
                  <a:cubicBezTo>
                    <a:pt x="19950" y="54824"/>
                    <a:pt x="18845" y="54391"/>
                    <a:pt x="17531" y="53764"/>
                  </a:cubicBezTo>
                  <a:cubicBezTo>
                    <a:pt x="16217" y="53136"/>
                    <a:pt x="14873" y="52435"/>
                    <a:pt x="13499" y="51658"/>
                  </a:cubicBezTo>
                  <a:cubicBezTo>
                    <a:pt x="12484" y="51061"/>
                    <a:pt x="12066" y="50329"/>
                    <a:pt x="12245" y="49463"/>
                  </a:cubicBezTo>
                  <a:cubicBezTo>
                    <a:pt x="12424" y="48597"/>
                    <a:pt x="13559" y="48313"/>
                    <a:pt x="15649" y="48612"/>
                  </a:cubicBezTo>
                  <a:cubicBezTo>
                    <a:pt x="16724" y="48791"/>
                    <a:pt x="18337" y="48940"/>
                    <a:pt x="20487" y="49060"/>
                  </a:cubicBezTo>
                  <a:cubicBezTo>
                    <a:pt x="22638" y="49179"/>
                    <a:pt x="24728" y="49239"/>
                    <a:pt x="26759" y="49239"/>
                  </a:cubicBezTo>
                  <a:cubicBezTo>
                    <a:pt x="28312" y="49299"/>
                    <a:pt x="29954" y="49329"/>
                    <a:pt x="31687" y="49329"/>
                  </a:cubicBezTo>
                  <a:cubicBezTo>
                    <a:pt x="33419" y="49329"/>
                    <a:pt x="35181" y="49329"/>
                    <a:pt x="36973" y="49329"/>
                  </a:cubicBezTo>
                  <a:lnTo>
                    <a:pt x="36973" y="33381"/>
                  </a:lnTo>
                  <a:cubicBezTo>
                    <a:pt x="34165" y="33441"/>
                    <a:pt x="31492" y="33530"/>
                    <a:pt x="28954" y="33650"/>
                  </a:cubicBezTo>
                  <a:cubicBezTo>
                    <a:pt x="26415" y="33769"/>
                    <a:pt x="24370" y="33889"/>
                    <a:pt x="22817" y="34008"/>
                  </a:cubicBezTo>
                  <a:cubicBezTo>
                    <a:pt x="22279" y="34068"/>
                    <a:pt x="21772" y="34143"/>
                    <a:pt x="21294" y="34232"/>
                  </a:cubicBezTo>
                  <a:cubicBezTo>
                    <a:pt x="20816" y="34322"/>
                    <a:pt x="20398" y="34426"/>
                    <a:pt x="20039" y="34546"/>
                  </a:cubicBezTo>
                  <a:cubicBezTo>
                    <a:pt x="19621" y="34665"/>
                    <a:pt x="19233" y="34800"/>
                    <a:pt x="18875" y="34949"/>
                  </a:cubicBezTo>
                  <a:cubicBezTo>
                    <a:pt x="18516" y="35098"/>
                    <a:pt x="18158" y="35203"/>
                    <a:pt x="17800" y="35263"/>
                  </a:cubicBezTo>
                  <a:cubicBezTo>
                    <a:pt x="16904" y="35561"/>
                    <a:pt x="15933" y="35755"/>
                    <a:pt x="14888" y="35845"/>
                  </a:cubicBezTo>
                  <a:cubicBezTo>
                    <a:pt x="13842" y="35934"/>
                    <a:pt x="12484" y="35770"/>
                    <a:pt x="10811" y="35352"/>
                  </a:cubicBezTo>
                  <a:cubicBezTo>
                    <a:pt x="9736" y="35173"/>
                    <a:pt x="8482" y="34815"/>
                    <a:pt x="7048" y="34277"/>
                  </a:cubicBezTo>
                  <a:cubicBezTo>
                    <a:pt x="5615" y="33739"/>
                    <a:pt x="4062" y="33023"/>
                    <a:pt x="2389" y="32127"/>
                  </a:cubicBezTo>
                  <a:cubicBezTo>
                    <a:pt x="598" y="31231"/>
                    <a:pt x="-164" y="30320"/>
                    <a:pt x="105" y="29394"/>
                  </a:cubicBezTo>
                  <a:cubicBezTo>
                    <a:pt x="374" y="28468"/>
                    <a:pt x="1673" y="28155"/>
                    <a:pt x="4002" y="28453"/>
                  </a:cubicBezTo>
                  <a:cubicBezTo>
                    <a:pt x="6690" y="28812"/>
                    <a:pt x="9587" y="29051"/>
                    <a:pt x="12693" y="29170"/>
                  </a:cubicBezTo>
                  <a:cubicBezTo>
                    <a:pt x="15799" y="29290"/>
                    <a:pt x="18785" y="29349"/>
                    <a:pt x="21652" y="29349"/>
                  </a:cubicBezTo>
                  <a:cubicBezTo>
                    <a:pt x="23504" y="29349"/>
                    <a:pt x="25773" y="29349"/>
                    <a:pt x="28461" y="29349"/>
                  </a:cubicBezTo>
                  <a:cubicBezTo>
                    <a:pt x="31149" y="29349"/>
                    <a:pt x="33986" y="29349"/>
                    <a:pt x="36973" y="29349"/>
                  </a:cubicBezTo>
                  <a:cubicBezTo>
                    <a:pt x="39899" y="29349"/>
                    <a:pt x="42871" y="29349"/>
                    <a:pt x="45887" y="29349"/>
                  </a:cubicBezTo>
                  <a:cubicBezTo>
                    <a:pt x="48903" y="29349"/>
                    <a:pt x="51696" y="29319"/>
                    <a:pt x="54264" y="29260"/>
                  </a:cubicBezTo>
                  <a:cubicBezTo>
                    <a:pt x="54623" y="27886"/>
                    <a:pt x="55026" y="26228"/>
                    <a:pt x="55474" y="24287"/>
                  </a:cubicBezTo>
                  <a:cubicBezTo>
                    <a:pt x="55922" y="22346"/>
                    <a:pt x="56235" y="20748"/>
                    <a:pt x="56414" y="19494"/>
                  </a:cubicBezTo>
                  <a:cubicBezTo>
                    <a:pt x="56833" y="17165"/>
                    <a:pt x="57176" y="14716"/>
                    <a:pt x="57445" y="12147"/>
                  </a:cubicBezTo>
                  <a:cubicBezTo>
                    <a:pt x="57714" y="9579"/>
                    <a:pt x="57908" y="7369"/>
                    <a:pt x="58027" y="5517"/>
                  </a:cubicBezTo>
                  <a:cubicBezTo>
                    <a:pt x="55638" y="5637"/>
                    <a:pt x="53309" y="5726"/>
                    <a:pt x="51039" y="5786"/>
                  </a:cubicBezTo>
                  <a:cubicBezTo>
                    <a:pt x="48769" y="5846"/>
                    <a:pt x="46589" y="5906"/>
                    <a:pt x="44498" y="5965"/>
                  </a:cubicBezTo>
                  <a:cubicBezTo>
                    <a:pt x="42408" y="6025"/>
                    <a:pt x="40407" y="6085"/>
                    <a:pt x="38496" y="6145"/>
                  </a:cubicBezTo>
                  <a:cubicBezTo>
                    <a:pt x="36584" y="6204"/>
                    <a:pt x="34822" y="6234"/>
                    <a:pt x="33210" y="6234"/>
                  </a:cubicBezTo>
                  <a:cubicBezTo>
                    <a:pt x="32732" y="6294"/>
                    <a:pt x="32299" y="6354"/>
                    <a:pt x="31911" y="6413"/>
                  </a:cubicBezTo>
                  <a:cubicBezTo>
                    <a:pt x="31522" y="6473"/>
                    <a:pt x="31119" y="6563"/>
                    <a:pt x="30701" y="6682"/>
                  </a:cubicBezTo>
                  <a:cubicBezTo>
                    <a:pt x="30343" y="6742"/>
                    <a:pt x="29984" y="6816"/>
                    <a:pt x="29626" y="6906"/>
                  </a:cubicBezTo>
                  <a:cubicBezTo>
                    <a:pt x="29268" y="6996"/>
                    <a:pt x="28939" y="7070"/>
                    <a:pt x="28640" y="7130"/>
                  </a:cubicBezTo>
                  <a:cubicBezTo>
                    <a:pt x="28163" y="7250"/>
                    <a:pt x="27700" y="7369"/>
                    <a:pt x="27252" y="7488"/>
                  </a:cubicBezTo>
                  <a:cubicBezTo>
                    <a:pt x="26804" y="7608"/>
                    <a:pt x="26311" y="7698"/>
                    <a:pt x="25773" y="7757"/>
                  </a:cubicBezTo>
                  <a:cubicBezTo>
                    <a:pt x="25236" y="7817"/>
                    <a:pt x="24653" y="7832"/>
                    <a:pt x="24026" y="7802"/>
                  </a:cubicBezTo>
                  <a:cubicBezTo>
                    <a:pt x="23399" y="7772"/>
                    <a:pt x="22667" y="7608"/>
                    <a:pt x="21831" y="7309"/>
                  </a:cubicBezTo>
                  <a:cubicBezTo>
                    <a:pt x="20876" y="7070"/>
                    <a:pt x="19696" y="6682"/>
                    <a:pt x="18292" y="6145"/>
                  </a:cubicBezTo>
                  <a:cubicBezTo>
                    <a:pt x="16889" y="5607"/>
                    <a:pt x="15440" y="4890"/>
                    <a:pt x="13947" y="3994"/>
                  </a:cubicBezTo>
                  <a:cubicBezTo>
                    <a:pt x="12872" y="3397"/>
                    <a:pt x="12424" y="2710"/>
                    <a:pt x="12603" y="1934"/>
                  </a:cubicBezTo>
                  <a:cubicBezTo>
                    <a:pt x="12782" y="1157"/>
                    <a:pt x="13768" y="858"/>
                    <a:pt x="15560" y="1038"/>
                  </a:cubicBezTo>
                  <a:cubicBezTo>
                    <a:pt x="16993" y="1217"/>
                    <a:pt x="19248" y="1396"/>
                    <a:pt x="22324" y="1575"/>
                  </a:cubicBezTo>
                  <a:cubicBezTo>
                    <a:pt x="25400" y="1754"/>
                    <a:pt x="28551" y="1844"/>
                    <a:pt x="31776" y="1844"/>
                  </a:cubicBezTo>
                  <a:cubicBezTo>
                    <a:pt x="35539" y="1844"/>
                    <a:pt x="39272" y="1814"/>
                    <a:pt x="42975" y="1754"/>
                  </a:cubicBezTo>
                  <a:cubicBezTo>
                    <a:pt x="46679" y="1695"/>
                    <a:pt x="50352" y="1516"/>
                    <a:pt x="53995" y="1217"/>
                  </a:cubicBezTo>
                  <a:cubicBezTo>
                    <a:pt x="54652" y="1217"/>
                    <a:pt x="55220" y="1172"/>
                    <a:pt x="55698" y="1082"/>
                  </a:cubicBezTo>
                  <a:cubicBezTo>
                    <a:pt x="56176" y="993"/>
                    <a:pt x="56504" y="888"/>
                    <a:pt x="56683" y="769"/>
                  </a:cubicBezTo>
                  <a:cubicBezTo>
                    <a:pt x="56862" y="709"/>
                    <a:pt x="57042" y="649"/>
                    <a:pt x="57221" y="590"/>
                  </a:cubicBezTo>
                  <a:cubicBezTo>
                    <a:pt x="57400" y="530"/>
                    <a:pt x="57609" y="440"/>
                    <a:pt x="57848" y="321"/>
                  </a:cubicBezTo>
                  <a:cubicBezTo>
                    <a:pt x="58027" y="261"/>
                    <a:pt x="58221" y="201"/>
                    <a:pt x="58430" y="142"/>
                  </a:cubicBezTo>
                  <a:cubicBezTo>
                    <a:pt x="58639" y="82"/>
                    <a:pt x="58833" y="52"/>
                    <a:pt x="59013" y="52"/>
                  </a:cubicBezTo>
                  <a:cubicBezTo>
                    <a:pt x="60207" y="52"/>
                    <a:pt x="61327" y="52"/>
                    <a:pt x="62372" y="52"/>
                  </a:cubicBezTo>
                  <a:cubicBezTo>
                    <a:pt x="63418" y="52"/>
                    <a:pt x="64418" y="82"/>
                    <a:pt x="65374" y="142"/>
                  </a:cubicBezTo>
                  <a:cubicBezTo>
                    <a:pt x="66688" y="321"/>
                    <a:pt x="67539" y="739"/>
                    <a:pt x="67927" y="1396"/>
                  </a:cubicBezTo>
                  <a:cubicBezTo>
                    <a:pt x="68316" y="2053"/>
                    <a:pt x="68271" y="2889"/>
                    <a:pt x="67793" y="3905"/>
                  </a:cubicBezTo>
                  <a:cubicBezTo>
                    <a:pt x="67614" y="4323"/>
                    <a:pt x="67420" y="4831"/>
                    <a:pt x="67211" y="5428"/>
                  </a:cubicBezTo>
                  <a:cubicBezTo>
                    <a:pt x="67001" y="6025"/>
                    <a:pt x="66837" y="6593"/>
                    <a:pt x="66718" y="7130"/>
                  </a:cubicBezTo>
                  <a:cubicBezTo>
                    <a:pt x="66180" y="9101"/>
                    <a:pt x="65568" y="11371"/>
                    <a:pt x="64881" y="13939"/>
                  </a:cubicBezTo>
                  <a:cubicBezTo>
                    <a:pt x="64194" y="16508"/>
                    <a:pt x="63582" y="18688"/>
                    <a:pt x="63044" y="20480"/>
                  </a:cubicBezTo>
                  <a:cubicBezTo>
                    <a:pt x="62686" y="21734"/>
                    <a:pt x="62178" y="23197"/>
                    <a:pt x="61521" y="24870"/>
                  </a:cubicBezTo>
                  <a:cubicBezTo>
                    <a:pt x="60864" y="26542"/>
                    <a:pt x="60237" y="27856"/>
                    <a:pt x="59640" y="28812"/>
                  </a:cubicBezTo>
                  <a:cubicBezTo>
                    <a:pt x="60715" y="28752"/>
                    <a:pt x="61581" y="28633"/>
                    <a:pt x="62238" y="28453"/>
                  </a:cubicBezTo>
                  <a:cubicBezTo>
                    <a:pt x="62895" y="28274"/>
                    <a:pt x="63403" y="28095"/>
                    <a:pt x="63761" y="27916"/>
                  </a:cubicBezTo>
                  <a:cubicBezTo>
                    <a:pt x="64179" y="27737"/>
                    <a:pt x="64642" y="27587"/>
                    <a:pt x="65150" y="27468"/>
                  </a:cubicBezTo>
                  <a:cubicBezTo>
                    <a:pt x="65658" y="27348"/>
                    <a:pt x="66150" y="27259"/>
                    <a:pt x="66628" y="27199"/>
                  </a:cubicBezTo>
                  <a:cubicBezTo>
                    <a:pt x="68181" y="27080"/>
                    <a:pt x="69719" y="27035"/>
                    <a:pt x="71242" y="27065"/>
                  </a:cubicBezTo>
                  <a:cubicBezTo>
                    <a:pt x="72765" y="27095"/>
                    <a:pt x="74333" y="27169"/>
                    <a:pt x="75946" y="27289"/>
                  </a:cubicBezTo>
                  <a:cubicBezTo>
                    <a:pt x="77738" y="27468"/>
                    <a:pt x="79126" y="27811"/>
                    <a:pt x="80112" y="28319"/>
                  </a:cubicBezTo>
                  <a:cubicBezTo>
                    <a:pt x="81098" y="28827"/>
                    <a:pt x="81590" y="29588"/>
                    <a:pt x="81590" y="30604"/>
                  </a:cubicBezTo>
                  <a:cubicBezTo>
                    <a:pt x="81531" y="31798"/>
                    <a:pt x="80978" y="32590"/>
                    <a:pt x="79933" y="32978"/>
                  </a:cubicBezTo>
                  <a:cubicBezTo>
                    <a:pt x="78888" y="33366"/>
                    <a:pt x="77529" y="33560"/>
                    <a:pt x="75856" y="33560"/>
                  </a:cubicBezTo>
                  <a:cubicBezTo>
                    <a:pt x="74064" y="33560"/>
                    <a:pt x="71899" y="33545"/>
                    <a:pt x="69361" y="33515"/>
                  </a:cubicBezTo>
                  <a:cubicBezTo>
                    <a:pt x="66822" y="33486"/>
                    <a:pt x="64149" y="33471"/>
                    <a:pt x="61342" y="33471"/>
                  </a:cubicBezTo>
                  <a:cubicBezTo>
                    <a:pt x="58475" y="33471"/>
                    <a:pt x="55608" y="33456"/>
                    <a:pt x="52741" y="33426"/>
                  </a:cubicBezTo>
                  <a:cubicBezTo>
                    <a:pt x="49874" y="33396"/>
                    <a:pt x="47276" y="33351"/>
                    <a:pt x="44946" y="3329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1" name="자유형: 도형 690">
              <a:extLst>
                <a:ext uri="{FF2B5EF4-FFF2-40B4-BE49-F238E27FC236}">
                  <a16:creationId xmlns:a16="http://schemas.microsoft.com/office/drawing/2014/main" id="{3950879C-7FB1-408C-BD1B-38FF16CFC7F1}"/>
                </a:ext>
              </a:extLst>
            </p:cNvPr>
            <p:cNvSpPr/>
            <p:nvPr/>
          </p:nvSpPr>
          <p:spPr>
            <a:xfrm>
              <a:off x="5249091" y="4282630"/>
              <a:ext cx="81449" cy="57014"/>
            </a:xfrm>
            <a:custGeom>
              <a:avLst/>
              <a:gdLst>
                <a:gd name="connsiteX0" fmla="*/ 46290 w 81448"/>
                <a:gd name="connsiteY0" fmla="*/ 43774 h 57014"/>
                <a:gd name="connsiteX1" fmla="*/ 46290 w 81448"/>
                <a:gd name="connsiteY1" fmla="*/ 57034 h 57014"/>
                <a:gd name="connsiteX2" fmla="*/ 49561 w 81448"/>
                <a:gd name="connsiteY2" fmla="*/ 56989 h 57014"/>
                <a:gd name="connsiteX3" fmla="*/ 52562 w 81448"/>
                <a:gd name="connsiteY3" fmla="*/ 56944 h 57014"/>
                <a:gd name="connsiteX4" fmla="*/ 55205 w 81448"/>
                <a:gd name="connsiteY4" fmla="*/ 56855 h 57014"/>
                <a:gd name="connsiteX5" fmla="*/ 57579 w 81448"/>
                <a:gd name="connsiteY5" fmla="*/ 56765 h 57014"/>
                <a:gd name="connsiteX6" fmla="*/ 61163 w 81448"/>
                <a:gd name="connsiteY6" fmla="*/ 56272 h 57014"/>
                <a:gd name="connsiteX7" fmla="*/ 63492 w 81448"/>
                <a:gd name="connsiteY7" fmla="*/ 55511 h 57014"/>
                <a:gd name="connsiteX8" fmla="*/ 64971 w 81448"/>
                <a:gd name="connsiteY8" fmla="*/ 55063 h 57014"/>
                <a:gd name="connsiteX9" fmla="*/ 66449 w 81448"/>
                <a:gd name="connsiteY9" fmla="*/ 54794 h 57014"/>
                <a:gd name="connsiteX10" fmla="*/ 71063 w 81448"/>
                <a:gd name="connsiteY10" fmla="*/ 54660 h 57014"/>
                <a:gd name="connsiteX11" fmla="*/ 75767 w 81448"/>
                <a:gd name="connsiteY11" fmla="*/ 54884 h 57014"/>
                <a:gd name="connsiteX12" fmla="*/ 79933 w 81448"/>
                <a:gd name="connsiteY12" fmla="*/ 55914 h 57014"/>
                <a:gd name="connsiteX13" fmla="*/ 81411 w 81448"/>
                <a:gd name="connsiteY13" fmla="*/ 58199 h 57014"/>
                <a:gd name="connsiteX14" fmla="*/ 79754 w 81448"/>
                <a:gd name="connsiteY14" fmla="*/ 60573 h 57014"/>
                <a:gd name="connsiteX15" fmla="*/ 75677 w 81448"/>
                <a:gd name="connsiteY15" fmla="*/ 61155 h 57014"/>
                <a:gd name="connsiteX16" fmla="*/ 68913 w 81448"/>
                <a:gd name="connsiteY16" fmla="*/ 61110 h 57014"/>
                <a:gd name="connsiteX17" fmla="*/ 60625 w 81448"/>
                <a:gd name="connsiteY17" fmla="*/ 61066 h 57014"/>
                <a:gd name="connsiteX18" fmla="*/ 51935 w 81448"/>
                <a:gd name="connsiteY18" fmla="*/ 61021 h 57014"/>
                <a:gd name="connsiteX19" fmla="*/ 44230 w 81448"/>
                <a:gd name="connsiteY19" fmla="*/ 60886 h 57014"/>
                <a:gd name="connsiteX20" fmla="*/ 38630 w 81448"/>
                <a:gd name="connsiteY20" fmla="*/ 60976 h 57014"/>
                <a:gd name="connsiteX21" fmla="*/ 32672 w 81448"/>
                <a:gd name="connsiteY21" fmla="*/ 61155 h 57014"/>
                <a:gd name="connsiteX22" fmla="*/ 27162 w 81448"/>
                <a:gd name="connsiteY22" fmla="*/ 61514 h 57014"/>
                <a:gd name="connsiteX23" fmla="*/ 22817 w 81448"/>
                <a:gd name="connsiteY23" fmla="*/ 61782 h 57014"/>
                <a:gd name="connsiteX24" fmla="*/ 21294 w 81448"/>
                <a:gd name="connsiteY24" fmla="*/ 62006 h 57014"/>
                <a:gd name="connsiteX25" fmla="*/ 20039 w 81448"/>
                <a:gd name="connsiteY25" fmla="*/ 62320 h 57014"/>
                <a:gd name="connsiteX26" fmla="*/ 18875 w 81448"/>
                <a:gd name="connsiteY26" fmla="*/ 62723 h 57014"/>
                <a:gd name="connsiteX27" fmla="*/ 17800 w 81448"/>
                <a:gd name="connsiteY27" fmla="*/ 63037 h 57014"/>
                <a:gd name="connsiteX28" fmla="*/ 14888 w 81448"/>
                <a:gd name="connsiteY28" fmla="*/ 63619 h 57014"/>
                <a:gd name="connsiteX29" fmla="*/ 10811 w 81448"/>
                <a:gd name="connsiteY29" fmla="*/ 63126 h 57014"/>
                <a:gd name="connsiteX30" fmla="*/ 7048 w 81448"/>
                <a:gd name="connsiteY30" fmla="*/ 62051 h 57014"/>
                <a:gd name="connsiteX31" fmla="*/ 2389 w 81448"/>
                <a:gd name="connsiteY31" fmla="*/ 59901 h 57014"/>
                <a:gd name="connsiteX32" fmla="*/ 105 w 81448"/>
                <a:gd name="connsiteY32" fmla="*/ 57168 h 57014"/>
                <a:gd name="connsiteX33" fmla="*/ 4002 w 81448"/>
                <a:gd name="connsiteY33" fmla="*/ 56227 h 57014"/>
                <a:gd name="connsiteX34" fmla="*/ 12693 w 81448"/>
                <a:gd name="connsiteY34" fmla="*/ 56944 h 57014"/>
                <a:gd name="connsiteX35" fmla="*/ 21652 w 81448"/>
                <a:gd name="connsiteY35" fmla="*/ 57123 h 57014"/>
                <a:gd name="connsiteX36" fmla="*/ 28775 w 81448"/>
                <a:gd name="connsiteY36" fmla="*/ 57123 h 57014"/>
                <a:gd name="connsiteX37" fmla="*/ 37869 w 81448"/>
                <a:gd name="connsiteY37" fmla="*/ 57034 h 57014"/>
                <a:gd name="connsiteX38" fmla="*/ 37869 w 81448"/>
                <a:gd name="connsiteY38" fmla="*/ 45028 h 57014"/>
                <a:gd name="connsiteX39" fmla="*/ 37645 w 81448"/>
                <a:gd name="connsiteY39" fmla="*/ 43057 h 57014"/>
                <a:gd name="connsiteX40" fmla="*/ 36614 w 81448"/>
                <a:gd name="connsiteY40" fmla="*/ 41445 h 57014"/>
                <a:gd name="connsiteX41" fmla="*/ 34240 w 81448"/>
                <a:gd name="connsiteY41" fmla="*/ 40280 h 57014"/>
                <a:gd name="connsiteX42" fmla="*/ 31239 w 81448"/>
                <a:gd name="connsiteY42" fmla="*/ 39563 h 57014"/>
                <a:gd name="connsiteX43" fmla="*/ 30343 w 81448"/>
                <a:gd name="connsiteY43" fmla="*/ 38981 h 57014"/>
                <a:gd name="connsiteX44" fmla="*/ 30253 w 81448"/>
                <a:gd name="connsiteY44" fmla="*/ 37771 h 57014"/>
                <a:gd name="connsiteX45" fmla="*/ 30835 w 81448"/>
                <a:gd name="connsiteY45" fmla="*/ 36606 h 57014"/>
                <a:gd name="connsiteX46" fmla="*/ 32224 w 81448"/>
                <a:gd name="connsiteY46" fmla="*/ 35979 h 57014"/>
                <a:gd name="connsiteX47" fmla="*/ 35136 w 81448"/>
                <a:gd name="connsiteY47" fmla="*/ 36024 h 57014"/>
                <a:gd name="connsiteX48" fmla="*/ 38764 w 81448"/>
                <a:gd name="connsiteY48" fmla="*/ 36248 h 57014"/>
                <a:gd name="connsiteX49" fmla="*/ 42527 w 81448"/>
                <a:gd name="connsiteY49" fmla="*/ 36517 h 57014"/>
                <a:gd name="connsiteX50" fmla="*/ 45932 w 81448"/>
                <a:gd name="connsiteY50" fmla="*/ 36965 h 57014"/>
                <a:gd name="connsiteX51" fmla="*/ 46738 w 81448"/>
                <a:gd name="connsiteY51" fmla="*/ 38085 h 57014"/>
                <a:gd name="connsiteX52" fmla="*/ 46738 w 81448"/>
                <a:gd name="connsiteY52" fmla="*/ 39832 h 57014"/>
                <a:gd name="connsiteX53" fmla="*/ 46425 w 81448"/>
                <a:gd name="connsiteY53" fmla="*/ 41489 h 57014"/>
                <a:gd name="connsiteX54" fmla="*/ 46290 w 81448"/>
                <a:gd name="connsiteY54" fmla="*/ 43774 h 57014"/>
                <a:gd name="connsiteX55" fmla="*/ 44767 w 81448"/>
                <a:gd name="connsiteY55" fmla="*/ 20838 h 57014"/>
                <a:gd name="connsiteX56" fmla="*/ 51800 w 81448"/>
                <a:gd name="connsiteY56" fmla="*/ 23481 h 57014"/>
                <a:gd name="connsiteX57" fmla="*/ 57938 w 81448"/>
                <a:gd name="connsiteY57" fmla="*/ 25497 h 57014"/>
                <a:gd name="connsiteX58" fmla="*/ 60267 w 81448"/>
                <a:gd name="connsiteY58" fmla="*/ 25900 h 57014"/>
                <a:gd name="connsiteX59" fmla="*/ 62148 w 81448"/>
                <a:gd name="connsiteY59" fmla="*/ 25855 h 57014"/>
                <a:gd name="connsiteX60" fmla="*/ 63492 w 81448"/>
                <a:gd name="connsiteY60" fmla="*/ 25990 h 57014"/>
                <a:gd name="connsiteX61" fmla="*/ 65105 w 81448"/>
                <a:gd name="connsiteY61" fmla="*/ 26393 h 57014"/>
                <a:gd name="connsiteX62" fmla="*/ 69047 w 81448"/>
                <a:gd name="connsiteY62" fmla="*/ 28588 h 57014"/>
                <a:gd name="connsiteX63" fmla="*/ 72452 w 81448"/>
                <a:gd name="connsiteY63" fmla="*/ 30962 h 57014"/>
                <a:gd name="connsiteX64" fmla="*/ 74244 w 81448"/>
                <a:gd name="connsiteY64" fmla="*/ 33695 h 57014"/>
                <a:gd name="connsiteX65" fmla="*/ 73796 w 81448"/>
                <a:gd name="connsiteY65" fmla="*/ 35890 h 57014"/>
                <a:gd name="connsiteX66" fmla="*/ 71332 w 81448"/>
                <a:gd name="connsiteY66" fmla="*/ 36920 h 57014"/>
                <a:gd name="connsiteX67" fmla="*/ 67434 w 81448"/>
                <a:gd name="connsiteY67" fmla="*/ 35890 h 57014"/>
                <a:gd name="connsiteX68" fmla="*/ 62372 w 81448"/>
                <a:gd name="connsiteY68" fmla="*/ 33650 h 57014"/>
                <a:gd name="connsiteX69" fmla="*/ 55339 w 81448"/>
                <a:gd name="connsiteY69" fmla="*/ 30424 h 57014"/>
                <a:gd name="connsiteX70" fmla="*/ 47813 w 81448"/>
                <a:gd name="connsiteY70" fmla="*/ 27020 h 57014"/>
                <a:gd name="connsiteX71" fmla="*/ 41363 w 81448"/>
                <a:gd name="connsiteY71" fmla="*/ 24063 h 57014"/>
                <a:gd name="connsiteX72" fmla="*/ 26445 w 81448"/>
                <a:gd name="connsiteY72" fmla="*/ 32978 h 57014"/>
                <a:gd name="connsiteX73" fmla="*/ 11797 w 81448"/>
                <a:gd name="connsiteY73" fmla="*/ 38488 h 57014"/>
                <a:gd name="connsiteX74" fmla="*/ 8213 w 81448"/>
                <a:gd name="connsiteY74" fmla="*/ 38981 h 57014"/>
                <a:gd name="connsiteX75" fmla="*/ 6511 w 81448"/>
                <a:gd name="connsiteY75" fmla="*/ 38309 h 57014"/>
                <a:gd name="connsiteX76" fmla="*/ 6332 w 81448"/>
                <a:gd name="connsiteY76" fmla="*/ 37234 h 57014"/>
                <a:gd name="connsiteX77" fmla="*/ 7496 w 81448"/>
                <a:gd name="connsiteY77" fmla="*/ 36248 h 57014"/>
                <a:gd name="connsiteX78" fmla="*/ 19502 w 81448"/>
                <a:gd name="connsiteY78" fmla="*/ 30962 h 57014"/>
                <a:gd name="connsiteX79" fmla="*/ 31239 w 81448"/>
                <a:gd name="connsiteY79" fmla="*/ 23526 h 57014"/>
                <a:gd name="connsiteX80" fmla="*/ 42079 w 81448"/>
                <a:gd name="connsiteY80" fmla="*/ 14746 h 57014"/>
                <a:gd name="connsiteX81" fmla="*/ 51218 w 81448"/>
                <a:gd name="connsiteY81" fmla="*/ 5249 h 57014"/>
                <a:gd name="connsiteX82" fmla="*/ 45708 w 81448"/>
                <a:gd name="connsiteY82" fmla="*/ 5517 h 57014"/>
                <a:gd name="connsiteX83" fmla="*/ 39481 w 81448"/>
                <a:gd name="connsiteY83" fmla="*/ 5786 h 57014"/>
                <a:gd name="connsiteX84" fmla="*/ 33882 w 81448"/>
                <a:gd name="connsiteY84" fmla="*/ 6010 h 57014"/>
                <a:gd name="connsiteX85" fmla="*/ 30522 w 81448"/>
                <a:gd name="connsiteY85" fmla="*/ 6145 h 57014"/>
                <a:gd name="connsiteX86" fmla="*/ 28954 w 81448"/>
                <a:gd name="connsiteY86" fmla="*/ 6413 h 57014"/>
                <a:gd name="connsiteX87" fmla="*/ 27476 w 81448"/>
                <a:gd name="connsiteY87" fmla="*/ 6772 h 57014"/>
                <a:gd name="connsiteX88" fmla="*/ 26042 w 81448"/>
                <a:gd name="connsiteY88" fmla="*/ 7264 h 57014"/>
                <a:gd name="connsiteX89" fmla="*/ 24967 w 81448"/>
                <a:gd name="connsiteY89" fmla="*/ 7578 h 57014"/>
                <a:gd name="connsiteX90" fmla="*/ 22817 w 81448"/>
                <a:gd name="connsiteY90" fmla="*/ 8116 h 57014"/>
                <a:gd name="connsiteX91" fmla="*/ 20039 w 81448"/>
                <a:gd name="connsiteY91" fmla="*/ 7757 h 57014"/>
                <a:gd name="connsiteX92" fmla="*/ 17217 w 81448"/>
                <a:gd name="connsiteY92" fmla="*/ 6772 h 57014"/>
                <a:gd name="connsiteX93" fmla="*/ 13857 w 81448"/>
                <a:gd name="connsiteY93" fmla="*/ 4890 h 57014"/>
                <a:gd name="connsiteX94" fmla="*/ 11931 w 81448"/>
                <a:gd name="connsiteY94" fmla="*/ 2247 h 57014"/>
                <a:gd name="connsiteX95" fmla="*/ 15201 w 81448"/>
                <a:gd name="connsiteY95" fmla="*/ 1396 h 57014"/>
                <a:gd name="connsiteX96" fmla="*/ 16590 w 81448"/>
                <a:gd name="connsiteY96" fmla="*/ 1575 h 57014"/>
                <a:gd name="connsiteX97" fmla="*/ 18964 w 81448"/>
                <a:gd name="connsiteY97" fmla="*/ 1754 h 57014"/>
                <a:gd name="connsiteX98" fmla="*/ 21876 w 81448"/>
                <a:gd name="connsiteY98" fmla="*/ 1889 h 57014"/>
                <a:gd name="connsiteX99" fmla="*/ 25057 w 81448"/>
                <a:gd name="connsiteY99" fmla="*/ 1934 h 57014"/>
                <a:gd name="connsiteX100" fmla="*/ 30298 w 81448"/>
                <a:gd name="connsiteY100" fmla="*/ 1934 h 57014"/>
                <a:gd name="connsiteX101" fmla="*/ 36883 w 81448"/>
                <a:gd name="connsiteY101" fmla="*/ 1844 h 57014"/>
                <a:gd name="connsiteX102" fmla="*/ 43603 w 81448"/>
                <a:gd name="connsiteY102" fmla="*/ 1575 h 57014"/>
                <a:gd name="connsiteX103" fmla="*/ 48978 w 81448"/>
                <a:gd name="connsiteY103" fmla="*/ 1127 h 57014"/>
                <a:gd name="connsiteX104" fmla="*/ 50412 w 81448"/>
                <a:gd name="connsiteY104" fmla="*/ 903 h 57014"/>
                <a:gd name="connsiteX105" fmla="*/ 51487 w 81448"/>
                <a:gd name="connsiteY105" fmla="*/ 590 h 57014"/>
                <a:gd name="connsiteX106" fmla="*/ 51800 w 81448"/>
                <a:gd name="connsiteY106" fmla="*/ 500 h 57014"/>
                <a:gd name="connsiteX107" fmla="*/ 52204 w 81448"/>
                <a:gd name="connsiteY107" fmla="*/ 321 h 57014"/>
                <a:gd name="connsiteX108" fmla="*/ 52741 w 81448"/>
                <a:gd name="connsiteY108" fmla="*/ 142 h 57014"/>
                <a:gd name="connsiteX109" fmla="*/ 53279 w 81448"/>
                <a:gd name="connsiteY109" fmla="*/ 52 h 57014"/>
                <a:gd name="connsiteX110" fmla="*/ 57310 w 81448"/>
                <a:gd name="connsiteY110" fmla="*/ 142 h 57014"/>
                <a:gd name="connsiteX111" fmla="*/ 60805 w 81448"/>
                <a:gd name="connsiteY111" fmla="*/ 411 h 57014"/>
                <a:gd name="connsiteX112" fmla="*/ 63224 w 81448"/>
                <a:gd name="connsiteY112" fmla="*/ 2023 h 57014"/>
                <a:gd name="connsiteX113" fmla="*/ 62865 w 81448"/>
                <a:gd name="connsiteY113" fmla="*/ 4801 h 57014"/>
                <a:gd name="connsiteX114" fmla="*/ 62238 w 81448"/>
                <a:gd name="connsiteY114" fmla="*/ 5741 h 57014"/>
                <a:gd name="connsiteX115" fmla="*/ 61432 w 81448"/>
                <a:gd name="connsiteY115" fmla="*/ 6682 h 57014"/>
                <a:gd name="connsiteX116" fmla="*/ 60357 w 81448"/>
                <a:gd name="connsiteY116" fmla="*/ 7757 h 57014"/>
                <a:gd name="connsiteX117" fmla="*/ 59281 w 81448"/>
                <a:gd name="connsiteY117" fmla="*/ 8832 h 57014"/>
                <a:gd name="connsiteX118" fmla="*/ 52517 w 81448"/>
                <a:gd name="connsiteY118" fmla="*/ 15059 h 57014"/>
                <a:gd name="connsiteX119" fmla="*/ 44767 w 81448"/>
                <a:gd name="connsiteY119" fmla="*/ 20838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</a:cxnLst>
              <a:rect l="l" t="t" r="r" b="b"/>
              <a:pathLst>
                <a:path w="81448" h="57014">
                  <a:moveTo>
                    <a:pt x="46290" y="43774"/>
                  </a:moveTo>
                  <a:lnTo>
                    <a:pt x="46290" y="57034"/>
                  </a:lnTo>
                  <a:cubicBezTo>
                    <a:pt x="47425" y="57034"/>
                    <a:pt x="48515" y="57019"/>
                    <a:pt x="49561" y="56989"/>
                  </a:cubicBezTo>
                  <a:cubicBezTo>
                    <a:pt x="50606" y="56959"/>
                    <a:pt x="51606" y="56944"/>
                    <a:pt x="52562" y="56944"/>
                  </a:cubicBezTo>
                  <a:cubicBezTo>
                    <a:pt x="53458" y="56885"/>
                    <a:pt x="54339" y="56855"/>
                    <a:pt x="55205" y="56855"/>
                  </a:cubicBezTo>
                  <a:cubicBezTo>
                    <a:pt x="56071" y="56855"/>
                    <a:pt x="56862" y="56825"/>
                    <a:pt x="57579" y="56765"/>
                  </a:cubicBezTo>
                  <a:cubicBezTo>
                    <a:pt x="58833" y="56765"/>
                    <a:pt x="60028" y="56601"/>
                    <a:pt x="61163" y="56272"/>
                  </a:cubicBezTo>
                  <a:cubicBezTo>
                    <a:pt x="62298" y="55944"/>
                    <a:pt x="63074" y="55690"/>
                    <a:pt x="63492" y="55511"/>
                  </a:cubicBezTo>
                  <a:cubicBezTo>
                    <a:pt x="63970" y="55332"/>
                    <a:pt x="64463" y="55182"/>
                    <a:pt x="64971" y="55063"/>
                  </a:cubicBezTo>
                  <a:cubicBezTo>
                    <a:pt x="65478" y="54943"/>
                    <a:pt x="65971" y="54854"/>
                    <a:pt x="66449" y="54794"/>
                  </a:cubicBezTo>
                  <a:cubicBezTo>
                    <a:pt x="68002" y="54675"/>
                    <a:pt x="69540" y="54630"/>
                    <a:pt x="71063" y="54660"/>
                  </a:cubicBezTo>
                  <a:cubicBezTo>
                    <a:pt x="72586" y="54689"/>
                    <a:pt x="74154" y="54764"/>
                    <a:pt x="75767" y="54884"/>
                  </a:cubicBezTo>
                  <a:cubicBezTo>
                    <a:pt x="77559" y="55063"/>
                    <a:pt x="78947" y="55406"/>
                    <a:pt x="79933" y="55914"/>
                  </a:cubicBezTo>
                  <a:cubicBezTo>
                    <a:pt x="80918" y="56422"/>
                    <a:pt x="81411" y="57183"/>
                    <a:pt x="81411" y="58199"/>
                  </a:cubicBezTo>
                  <a:cubicBezTo>
                    <a:pt x="81352" y="59393"/>
                    <a:pt x="80799" y="60185"/>
                    <a:pt x="79754" y="60573"/>
                  </a:cubicBezTo>
                  <a:cubicBezTo>
                    <a:pt x="78708" y="60961"/>
                    <a:pt x="77350" y="61155"/>
                    <a:pt x="75677" y="61155"/>
                  </a:cubicBezTo>
                  <a:cubicBezTo>
                    <a:pt x="73826" y="61155"/>
                    <a:pt x="71571" y="61140"/>
                    <a:pt x="68913" y="61110"/>
                  </a:cubicBezTo>
                  <a:cubicBezTo>
                    <a:pt x="66255" y="61080"/>
                    <a:pt x="63492" y="61066"/>
                    <a:pt x="60625" y="61066"/>
                  </a:cubicBezTo>
                  <a:cubicBezTo>
                    <a:pt x="57699" y="61066"/>
                    <a:pt x="54802" y="61051"/>
                    <a:pt x="51935" y="61021"/>
                  </a:cubicBezTo>
                  <a:cubicBezTo>
                    <a:pt x="49068" y="60991"/>
                    <a:pt x="46499" y="60946"/>
                    <a:pt x="44230" y="60886"/>
                  </a:cubicBezTo>
                  <a:cubicBezTo>
                    <a:pt x="42498" y="60886"/>
                    <a:pt x="40631" y="60916"/>
                    <a:pt x="38630" y="60976"/>
                  </a:cubicBezTo>
                  <a:cubicBezTo>
                    <a:pt x="36629" y="61036"/>
                    <a:pt x="34643" y="61095"/>
                    <a:pt x="32672" y="61155"/>
                  </a:cubicBezTo>
                  <a:cubicBezTo>
                    <a:pt x="30761" y="61275"/>
                    <a:pt x="28924" y="61394"/>
                    <a:pt x="27162" y="61514"/>
                  </a:cubicBezTo>
                  <a:cubicBezTo>
                    <a:pt x="25400" y="61633"/>
                    <a:pt x="23952" y="61723"/>
                    <a:pt x="22817" y="61782"/>
                  </a:cubicBezTo>
                  <a:cubicBezTo>
                    <a:pt x="22279" y="61842"/>
                    <a:pt x="21772" y="61917"/>
                    <a:pt x="21294" y="62006"/>
                  </a:cubicBezTo>
                  <a:cubicBezTo>
                    <a:pt x="20816" y="62096"/>
                    <a:pt x="20398" y="62200"/>
                    <a:pt x="20039" y="62320"/>
                  </a:cubicBezTo>
                  <a:cubicBezTo>
                    <a:pt x="19621" y="62439"/>
                    <a:pt x="19233" y="62574"/>
                    <a:pt x="18875" y="62723"/>
                  </a:cubicBezTo>
                  <a:cubicBezTo>
                    <a:pt x="18516" y="62872"/>
                    <a:pt x="18158" y="62977"/>
                    <a:pt x="17800" y="63037"/>
                  </a:cubicBezTo>
                  <a:cubicBezTo>
                    <a:pt x="16904" y="63335"/>
                    <a:pt x="15933" y="63529"/>
                    <a:pt x="14888" y="63619"/>
                  </a:cubicBezTo>
                  <a:cubicBezTo>
                    <a:pt x="13842" y="63709"/>
                    <a:pt x="12484" y="63544"/>
                    <a:pt x="10811" y="63126"/>
                  </a:cubicBezTo>
                  <a:cubicBezTo>
                    <a:pt x="9736" y="62947"/>
                    <a:pt x="8482" y="62589"/>
                    <a:pt x="7048" y="62051"/>
                  </a:cubicBezTo>
                  <a:cubicBezTo>
                    <a:pt x="5615" y="61514"/>
                    <a:pt x="4062" y="60797"/>
                    <a:pt x="2389" y="59901"/>
                  </a:cubicBezTo>
                  <a:cubicBezTo>
                    <a:pt x="598" y="59005"/>
                    <a:pt x="-164" y="58094"/>
                    <a:pt x="105" y="57168"/>
                  </a:cubicBezTo>
                  <a:cubicBezTo>
                    <a:pt x="374" y="56242"/>
                    <a:pt x="1673" y="55929"/>
                    <a:pt x="4002" y="56227"/>
                  </a:cubicBezTo>
                  <a:cubicBezTo>
                    <a:pt x="6690" y="56586"/>
                    <a:pt x="9587" y="56825"/>
                    <a:pt x="12693" y="56944"/>
                  </a:cubicBezTo>
                  <a:cubicBezTo>
                    <a:pt x="15799" y="57064"/>
                    <a:pt x="18785" y="57123"/>
                    <a:pt x="21652" y="57123"/>
                  </a:cubicBezTo>
                  <a:cubicBezTo>
                    <a:pt x="23563" y="57123"/>
                    <a:pt x="25938" y="57123"/>
                    <a:pt x="28775" y="57123"/>
                  </a:cubicBezTo>
                  <a:cubicBezTo>
                    <a:pt x="31612" y="57123"/>
                    <a:pt x="34643" y="57094"/>
                    <a:pt x="37869" y="57034"/>
                  </a:cubicBezTo>
                  <a:lnTo>
                    <a:pt x="37869" y="45028"/>
                  </a:lnTo>
                  <a:cubicBezTo>
                    <a:pt x="37869" y="44431"/>
                    <a:pt x="37794" y="43774"/>
                    <a:pt x="37645" y="43057"/>
                  </a:cubicBezTo>
                  <a:cubicBezTo>
                    <a:pt x="37495" y="42340"/>
                    <a:pt x="37152" y="41803"/>
                    <a:pt x="36614" y="41445"/>
                  </a:cubicBezTo>
                  <a:cubicBezTo>
                    <a:pt x="35957" y="41026"/>
                    <a:pt x="35166" y="40638"/>
                    <a:pt x="34240" y="40280"/>
                  </a:cubicBezTo>
                  <a:cubicBezTo>
                    <a:pt x="33314" y="39921"/>
                    <a:pt x="32314" y="39683"/>
                    <a:pt x="31239" y="39563"/>
                  </a:cubicBezTo>
                  <a:cubicBezTo>
                    <a:pt x="30821" y="39563"/>
                    <a:pt x="30522" y="39369"/>
                    <a:pt x="30343" y="38981"/>
                  </a:cubicBezTo>
                  <a:cubicBezTo>
                    <a:pt x="30163" y="38592"/>
                    <a:pt x="30134" y="38189"/>
                    <a:pt x="30253" y="37771"/>
                  </a:cubicBezTo>
                  <a:cubicBezTo>
                    <a:pt x="30313" y="37353"/>
                    <a:pt x="30507" y="36965"/>
                    <a:pt x="30835" y="36606"/>
                  </a:cubicBezTo>
                  <a:cubicBezTo>
                    <a:pt x="31164" y="36248"/>
                    <a:pt x="31627" y="36039"/>
                    <a:pt x="32224" y="35979"/>
                  </a:cubicBezTo>
                  <a:cubicBezTo>
                    <a:pt x="33001" y="35979"/>
                    <a:pt x="33971" y="35994"/>
                    <a:pt x="35136" y="36024"/>
                  </a:cubicBezTo>
                  <a:cubicBezTo>
                    <a:pt x="36301" y="36054"/>
                    <a:pt x="37510" y="36129"/>
                    <a:pt x="38764" y="36248"/>
                  </a:cubicBezTo>
                  <a:cubicBezTo>
                    <a:pt x="40019" y="36308"/>
                    <a:pt x="41273" y="36397"/>
                    <a:pt x="42527" y="36517"/>
                  </a:cubicBezTo>
                  <a:cubicBezTo>
                    <a:pt x="43782" y="36636"/>
                    <a:pt x="44917" y="36786"/>
                    <a:pt x="45932" y="36965"/>
                  </a:cubicBezTo>
                  <a:cubicBezTo>
                    <a:pt x="46290" y="37144"/>
                    <a:pt x="46559" y="37517"/>
                    <a:pt x="46738" y="38085"/>
                  </a:cubicBezTo>
                  <a:cubicBezTo>
                    <a:pt x="46918" y="38652"/>
                    <a:pt x="46918" y="39235"/>
                    <a:pt x="46738" y="39832"/>
                  </a:cubicBezTo>
                  <a:cubicBezTo>
                    <a:pt x="46619" y="40130"/>
                    <a:pt x="46514" y="40683"/>
                    <a:pt x="46425" y="41489"/>
                  </a:cubicBezTo>
                  <a:cubicBezTo>
                    <a:pt x="46335" y="42296"/>
                    <a:pt x="46290" y="43057"/>
                    <a:pt x="46290" y="43774"/>
                  </a:cubicBezTo>
                  <a:moveTo>
                    <a:pt x="44767" y="20838"/>
                  </a:moveTo>
                  <a:cubicBezTo>
                    <a:pt x="46918" y="21674"/>
                    <a:pt x="49262" y="22555"/>
                    <a:pt x="51800" y="23481"/>
                  </a:cubicBezTo>
                  <a:cubicBezTo>
                    <a:pt x="54339" y="24407"/>
                    <a:pt x="56385" y="25079"/>
                    <a:pt x="57938" y="25497"/>
                  </a:cubicBezTo>
                  <a:cubicBezTo>
                    <a:pt x="58833" y="25736"/>
                    <a:pt x="59610" y="25870"/>
                    <a:pt x="60267" y="25900"/>
                  </a:cubicBezTo>
                  <a:cubicBezTo>
                    <a:pt x="60924" y="25930"/>
                    <a:pt x="61551" y="25915"/>
                    <a:pt x="62148" y="25855"/>
                  </a:cubicBezTo>
                  <a:cubicBezTo>
                    <a:pt x="62507" y="25855"/>
                    <a:pt x="62955" y="25900"/>
                    <a:pt x="63492" y="25990"/>
                  </a:cubicBezTo>
                  <a:cubicBezTo>
                    <a:pt x="64030" y="26079"/>
                    <a:pt x="64567" y="26214"/>
                    <a:pt x="65105" y="26393"/>
                  </a:cubicBezTo>
                  <a:cubicBezTo>
                    <a:pt x="66479" y="27050"/>
                    <a:pt x="67793" y="27781"/>
                    <a:pt x="69047" y="28588"/>
                  </a:cubicBezTo>
                  <a:cubicBezTo>
                    <a:pt x="70302" y="29394"/>
                    <a:pt x="71436" y="30186"/>
                    <a:pt x="72452" y="30962"/>
                  </a:cubicBezTo>
                  <a:cubicBezTo>
                    <a:pt x="73467" y="31858"/>
                    <a:pt x="74064" y="32769"/>
                    <a:pt x="74244" y="33695"/>
                  </a:cubicBezTo>
                  <a:cubicBezTo>
                    <a:pt x="74423" y="34620"/>
                    <a:pt x="74274" y="35352"/>
                    <a:pt x="73796" y="35890"/>
                  </a:cubicBezTo>
                  <a:cubicBezTo>
                    <a:pt x="73258" y="36487"/>
                    <a:pt x="72437" y="36830"/>
                    <a:pt x="71332" y="36920"/>
                  </a:cubicBezTo>
                  <a:cubicBezTo>
                    <a:pt x="70227" y="37010"/>
                    <a:pt x="68928" y="36666"/>
                    <a:pt x="67434" y="35890"/>
                  </a:cubicBezTo>
                  <a:cubicBezTo>
                    <a:pt x="66240" y="35412"/>
                    <a:pt x="64553" y="34665"/>
                    <a:pt x="62372" y="33650"/>
                  </a:cubicBezTo>
                  <a:cubicBezTo>
                    <a:pt x="60192" y="32634"/>
                    <a:pt x="57848" y="31559"/>
                    <a:pt x="55339" y="30424"/>
                  </a:cubicBezTo>
                  <a:cubicBezTo>
                    <a:pt x="52831" y="29290"/>
                    <a:pt x="50322" y="28155"/>
                    <a:pt x="47813" y="27020"/>
                  </a:cubicBezTo>
                  <a:cubicBezTo>
                    <a:pt x="45305" y="25885"/>
                    <a:pt x="43155" y="24900"/>
                    <a:pt x="41363" y="24063"/>
                  </a:cubicBezTo>
                  <a:cubicBezTo>
                    <a:pt x="36525" y="27408"/>
                    <a:pt x="31552" y="30380"/>
                    <a:pt x="26445" y="32978"/>
                  </a:cubicBezTo>
                  <a:cubicBezTo>
                    <a:pt x="21338" y="35576"/>
                    <a:pt x="16456" y="37413"/>
                    <a:pt x="11797" y="38488"/>
                  </a:cubicBezTo>
                  <a:cubicBezTo>
                    <a:pt x="10244" y="38906"/>
                    <a:pt x="9049" y="39070"/>
                    <a:pt x="8213" y="38981"/>
                  </a:cubicBezTo>
                  <a:cubicBezTo>
                    <a:pt x="7377" y="38891"/>
                    <a:pt x="6809" y="38667"/>
                    <a:pt x="6511" y="38309"/>
                  </a:cubicBezTo>
                  <a:cubicBezTo>
                    <a:pt x="6212" y="38010"/>
                    <a:pt x="6152" y="37652"/>
                    <a:pt x="6332" y="37234"/>
                  </a:cubicBezTo>
                  <a:cubicBezTo>
                    <a:pt x="6511" y="36816"/>
                    <a:pt x="6899" y="36487"/>
                    <a:pt x="7496" y="36248"/>
                  </a:cubicBezTo>
                  <a:cubicBezTo>
                    <a:pt x="11438" y="34934"/>
                    <a:pt x="15440" y="33172"/>
                    <a:pt x="19502" y="30962"/>
                  </a:cubicBezTo>
                  <a:cubicBezTo>
                    <a:pt x="23563" y="28752"/>
                    <a:pt x="27476" y="26273"/>
                    <a:pt x="31239" y="23526"/>
                  </a:cubicBezTo>
                  <a:cubicBezTo>
                    <a:pt x="35061" y="20778"/>
                    <a:pt x="38675" y="17851"/>
                    <a:pt x="42079" y="14746"/>
                  </a:cubicBezTo>
                  <a:cubicBezTo>
                    <a:pt x="45484" y="11640"/>
                    <a:pt x="48530" y="8474"/>
                    <a:pt x="51218" y="5249"/>
                  </a:cubicBezTo>
                  <a:cubicBezTo>
                    <a:pt x="49665" y="5368"/>
                    <a:pt x="47828" y="5458"/>
                    <a:pt x="45708" y="5517"/>
                  </a:cubicBezTo>
                  <a:cubicBezTo>
                    <a:pt x="43588" y="5577"/>
                    <a:pt x="41512" y="5667"/>
                    <a:pt x="39481" y="5786"/>
                  </a:cubicBezTo>
                  <a:cubicBezTo>
                    <a:pt x="37391" y="5846"/>
                    <a:pt x="35524" y="5921"/>
                    <a:pt x="33882" y="6010"/>
                  </a:cubicBezTo>
                  <a:cubicBezTo>
                    <a:pt x="32239" y="6100"/>
                    <a:pt x="31119" y="6145"/>
                    <a:pt x="30522" y="6145"/>
                  </a:cubicBezTo>
                  <a:cubicBezTo>
                    <a:pt x="29984" y="6204"/>
                    <a:pt x="29462" y="6294"/>
                    <a:pt x="28954" y="6413"/>
                  </a:cubicBezTo>
                  <a:cubicBezTo>
                    <a:pt x="28446" y="6533"/>
                    <a:pt x="27954" y="6652"/>
                    <a:pt x="27476" y="6772"/>
                  </a:cubicBezTo>
                  <a:cubicBezTo>
                    <a:pt x="26938" y="6951"/>
                    <a:pt x="26460" y="7115"/>
                    <a:pt x="26042" y="7264"/>
                  </a:cubicBezTo>
                  <a:cubicBezTo>
                    <a:pt x="25624" y="7414"/>
                    <a:pt x="25266" y="7518"/>
                    <a:pt x="24967" y="7578"/>
                  </a:cubicBezTo>
                  <a:cubicBezTo>
                    <a:pt x="24250" y="7817"/>
                    <a:pt x="23534" y="7996"/>
                    <a:pt x="22817" y="8116"/>
                  </a:cubicBezTo>
                  <a:cubicBezTo>
                    <a:pt x="22100" y="8235"/>
                    <a:pt x="21174" y="8116"/>
                    <a:pt x="20039" y="7757"/>
                  </a:cubicBezTo>
                  <a:cubicBezTo>
                    <a:pt x="19203" y="7578"/>
                    <a:pt x="18262" y="7250"/>
                    <a:pt x="17217" y="6772"/>
                  </a:cubicBezTo>
                  <a:cubicBezTo>
                    <a:pt x="16172" y="6294"/>
                    <a:pt x="15052" y="5667"/>
                    <a:pt x="13857" y="4890"/>
                  </a:cubicBezTo>
                  <a:cubicBezTo>
                    <a:pt x="12364" y="3875"/>
                    <a:pt x="11722" y="2994"/>
                    <a:pt x="11931" y="2247"/>
                  </a:cubicBezTo>
                  <a:cubicBezTo>
                    <a:pt x="12140" y="1501"/>
                    <a:pt x="13230" y="1217"/>
                    <a:pt x="15201" y="1396"/>
                  </a:cubicBezTo>
                  <a:cubicBezTo>
                    <a:pt x="15440" y="1456"/>
                    <a:pt x="15903" y="1516"/>
                    <a:pt x="16590" y="1575"/>
                  </a:cubicBezTo>
                  <a:cubicBezTo>
                    <a:pt x="17277" y="1635"/>
                    <a:pt x="18068" y="1695"/>
                    <a:pt x="18964" y="1754"/>
                  </a:cubicBezTo>
                  <a:cubicBezTo>
                    <a:pt x="19860" y="1814"/>
                    <a:pt x="20831" y="1859"/>
                    <a:pt x="21876" y="1889"/>
                  </a:cubicBezTo>
                  <a:cubicBezTo>
                    <a:pt x="22921" y="1919"/>
                    <a:pt x="23981" y="1934"/>
                    <a:pt x="25057" y="1934"/>
                  </a:cubicBezTo>
                  <a:cubicBezTo>
                    <a:pt x="26430" y="1934"/>
                    <a:pt x="28177" y="1934"/>
                    <a:pt x="30298" y="1934"/>
                  </a:cubicBezTo>
                  <a:cubicBezTo>
                    <a:pt x="32418" y="1934"/>
                    <a:pt x="34613" y="1904"/>
                    <a:pt x="36883" y="1844"/>
                  </a:cubicBezTo>
                  <a:cubicBezTo>
                    <a:pt x="39212" y="1784"/>
                    <a:pt x="41452" y="1695"/>
                    <a:pt x="43603" y="1575"/>
                  </a:cubicBezTo>
                  <a:cubicBezTo>
                    <a:pt x="45753" y="1456"/>
                    <a:pt x="47545" y="1306"/>
                    <a:pt x="48978" y="1127"/>
                  </a:cubicBezTo>
                  <a:cubicBezTo>
                    <a:pt x="49516" y="1068"/>
                    <a:pt x="49994" y="993"/>
                    <a:pt x="50412" y="903"/>
                  </a:cubicBezTo>
                  <a:cubicBezTo>
                    <a:pt x="50830" y="814"/>
                    <a:pt x="51188" y="709"/>
                    <a:pt x="51487" y="590"/>
                  </a:cubicBezTo>
                  <a:cubicBezTo>
                    <a:pt x="51546" y="590"/>
                    <a:pt x="51651" y="560"/>
                    <a:pt x="51800" y="500"/>
                  </a:cubicBezTo>
                  <a:cubicBezTo>
                    <a:pt x="51950" y="440"/>
                    <a:pt x="52084" y="381"/>
                    <a:pt x="52204" y="321"/>
                  </a:cubicBezTo>
                  <a:cubicBezTo>
                    <a:pt x="52383" y="261"/>
                    <a:pt x="52562" y="201"/>
                    <a:pt x="52741" y="142"/>
                  </a:cubicBezTo>
                  <a:cubicBezTo>
                    <a:pt x="52920" y="82"/>
                    <a:pt x="53099" y="52"/>
                    <a:pt x="53279" y="52"/>
                  </a:cubicBezTo>
                  <a:cubicBezTo>
                    <a:pt x="54652" y="52"/>
                    <a:pt x="55996" y="82"/>
                    <a:pt x="57310" y="142"/>
                  </a:cubicBezTo>
                  <a:cubicBezTo>
                    <a:pt x="58624" y="201"/>
                    <a:pt x="59789" y="291"/>
                    <a:pt x="60805" y="411"/>
                  </a:cubicBezTo>
                  <a:cubicBezTo>
                    <a:pt x="62059" y="590"/>
                    <a:pt x="62865" y="1127"/>
                    <a:pt x="63224" y="2023"/>
                  </a:cubicBezTo>
                  <a:cubicBezTo>
                    <a:pt x="63582" y="2919"/>
                    <a:pt x="63462" y="3845"/>
                    <a:pt x="62865" y="4801"/>
                  </a:cubicBezTo>
                  <a:cubicBezTo>
                    <a:pt x="62686" y="5099"/>
                    <a:pt x="62477" y="5413"/>
                    <a:pt x="62238" y="5741"/>
                  </a:cubicBezTo>
                  <a:cubicBezTo>
                    <a:pt x="61999" y="6070"/>
                    <a:pt x="61730" y="6383"/>
                    <a:pt x="61432" y="6682"/>
                  </a:cubicBezTo>
                  <a:cubicBezTo>
                    <a:pt x="61073" y="7040"/>
                    <a:pt x="60715" y="7399"/>
                    <a:pt x="60357" y="7757"/>
                  </a:cubicBezTo>
                  <a:cubicBezTo>
                    <a:pt x="59998" y="8116"/>
                    <a:pt x="59640" y="8474"/>
                    <a:pt x="59281" y="8832"/>
                  </a:cubicBezTo>
                  <a:cubicBezTo>
                    <a:pt x="57191" y="10923"/>
                    <a:pt x="54936" y="12998"/>
                    <a:pt x="52517" y="15059"/>
                  </a:cubicBezTo>
                  <a:cubicBezTo>
                    <a:pt x="50098" y="17120"/>
                    <a:pt x="47515" y="19046"/>
                    <a:pt x="44767" y="2083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2" name="자유형: 도형 691">
              <a:extLst>
                <a:ext uri="{FF2B5EF4-FFF2-40B4-BE49-F238E27FC236}">
                  <a16:creationId xmlns:a16="http://schemas.microsoft.com/office/drawing/2014/main" id="{1D911F83-ECC1-49A2-8F6B-A28E3454D7A1}"/>
                </a:ext>
              </a:extLst>
            </p:cNvPr>
            <p:cNvSpPr/>
            <p:nvPr/>
          </p:nvSpPr>
          <p:spPr>
            <a:xfrm>
              <a:off x="4921374" y="4272582"/>
              <a:ext cx="65159" cy="81449"/>
            </a:xfrm>
            <a:custGeom>
              <a:avLst/>
              <a:gdLst>
                <a:gd name="connsiteX0" fmla="*/ 59525 w 65159"/>
                <a:gd name="connsiteY0" fmla="*/ 34022 h 81448"/>
                <a:gd name="connsiteX1" fmla="*/ 56792 w 65159"/>
                <a:gd name="connsiteY1" fmla="*/ 34112 h 81448"/>
                <a:gd name="connsiteX2" fmla="*/ 55224 w 65159"/>
                <a:gd name="connsiteY2" fmla="*/ 34201 h 81448"/>
                <a:gd name="connsiteX3" fmla="*/ 52939 w 65159"/>
                <a:gd name="connsiteY3" fmla="*/ 34694 h 81448"/>
                <a:gd name="connsiteX4" fmla="*/ 50296 w 65159"/>
                <a:gd name="connsiteY4" fmla="*/ 35545 h 81448"/>
                <a:gd name="connsiteX5" fmla="*/ 47205 w 65159"/>
                <a:gd name="connsiteY5" fmla="*/ 36441 h 81448"/>
                <a:gd name="connsiteX6" fmla="*/ 44652 w 65159"/>
                <a:gd name="connsiteY6" fmla="*/ 35814 h 81448"/>
                <a:gd name="connsiteX7" fmla="*/ 41875 w 65159"/>
                <a:gd name="connsiteY7" fmla="*/ 34694 h 81448"/>
                <a:gd name="connsiteX8" fmla="*/ 38470 w 65159"/>
                <a:gd name="connsiteY8" fmla="*/ 32857 h 81448"/>
                <a:gd name="connsiteX9" fmla="*/ 36857 w 65159"/>
                <a:gd name="connsiteY9" fmla="*/ 30528 h 81448"/>
                <a:gd name="connsiteX10" fmla="*/ 39366 w 65159"/>
                <a:gd name="connsiteY10" fmla="*/ 29811 h 81448"/>
                <a:gd name="connsiteX11" fmla="*/ 43442 w 65159"/>
                <a:gd name="connsiteY11" fmla="*/ 29990 h 81448"/>
                <a:gd name="connsiteX12" fmla="*/ 48325 w 65159"/>
                <a:gd name="connsiteY12" fmla="*/ 29990 h 81448"/>
                <a:gd name="connsiteX13" fmla="*/ 53522 w 65159"/>
                <a:gd name="connsiteY13" fmla="*/ 29990 h 81448"/>
                <a:gd name="connsiteX14" fmla="*/ 59525 w 65159"/>
                <a:gd name="connsiteY14" fmla="*/ 29901 h 81448"/>
                <a:gd name="connsiteX15" fmla="*/ 59525 w 65159"/>
                <a:gd name="connsiteY15" fmla="*/ 12251 h 81448"/>
                <a:gd name="connsiteX16" fmla="*/ 59121 w 65159"/>
                <a:gd name="connsiteY16" fmla="*/ 8667 h 81448"/>
                <a:gd name="connsiteX17" fmla="*/ 57643 w 65159"/>
                <a:gd name="connsiteY17" fmla="*/ 6337 h 81448"/>
                <a:gd name="connsiteX18" fmla="*/ 54149 w 65159"/>
                <a:gd name="connsiteY18" fmla="*/ 4635 h 81448"/>
                <a:gd name="connsiteX19" fmla="*/ 50296 w 65159"/>
                <a:gd name="connsiteY19" fmla="*/ 3650 h 81448"/>
                <a:gd name="connsiteX20" fmla="*/ 49266 w 65159"/>
                <a:gd name="connsiteY20" fmla="*/ 2933 h 81448"/>
                <a:gd name="connsiteX21" fmla="*/ 49132 w 65159"/>
                <a:gd name="connsiteY21" fmla="*/ 1589 h 81448"/>
                <a:gd name="connsiteX22" fmla="*/ 49714 w 65159"/>
                <a:gd name="connsiteY22" fmla="*/ 469 h 81448"/>
                <a:gd name="connsiteX23" fmla="*/ 51192 w 65159"/>
                <a:gd name="connsiteY23" fmla="*/ 66 h 81448"/>
                <a:gd name="connsiteX24" fmla="*/ 59211 w 65159"/>
                <a:gd name="connsiteY24" fmla="*/ 738 h 81448"/>
                <a:gd name="connsiteX25" fmla="*/ 67050 w 65159"/>
                <a:gd name="connsiteY25" fmla="*/ 2306 h 81448"/>
                <a:gd name="connsiteX26" fmla="*/ 68081 w 65159"/>
                <a:gd name="connsiteY26" fmla="*/ 3336 h 81448"/>
                <a:gd name="connsiteX27" fmla="*/ 68215 w 65159"/>
                <a:gd name="connsiteY27" fmla="*/ 5173 h 81448"/>
                <a:gd name="connsiteX28" fmla="*/ 67498 w 65159"/>
                <a:gd name="connsiteY28" fmla="*/ 7816 h 81448"/>
                <a:gd name="connsiteX29" fmla="*/ 67140 w 65159"/>
                <a:gd name="connsiteY29" fmla="*/ 10548 h 81448"/>
                <a:gd name="connsiteX30" fmla="*/ 67140 w 65159"/>
                <a:gd name="connsiteY30" fmla="*/ 64753 h 81448"/>
                <a:gd name="connsiteX31" fmla="*/ 65975 w 65159"/>
                <a:gd name="connsiteY31" fmla="*/ 80252 h 81448"/>
                <a:gd name="connsiteX32" fmla="*/ 62571 w 65159"/>
                <a:gd name="connsiteY32" fmla="*/ 86076 h 81448"/>
                <a:gd name="connsiteX33" fmla="*/ 61003 w 65159"/>
                <a:gd name="connsiteY33" fmla="*/ 84911 h 81448"/>
                <a:gd name="connsiteX34" fmla="*/ 60062 w 65159"/>
                <a:gd name="connsiteY34" fmla="*/ 81328 h 81448"/>
                <a:gd name="connsiteX35" fmla="*/ 59614 w 65159"/>
                <a:gd name="connsiteY35" fmla="*/ 76221 h 81448"/>
                <a:gd name="connsiteX36" fmla="*/ 59525 w 65159"/>
                <a:gd name="connsiteY36" fmla="*/ 70218 h 81448"/>
                <a:gd name="connsiteX37" fmla="*/ 59525 w 65159"/>
                <a:gd name="connsiteY37" fmla="*/ 34022 h 81448"/>
                <a:gd name="connsiteX38" fmla="*/ 26644 w 65159"/>
                <a:gd name="connsiteY38" fmla="*/ 33395 h 81448"/>
                <a:gd name="connsiteX39" fmla="*/ 29287 w 65159"/>
                <a:gd name="connsiteY39" fmla="*/ 35948 h 81448"/>
                <a:gd name="connsiteX40" fmla="*/ 31930 w 65159"/>
                <a:gd name="connsiteY40" fmla="*/ 38412 h 81448"/>
                <a:gd name="connsiteX41" fmla="*/ 34169 w 65159"/>
                <a:gd name="connsiteY41" fmla="*/ 40383 h 81448"/>
                <a:gd name="connsiteX42" fmla="*/ 35603 w 65159"/>
                <a:gd name="connsiteY42" fmla="*/ 41458 h 81448"/>
                <a:gd name="connsiteX43" fmla="*/ 37126 w 65159"/>
                <a:gd name="connsiteY43" fmla="*/ 42354 h 81448"/>
                <a:gd name="connsiteX44" fmla="*/ 38380 w 65159"/>
                <a:gd name="connsiteY44" fmla="*/ 42713 h 81448"/>
                <a:gd name="connsiteX45" fmla="*/ 38963 w 65159"/>
                <a:gd name="connsiteY45" fmla="*/ 43116 h 81448"/>
                <a:gd name="connsiteX46" fmla="*/ 39635 w 65159"/>
                <a:gd name="connsiteY46" fmla="*/ 43519 h 81448"/>
                <a:gd name="connsiteX47" fmla="*/ 40351 w 65159"/>
                <a:gd name="connsiteY47" fmla="*/ 44101 h 81448"/>
                <a:gd name="connsiteX48" fmla="*/ 41158 w 65159"/>
                <a:gd name="connsiteY48" fmla="*/ 44773 h 81448"/>
                <a:gd name="connsiteX49" fmla="*/ 42591 w 65159"/>
                <a:gd name="connsiteY49" fmla="*/ 46700 h 81448"/>
                <a:gd name="connsiteX50" fmla="*/ 43666 w 65159"/>
                <a:gd name="connsiteY50" fmla="*/ 48536 h 81448"/>
                <a:gd name="connsiteX51" fmla="*/ 44607 w 65159"/>
                <a:gd name="connsiteY51" fmla="*/ 50283 h 81448"/>
                <a:gd name="connsiteX52" fmla="*/ 45458 w 65159"/>
                <a:gd name="connsiteY52" fmla="*/ 51851 h 81448"/>
                <a:gd name="connsiteX53" fmla="*/ 46130 w 65159"/>
                <a:gd name="connsiteY53" fmla="*/ 55256 h 81448"/>
                <a:gd name="connsiteX54" fmla="*/ 44921 w 65159"/>
                <a:gd name="connsiteY54" fmla="*/ 57227 h 81448"/>
                <a:gd name="connsiteX55" fmla="*/ 42457 w 65159"/>
                <a:gd name="connsiteY55" fmla="*/ 57048 h 81448"/>
                <a:gd name="connsiteX56" fmla="*/ 39366 w 65159"/>
                <a:gd name="connsiteY56" fmla="*/ 54270 h 81448"/>
                <a:gd name="connsiteX57" fmla="*/ 36544 w 65159"/>
                <a:gd name="connsiteY57" fmla="*/ 51000 h 81448"/>
                <a:gd name="connsiteX58" fmla="*/ 32736 w 65159"/>
                <a:gd name="connsiteY58" fmla="*/ 46565 h 81448"/>
                <a:gd name="connsiteX59" fmla="*/ 28435 w 65159"/>
                <a:gd name="connsiteY59" fmla="*/ 41951 h 81448"/>
                <a:gd name="connsiteX60" fmla="*/ 24493 w 65159"/>
                <a:gd name="connsiteY60" fmla="*/ 38054 h 81448"/>
                <a:gd name="connsiteX61" fmla="*/ 15220 w 65159"/>
                <a:gd name="connsiteY61" fmla="*/ 48402 h 81448"/>
                <a:gd name="connsiteX62" fmla="*/ 5141 w 65159"/>
                <a:gd name="connsiteY62" fmla="*/ 56779 h 81448"/>
                <a:gd name="connsiteX63" fmla="*/ 2184 w 65159"/>
                <a:gd name="connsiteY63" fmla="*/ 58526 h 81448"/>
                <a:gd name="connsiteX64" fmla="*/ 482 w 65159"/>
                <a:gd name="connsiteY64" fmla="*/ 58481 h 81448"/>
                <a:gd name="connsiteX65" fmla="*/ 79 w 65159"/>
                <a:gd name="connsiteY65" fmla="*/ 57272 h 81448"/>
                <a:gd name="connsiteX66" fmla="*/ 1199 w 65159"/>
                <a:gd name="connsiteY66" fmla="*/ 55614 h 81448"/>
                <a:gd name="connsiteX67" fmla="*/ 8635 w 65159"/>
                <a:gd name="connsiteY67" fmla="*/ 48133 h 81448"/>
                <a:gd name="connsiteX68" fmla="*/ 15444 w 65159"/>
                <a:gd name="connsiteY68" fmla="*/ 38502 h 81448"/>
                <a:gd name="connsiteX69" fmla="*/ 20910 w 65159"/>
                <a:gd name="connsiteY69" fmla="*/ 28333 h 81448"/>
                <a:gd name="connsiteX70" fmla="*/ 24404 w 65159"/>
                <a:gd name="connsiteY70" fmla="*/ 18881 h 81448"/>
                <a:gd name="connsiteX71" fmla="*/ 24449 w 65159"/>
                <a:gd name="connsiteY71" fmla="*/ 15566 h 81448"/>
                <a:gd name="connsiteX72" fmla="*/ 21806 w 65159"/>
                <a:gd name="connsiteY72" fmla="*/ 13505 h 81448"/>
                <a:gd name="connsiteX73" fmla="*/ 20058 w 65159"/>
                <a:gd name="connsiteY73" fmla="*/ 12206 h 81448"/>
                <a:gd name="connsiteX74" fmla="*/ 19745 w 65159"/>
                <a:gd name="connsiteY74" fmla="*/ 10817 h 81448"/>
                <a:gd name="connsiteX75" fmla="*/ 20596 w 65159"/>
                <a:gd name="connsiteY75" fmla="*/ 9832 h 81448"/>
                <a:gd name="connsiteX76" fmla="*/ 22343 w 65159"/>
                <a:gd name="connsiteY76" fmla="*/ 9742 h 81448"/>
                <a:gd name="connsiteX77" fmla="*/ 27629 w 65159"/>
                <a:gd name="connsiteY77" fmla="*/ 10728 h 81448"/>
                <a:gd name="connsiteX78" fmla="*/ 33184 w 65159"/>
                <a:gd name="connsiteY78" fmla="*/ 12251 h 81448"/>
                <a:gd name="connsiteX79" fmla="*/ 35245 w 65159"/>
                <a:gd name="connsiteY79" fmla="*/ 14043 h 81448"/>
                <a:gd name="connsiteX80" fmla="*/ 35245 w 65159"/>
                <a:gd name="connsiteY80" fmla="*/ 16193 h 81448"/>
                <a:gd name="connsiteX81" fmla="*/ 34931 w 65159"/>
                <a:gd name="connsiteY81" fmla="*/ 16775 h 81448"/>
                <a:gd name="connsiteX82" fmla="*/ 34707 w 65159"/>
                <a:gd name="connsiteY82" fmla="*/ 17447 h 81448"/>
                <a:gd name="connsiteX83" fmla="*/ 34393 w 65159"/>
                <a:gd name="connsiteY83" fmla="*/ 18164 h 81448"/>
                <a:gd name="connsiteX84" fmla="*/ 34169 w 65159"/>
                <a:gd name="connsiteY84" fmla="*/ 18791 h 81448"/>
                <a:gd name="connsiteX85" fmla="*/ 30944 w 65159"/>
                <a:gd name="connsiteY85" fmla="*/ 26227 h 81448"/>
                <a:gd name="connsiteX86" fmla="*/ 26644 w 65159"/>
                <a:gd name="connsiteY86" fmla="*/ 3339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</a:cxnLst>
              <a:rect l="l" t="t" r="r" b="b"/>
              <a:pathLst>
                <a:path w="65159" h="81448">
                  <a:moveTo>
                    <a:pt x="59525" y="34022"/>
                  </a:moveTo>
                  <a:cubicBezTo>
                    <a:pt x="58449" y="34022"/>
                    <a:pt x="57539" y="34052"/>
                    <a:pt x="56792" y="34112"/>
                  </a:cubicBezTo>
                  <a:cubicBezTo>
                    <a:pt x="56045" y="34171"/>
                    <a:pt x="55523" y="34201"/>
                    <a:pt x="55224" y="34201"/>
                  </a:cubicBezTo>
                  <a:cubicBezTo>
                    <a:pt x="54567" y="34321"/>
                    <a:pt x="53805" y="34485"/>
                    <a:pt x="52939" y="34694"/>
                  </a:cubicBezTo>
                  <a:cubicBezTo>
                    <a:pt x="52073" y="34903"/>
                    <a:pt x="51192" y="35187"/>
                    <a:pt x="50296" y="35545"/>
                  </a:cubicBezTo>
                  <a:cubicBezTo>
                    <a:pt x="49102" y="36202"/>
                    <a:pt x="48071" y="36501"/>
                    <a:pt x="47205" y="36441"/>
                  </a:cubicBezTo>
                  <a:cubicBezTo>
                    <a:pt x="46339" y="36381"/>
                    <a:pt x="45488" y="36172"/>
                    <a:pt x="44652" y="35814"/>
                  </a:cubicBezTo>
                  <a:cubicBezTo>
                    <a:pt x="43995" y="35635"/>
                    <a:pt x="43069" y="35261"/>
                    <a:pt x="41875" y="34694"/>
                  </a:cubicBezTo>
                  <a:cubicBezTo>
                    <a:pt x="40680" y="34126"/>
                    <a:pt x="39545" y="33514"/>
                    <a:pt x="38470" y="32857"/>
                  </a:cubicBezTo>
                  <a:cubicBezTo>
                    <a:pt x="37156" y="32021"/>
                    <a:pt x="36618" y="31245"/>
                    <a:pt x="36857" y="30528"/>
                  </a:cubicBezTo>
                  <a:cubicBezTo>
                    <a:pt x="37096" y="29811"/>
                    <a:pt x="37932" y="29572"/>
                    <a:pt x="39366" y="29811"/>
                  </a:cubicBezTo>
                  <a:cubicBezTo>
                    <a:pt x="40262" y="29931"/>
                    <a:pt x="41621" y="29990"/>
                    <a:pt x="43442" y="29990"/>
                  </a:cubicBezTo>
                  <a:cubicBezTo>
                    <a:pt x="45264" y="29990"/>
                    <a:pt x="46892" y="29990"/>
                    <a:pt x="48325" y="29990"/>
                  </a:cubicBezTo>
                  <a:cubicBezTo>
                    <a:pt x="49759" y="29990"/>
                    <a:pt x="51491" y="29990"/>
                    <a:pt x="53522" y="29990"/>
                  </a:cubicBezTo>
                  <a:cubicBezTo>
                    <a:pt x="55553" y="29990"/>
                    <a:pt x="57553" y="29960"/>
                    <a:pt x="59525" y="29901"/>
                  </a:cubicBezTo>
                  <a:lnTo>
                    <a:pt x="59525" y="12251"/>
                  </a:lnTo>
                  <a:cubicBezTo>
                    <a:pt x="59525" y="10817"/>
                    <a:pt x="59390" y="9623"/>
                    <a:pt x="59121" y="8667"/>
                  </a:cubicBezTo>
                  <a:cubicBezTo>
                    <a:pt x="58853" y="7711"/>
                    <a:pt x="58360" y="6935"/>
                    <a:pt x="57643" y="6337"/>
                  </a:cubicBezTo>
                  <a:cubicBezTo>
                    <a:pt x="56628" y="5621"/>
                    <a:pt x="55463" y="5053"/>
                    <a:pt x="54149" y="4635"/>
                  </a:cubicBezTo>
                  <a:cubicBezTo>
                    <a:pt x="52835" y="4217"/>
                    <a:pt x="51551" y="3889"/>
                    <a:pt x="50296" y="3650"/>
                  </a:cubicBezTo>
                  <a:cubicBezTo>
                    <a:pt x="49819" y="3590"/>
                    <a:pt x="49475" y="3351"/>
                    <a:pt x="49266" y="2933"/>
                  </a:cubicBezTo>
                  <a:cubicBezTo>
                    <a:pt x="49057" y="2515"/>
                    <a:pt x="49012" y="2067"/>
                    <a:pt x="49132" y="1589"/>
                  </a:cubicBezTo>
                  <a:cubicBezTo>
                    <a:pt x="49191" y="1171"/>
                    <a:pt x="49386" y="798"/>
                    <a:pt x="49714" y="469"/>
                  </a:cubicBezTo>
                  <a:cubicBezTo>
                    <a:pt x="50042" y="141"/>
                    <a:pt x="50535" y="6"/>
                    <a:pt x="51192" y="66"/>
                  </a:cubicBezTo>
                  <a:cubicBezTo>
                    <a:pt x="53462" y="126"/>
                    <a:pt x="56135" y="350"/>
                    <a:pt x="59211" y="738"/>
                  </a:cubicBezTo>
                  <a:cubicBezTo>
                    <a:pt x="62287" y="1126"/>
                    <a:pt x="64900" y="1649"/>
                    <a:pt x="67050" y="2306"/>
                  </a:cubicBezTo>
                  <a:cubicBezTo>
                    <a:pt x="67468" y="2485"/>
                    <a:pt x="67812" y="2828"/>
                    <a:pt x="68081" y="3336"/>
                  </a:cubicBezTo>
                  <a:cubicBezTo>
                    <a:pt x="68350" y="3844"/>
                    <a:pt x="68394" y="4456"/>
                    <a:pt x="68215" y="5173"/>
                  </a:cubicBezTo>
                  <a:cubicBezTo>
                    <a:pt x="67916" y="6009"/>
                    <a:pt x="67678" y="6890"/>
                    <a:pt x="67498" y="7816"/>
                  </a:cubicBezTo>
                  <a:cubicBezTo>
                    <a:pt x="67319" y="8742"/>
                    <a:pt x="67200" y="9652"/>
                    <a:pt x="67140" y="10548"/>
                  </a:cubicBezTo>
                  <a:lnTo>
                    <a:pt x="67140" y="64753"/>
                  </a:lnTo>
                  <a:cubicBezTo>
                    <a:pt x="67140" y="71203"/>
                    <a:pt x="66752" y="76370"/>
                    <a:pt x="65975" y="80252"/>
                  </a:cubicBezTo>
                  <a:cubicBezTo>
                    <a:pt x="65199" y="84135"/>
                    <a:pt x="64064" y="86076"/>
                    <a:pt x="62571" y="86076"/>
                  </a:cubicBezTo>
                  <a:cubicBezTo>
                    <a:pt x="61914" y="86195"/>
                    <a:pt x="61391" y="85807"/>
                    <a:pt x="61003" y="84911"/>
                  </a:cubicBezTo>
                  <a:cubicBezTo>
                    <a:pt x="60615" y="84015"/>
                    <a:pt x="60301" y="82821"/>
                    <a:pt x="60062" y="81328"/>
                  </a:cubicBezTo>
                  <a:cubicBezTo>
                    <a:pt x="59823" y="79834"/>
                    <a:pt x="59674" y="78132"/>
                    <a:pt x="59614" y="76221"/>
                  </a:cubicBezTo>
                  <a:cubicBezTo>
                    <a:pt x="59554" y="74309"/>
                    <a:pt x="59525" y="72308"/>
                    <a:pt x="59525" y="70218"/>
                  </a:cubicBezTo>
                  <a:lnTo>
                    <a:pt x="59525" y="34022"/>
                  </a:lnTo>
                  <a:moveTo>
                    <a:pt x="26644" y="33395"/>
                  </a:moveTo>
                  <a:cubicBezTo>
                    <a:pt x="27480" y="34231"/>
                    <a:pt x="28361" y="35082"/>
                    <a:pt x="29287" y="35948"/>
                  </a:cubicBezTo>
                  <a:cubicBezTo>
                    <a:pt x="30212" y="36814"/>
                    <a:pt x="31093" y="37636"/>
                    <a:pt x="31930" y="38412"/>
                  </a:cubicBezTo>
                  <a:cubicBezTo>
                    <a:pt x="32766" y="39189"/>
                    <a:pt x="33512" y="39846"/>
                    <a:pt x="34169" y="40383"/>
                  </a:cubicBezTo>
                  <a:cubicBezTo>
                    <a:pt x="34827" y="40921"/>
                    <a:pt x="35304" y="41279"/>
                    <a:pt x="35603" y="41458"/>
                  </a:cubicBezTo>
                  <a:cubicBezTo>
                    <a:pt x="36200" y="41876"/>
                    <a:pt x="36708" y="42175"/>
                    <a:pt x="37126" y="42354"/>
                  </a:cubicBezTo>
                  <a:cubicBezTo>
                    <a:pt x="37544" y="42533"/>
                    <a:pt x="37962" y="42653"/>
                    <a:pt x="38380" y="42713"/>
                  </a:cubicBezTo>
                  <a:cubicBezTo>
                    <a:pt x="38560" y="42832"/>
                    <a:pt x="38754" y="42966"/>
                    <a:pt x="38963" y="43116"/>
                  </a:cubicBezTo>
                  <a:cubicBezTo>
                    <a:pt x="39172" y="43265"/>
                    <a:pt x="39396" y="43399"/>
                    <a:pt x="39635" y="43519"/>
                  </a:cubicBezTo>
                  <a:cubicBezTo>
                    <a:pt x="39874" y="43698"/>
                    <a:pt x="40113" y="43892"/>
                    <a:pt x="40351" y="44101"/>
                  </a:cubicBezTo>
                  <a:cubicBezTo>
                    <a:pt x="40590" y="44310"/>
                    <a:pt x="40859" y="44534"/>
                    <a:pt x="41158" y="44773"/>
                  </a:cubicBezTo>
                  <a:cubicBezTo>
                    <a:pt x="41695" y="45430"/>
                    <a:pt x="42173" y="46072"/>
                    <a:pt x="42591" y="46700"/>
                  </a:cubicBezTo>
                  <a:cubicBezTo>
                    <a:pt x="43009" y="47327"/>
                    <a:pt x="43368" y="47939"/>
                    <a:pt x="43666" y="48536"/>
                  </a:cubicBezTo>
                  <a:cubicBezTo>
                    <a:pt x="44025" y="49133"/>
                    <a:pt x="44338" y="49716"/>
                    <a:pt x="44607" y="50283"/>
                  </a:cubicBezTo>
                  <a:cubicBezTo>
                    <a:pt x="44876" y="50851"/>
                    <a:pt x="45160" y="51373"/>
                    <a:pt x="45458" y="51851"/>
                  </a:cubicBezTo>
                  <a:cubicBezTo>
                    <a:pt x="46056" y="53165"/>
                    <a:pt x="46280" y="54300"/>
                    <a:pt x="46130" y="55256"/>
                  </a:cubicBezTo>
                  <a:cubicBezTo>
                    <a:pt x="45981" y="56211"/>
                    <a:pt x="45578" y="56868"/>
                    <a:pt x="44921" y="57227"/>
                  </a:cubicBezTo>
                  <a:cubicBezTo>
                    <a:pt x="44264" y="57525"/>
                    <a:pt x="43442" y="57466"/>
                    <a:pt x="42457" y="57048"/>
                  </a:cubicBezTo>
                  <a:cubicBezTo>
                    <a:pt x="41471" y="56630"/>
                    <a:pt x="40441" y="55704"/>
                    <a:pt x="39366" y="54270"/>
                  </a:cubicBezTo>
                  <a:cubicBezTo>
                    <a:pt x="38649" y="53494"/>
                    <a:pt x="37708" y="52404"/>
                    <a:pt x="36544" y="51000"/>
                  </a:cubicBezTo>
                  <a:cubicBezTo>
                    <a:pt x="35379" y="49596"/>
                    <a:pt x="34110" y="48118"/>
                    <a:pt x="32736" y="46565"/>
                  </a:cubicBezTo>
                  <a:cubicBezTo>
                    <a:pt x="31302" y="45012"/>
                    <a:pt x="29869" y="43474"/>
                    <a:pt x="28435" y="41951"/>
                  </a:cubicBezTo>
                  <a:cubicBezTo>
                    <a:pt x="27002" y="40428"/>
                    <a:pt x="25688" y="39129"/>
                    <a:pt x="24493" y="38054"/>
                  </a:cubicBezTo>
                  <a:cubicBezTo>
                    <a:pt x="21626" y="41637"/>
                    <a:pt x="18535" y="45087"/>
                    <a:pt x="15220" y="48402"/>
                  </a:cubicBezTo>
                  <a:cubicBezTo>
                    <a:pt x="11905" y="51717"/>
                    <a:pt x="8546" y="54509"/>
                    <a:pt x="5141" y="56779"/>
                  </a:cubicBezTo>
                  <a:cubicBezTo>
                    <a:pt x="3946" y="57734"/>
                    <a:pt x="2961" y="58317"/>
                    <a:pt x="2184" y="58526"/>
                  </a:cubicBezTo>
                  <a:cubicBezTo>
                    <a:pt x="1408" y="58735"/>
                    <a:pt x="841" y="58720"/>
                    <a:pt x="482" y="58481"/>
                  </a:cubicBezTo>
                  <a:cubicBezTo>
                    <a:pt x="124" y="58242"/>
                    <a:pt x="-11" y="57839"/>
                    <a:pt x="79" y="57272"/>
                  </a:cubicBezTo>
                  <a:cubicBezTo>
                    <a:pt x="169" y="56704"/>
                    <a:pt x="542" y="56152"/>
                    <a:pt x="1199" y="55614"/>
                  </a:cubicBezTo>
                  <a:cubicBezTo>
                    <a:pt x="3708" y="53643"/>
                    <a:pt x="6186" y="51149"/>
                    <a:pt x="8635" y="48133"/>
                  </a:cubicBezTo>
                  <a:cubicBezTo>
                    <a:pt x="11084" y="45117"/>
                    <a:pt x="13354" y="41906"/>
                    <a:pt x="15444" y="38502"/>
                  </a:cubicBezTo>
                  <a:cubicBezTo>
                    <a:pt x="17535" y="35157"/>
                    <a:pt x="19357" y="31767"/>
                    <a:pt x="20910" y="28333"/>
                  </a:cubicBezTo>
                  <a:cubicBezTo>
                    <a:pt x="22463" y="24898"/>
                    <a:pt x="23627" y="21748"/>
                    <a:pt x="24404" y="18881"/>
                  </a:cubicBezTo>
                  <a:cubicBezTo>
                    <a:pt x="24762" y="17447"/>
                    <a:pt x="24777" y="16342"/>
                    <a:pt x="24449" y="15566"/>
                  </a:cubicBezTo>
                  <a:cubicBezTo>
                    <a:pt x="24120" y="14789"/>
                    <a:pt x="23239" y="14102"/>
                    <a:pt x="21806" y="13505"/>
                  </a:cubicBezTo>
                  <a:cubicBezTo>
                    <a:pt x="20969" y="13147"/>
                    <a:pt x="20387" y="12714"/>
                    <a:pt x="20058" y="12206"/>
                  </a:cubicBezTo>
                  <a:cubicBezTo>
                    <a:pt x="19730" y="11698"/>
                    <a:pt x="19625" y="11235"/>
                    <a:pt x="19745" y="10817"/>
                  </a:cubicBezTo>
                  <a:cubicBezTo>
                    <a:pt x="19864" y="10399"/>
                    <a:pt x="20148" y="10071"/>
                    <a:pt x="20596" y="9832"/>
                  </a:cubicBezTo>
                  <a:cubicBezTo>
                    <a:pt x="21044" y="9593"/>
                    <a:pt x="21626" y="9563"/>
                    <a:pt x="22343" y="9742"/>
                  </a:cubicBezTo>
                  <a:cubicBezTo>
                    <a:pt x="23836" y="9981"/>
                    <a:pt x="25598" y="10310"/>
                    <a:pt x="27629" y="10728"/>
                  </a:cubicBezTo>
                  <a:cubicBezTo>
                    <a:pt x="29660" y="11146"/>
                    <a:pt x="31512" y="11653"/>
                    <a:pt x="33184" y="12251"/>
                  </a:cubicBezTo>
                  <a:cubicBezTo>
                    <a:pt x="34319" y="12788"/>
                    <a:pt x="35006" y="13386"/>
                    <a:pt x="35245" y="14043"/>
                  </a:cubicBezTo>
                  <a:cubicBezTo>
                    <a:pt x="35483" y="14700"/>
                    <a:pt x="35483" y="15416"/>
                    <a:pt x="35245" y="16193"/>
                  </a:cubicBezTo>
                  <a:cubicBezTo>
                    <a:pt x="35125" y="16372"/>
                    <a:pt x="35021" y="16566"/>
                    <a:pt x="34931" y="16775"/>
                  </a:cubicBezTo>
                  <a:cubicBezTo>
                    <a:pt x="34841" y="16984"/>
                    <a:pt x="34767" y="17208"/>
                    <a:pt x="34707" y="17447"/>
                  </a:cubicBezTo>
                  <a:cubicBezTo>
                    <a:pt x="34588" y="17686"/>
                    <a:pt x="34483" y="17925"/>
                    <a:pt x="34393" y="18164"/>
                  </a:cubicBezTo>
                  <a:cubicBezTo>
                    <a:pt x="34304" y="18403"/>
                    <a:pt x="34229" y="18612"/>
                    <a:pt x="34169" y="18791"/>
                  </a:cubicBezTo>
                  <a:cubicBezTo>
                    <a:pt x="33274" y="21300"/>
                    <a:pt x="32198" y="23778"/>
                    <a:pt x="30944" y="26227"/>
                  </a:cubicBezTo>
                  <a:cubicBezTo>
                    <a:pt x="29690" y="28676"/>
                    <a:pt x="28256" y="31065"/>
                    <a:pt x="26644" y="3339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3" name="자유형: 도형 692">
              <a:extLst>
                <a:ext uri="{FF2B5EF4-FFF2-40B4-BE49-F238E27FC236}">
                  <a16:creationId xmlns:a16="http://schemas.microsoft.com/office/drawing/2014/main" id="{2EE6B5B8-CD3D-4C7D-83D0-254DAEDC3F28}"/>
                </a:ext>
              </a:extLst>
            </p:cNvPr>
            <p:cNvSpPr/>
            <p:nvPr/>
          </p:nvSpPr>
          <p:spPr>
            <a:xfrm>
              <a:off x="4662393" y="4272506"/>
              <a:ext cx="65159" cy="81449"/>
            </a:xfrm>
            <a:custGeom>
              <a:avLst/>
              <a:gdLst>
                <a:gd name="connsiteX0" fmla="*/ 28588 w 65159"/>
                <a:gd name="connsiteY0" fmla="*/ 5965 h 81448"/>
                <a:gd name="connsiteX1" fmla="*/ 42431 w 65159"/>
                <a:gd name="connsiteY1" fmla="*/ 10490 h 81448"/>
                <a:gd name="connsiteX2" fmla="*/ 47672 w 65159"/>
                <a:gd name="connsiteY2" fmla="*/ 22719 h 81448"/>
                <a:gd name="connsiteX3" fmla="*/ 42431 w 65159"/>
                <a:gd name="connsiteY3" fmla="*/ 34904 h 81448"/>
                <a:gd name="connsiteX4" fmla="*/ 28588 w 65159"/>
                <a:gd name="connsiteY4" fmla="*/ 39563 h 81448"/>
                <a:gd name="connsiteX5" fmla="*/ 20883 w 65159"/>
                <a:gd name="connsiteY5" fmla="*/ 38354 h 81448"/>
                <a:gd name="connsiteX6" fmla="*/ 14791 w 65159"/>
                <a:gd name="connsiteY6" fmla="*/ 34904 h 81448"/>
                <a:gd name="connsiteX7" fmla="*/ 10759 w 65159"/>
                <a:gd name="connsiteY7" fmla="*/ 29573 h 81448"/>
                <a:gd name="connsiteX8" fmla="*/ 9326 w 65159"/>
                <a:gd name="connsiteY8" fmla="*/ 22719 h 81448"/>
                <a:gd name="connsiteX9" fmla="*/ 10804 w 65159"/>
                <a:gd name="connsiteY9" fmla="*/ 15776 h 81448"/>
                <a:gd name="connsiteX10" fmla="*/ 14881 w 65159"/>
                <a:gd name="connsiteY10" fmla="*/ 10535 h 81448"/>
                <a:gd name="connsiteX11" fmla="*/ 20973 w 65159"/>
                <a:gd name="connsiteY11" fmla="*/ 7175 h 81448"/>
                <a:gd name="connsiteX12" fmla="*/ 28588 w 65159"/>
                <a:gd name="connsiteY12" fmla="*/ 5965 h 81448"/>
                <a:gd name="connsiteX13" fmla="*/ 28588 w 65159"/>
                <a:gd name="connsiteY13" fmla="*/ 11162 h 81448"/>
                <a:gd name="connsiteX14" fmla="*/ 20167 w 65159"/>
                <a:gd name="connsiteY14" fmla="*/ 14477 h 81448"/>
                <a:gd name="connsiteX15" fmla="*/ 17031 w 65159"/>
                <a:gd name="connsiteY15" fmla="*/ 22809 h 81448"/>
                <a:gd name="connsiteX16" fmla="*/ 20167 w 65159"/>
                <a:gd name="connsiteY16" fmla="*/ 31007 h 81448"/>
                <a:gd name="connsiteX17" fmla="*/ 28588 w 65159"/>
                <a:gd name="connsiteY17" fmla="*/ 34367 h 81448"/>
                <a:gd name="connsiteX18" fmla="*/ 36876 w 65159"/>
                <a:gd name="connsiteY18" fmla="*/ 31007 h 81448"/>
                <a:gd name="connsiteX19" fmla="*/ 39877 w 65159"/>
                <a:gd name="connsiteY19" fmla="*/ 22809 h 81448"/>
                <a:gd name="connsiteX20" fmla="*/ 36876 w 65159"/>
                <a:gd name="connsiteY20" fmla="*/ 14477 h 81448"/>
                <a:gd name="connsiteX21" fmla="*/ 28588 w 65159"/>
                <a:gd name="connsiteY21" fmla="*/ 11162 h 81448"/>
                <a:gd name="connsiteX22" fmla="*/ 32262 w 65159"/>
                <a:gd name="connsiteY22" fmla="*/ 49956 h 81448"/>
                <a:gd name="connsiteX23" fmla="*/ 32262 w 65159"/>
                <a:gd name="connsiteY23" fmla="*/ 61961 h 81448"/>
                <a:gd name="connsiteX24" fmla="*/ 31052 w 65159"/>
                <a:gd name="connsiteY24" fmla="*/ 77461 h 81448"/>
                <a:gd name="connsiteX25" fmla="*/ 27513 w 65159"/>
                <a:gd name="connsiteY25" fmla="*/ 83285 h 81448"/>
                <a:gd name="connsiteX26" fmla="*/ 25990 w 65159"/>
                <a:gd name="connsiteY26" fmla="*/ 82031 h 81448"/>
                <a:gd name="connsiteX27" fmla="*/ 25184 w 65159"/>
                <a:gd name="connsiteY27" fmla="*/ 78447 h 81448"/>
                <a:gd name="connsiteX28" fmla="*/ 24825 w 65159"/>
                <a:gd name="connsiteY28" fmla="*/ 73295 h 81448"/>
                <a:gd name="connsiteX29" fmla="*/ 24736 w 65159"/>
                <a:gd name="connsiteY29" fmla="*/ 67248 h 81448"/>
                <a:gd name="connsiteX30" fmla="*/ 24646 w 65159"/>
                <a:gd name="connsiteY30" fmla="*/ 51210 h 81448"/>
                <a:gd name="connsiteX31" fmla="*/ 23571 w 65159"/>
                <a:gd name="connsiteY31" fmla="*/ 51300 h 81448"/>
                <a:gd name="connsiteX32" fmla="*/ 22765 w 65159"/>
                <a:gd name="connsiteY32" fmla="*/ 51300 h 81448"/>
                <a:gd name="connsiteX33" fmla="*/ 22003 w 65159"/>
                <a:gd name="connsiteY33" fmla="*/ 51389 h 81448"/>
                <a:gd name="connsiteX34" fmla="*/ 21421 w 65159"/>
                <a:gd name="connsiteY34" fmla="*/ 51389 h 81448"/>
                <a:gd name="connsiteX35" fmla="*/ 20167 w 65159"/>
                <a:gd name="connsiteY35" fmla="*/ 51569 h 81448"/>
                <a:gd name="connsiteX36" fmla="*/ 19091 w 65159"/>
                <a:gd name="connsiteY36" fmla="*/ 51837 h 81448"/>
                <a:gd name="connsiteX37" fmla="*/ 18061 w 65159"/>
                <a:gd name="connsiteY37" fmla="*/ 52196 h 81448"/>
                <a:gd name="connsiteX38" fmla="*/ 17210 w 65159"/>
                <a:gd name="connsiteY38" fmla="*/ 52465 h 81448"/>
                <a:gd name="connsiteX39" fmla="*/ 15776 w 65159"/>
                <a:gd name="connsiteY39" fmla="*/ 53002 h 81448"/>
                <a:gd name="connsiteX40" fmla="*/ 14164 w 65159"/>
                <a:gd name="connsiteY40" fmla="*/ 53360 h 81448"/>
                <a:gd name="connsiteX41" fmla="*/ 12327 w 65159"/>
                <a:gd name="connsiteY41" fmla="*/ 53316 h 81448"/>
                <a:gd name="connsiteX42" fmla="*/ 9953 w 65159"/>
                <a:gd name="connsiteY42" fmla="*/ 52733 h 81448"/>
                <a:gd name="connsiteX43" fmla="*/ 6235 w 65159"/>
                <a:gd name="connsiteY43" fmla="*/ 51345 h 81448"/>
                <a:gd name="connsiteX44" fmla="*/ 2785 w 65159"/>
                <a:gd name="connsiteY44" fmla="*/ 49598 h 81448"/>
                <a:gd name="connsiteX45" fmla="*/ 53 w 65159"/>
                <a:gd name="connsiteY45" fmla="*/ 46641 h 81448"/>
                <a:gd name="connsiteX46" fmla="*/ 3323 w 65159"/>
                <a:gd name="connsiteY46" fmla="*/ 45566 h 81448"/>
                <a:gd name="connsiteX47" fmla="*/ 9147 w 65159"/>
                <a:gd name="connsiteY47" fmla="*/ 45924 h 81448"/>
                <a:gd name="connsiteX48" fmla="*/ 14522 w 65159"/>
                <a:gd name="connsiteY48" fmla="*/ 46014 h 81448"/>
                <a:gd name="connsiteX49" fmla="*/ 24736 w 65159"/>
                <a:gd name="connsiteY49" fmla="*/ 45745 h 81448"/>
                <a:gd name="connsiteX50" fmla="*/ 35308 w 65159"/>
                <a:gd name="connsiteY50" fmla="*/ 44939 h 81448"/>
                <a:gd name="connsiteX51" fmla="*/ 45477 w 65159"/>
                <a:gd name="connsiteY51" fmla="*/ 43684 h 81448"/>
                <a:gd name="connsiteX52" fmla="*/ 54839 w 65159"/>
                <a:gd name="connsiteY52" fmla="*/ 42161 h 81448"/>
                <a:gd name="connsiteX53" fmla="*/ 56407 w 65159"/>
                <a:gd name="connsiteY53" fmla="*/ 42340 h 81448"/>
                <a:gd name="connsiteX54" fmla="*/ 56990 w 65159"/>
                <a:gd name="connsiteY54" fmla="*/ 43326 h 81448"/>
                <a:gd name="connsiteX55" fmla="*/ 56407 w 65159"/>
                <a:gd name="connsiteY55" fmla="*/ 44670 h 81448"/>
                <a:gd name="connsiteX56" fmla="*/ 54571 w 65159"/>
                <a:gd name="connsiteY56" fmla="*/ 45745 h 81448"/>
                <a:gd name="connsiteX57" fmla="*/ 50673 w 65159"/>
                <a:gd name="connsiteY57" fmla="*/ 46686 h 81448"/>
                <a:gd name="connsiteX58" fmla="*/ 45253 w 65159"/>
                <a:gd name="connsiteY58" fmla="*/ 47806 h 81448"/>
                <a:gd name="connsiteX59" fmla="*/ 38936 w 65159"/>
                <a:gd name="connsiteY59" fmla="*/ 48926 h 81448"/>
                <a:gd name="connsiteX60" fmla="*/ 32262 w 65159"/>
                <a:gd name="connsiteY60" fmla="*/ 49956 h 81448"/>
                <a:gd name="connsiteX61" fmla="*/ 61111 w 65159"/>
                <a:gd name="connsiteY61" fmla="*/ 61155 h 81448"/>
                <a:gd name="connsiteX62" fmla="*/ 58334 w 65159"/>
                <a:gd name="connsiteY62" fmla="*/ 61200 h 81448"/>
                <a:gd name="connsiteX63" fmla="*/ 56273 w 65159"/>
                <a:gd name="connsiteY63" fmla="*/ 61334 h 81448"/>
                <a:gd name="connsiteX64" fmla="*/ 54033 w 65159"/>
                <a:gd name="connsiteY64" fmla="*/ 61782 h 81448"/>
                <a:gd name="connsiteX65" fmla="*/ 51524 w 65159"/>
                <a:gd name="connsiteY65" fmla="*/ 62589 h 81448"/>
                <a:gd name="connsiteX66" fmla="*/ 48030 w 65159"/>
                <a:gd name="connsiteY66" fmla="*/ 63395 h 81448"/>
                <a:gd name="connsiteX67" fmla="*/ 45163 w 65159"/>
                <a:gd name="connsiteY67" fmla="*/ 62857 h 81448"/>
                <a:gd name="connsiteX68" fmla="*/ 42431 w 65159"/>
                <a:gd name="connsiteY68" fmla="*/ 61782 h 81448"/>
                <a:gd name="connsiteX69" fmla="*/ 39160 w 65159"/>
                <a:gd name="connsiteY69" fmla="*/ 59990 h 81448"/>
                <a:gd name="connsiteX70" fmla="*/ 37682 w 65159"/>
                <a:gd name="connsiteY70" fmla="*/ 57706 h 81448"/>
                <a:gd name="connsiteX71" fmla="*/ 40325 w 65159"/>
                <a:gd name="connsiteY71" fmla="*/ 56944 h 81448"/>
                <a:gd name="connsiteX72" fmla="*/ 44446 w 65159"/>
                <a:gd name="connsiteY72" fmla="*/ 57213 h 81448"/>
                <a:gd name="connsiteX73" fmla="*/ 49374 w 65159"/>
                <a:gd name="connsiteY73" fmla="*/ 57303 h 81448"/>
                <a:gd name="connsiteX74" fmla="*/ 55243 w 65159"/>
                <a:gd name="connsiteY74" fmla="*/ 57213 h 81448"/>
                <a:gd name="connsiteX75" fmla="*/ 61111 w 65159"/>
                <a:gd name="connsiteY75" fmla="*/ 56944 h 81448"/>
                <a:gd name="connsiteX76" fmla="*/ 61111 w 65159"/>
                <a:gd name="connsiteY76" fmla="*/ 12147 h 81448"/>
                <a:gd name="connsiteX77" fmla="*/ 60753 w 65159"/>
                <a:gd name="connsiteY77" fmla="*/ 8564 h 81448"/>
                <a:gd name="connsiteX78" fmla="*/ 59229 w 65159"/>
                <a:gd name="connsiteY78" fmla="*/ 6324 h 81448"/>
                <a:gd name="connsiteX79" fmla="*/ 55691 w 65159"/>
                <a:gd name="connsiteY79" fmla="*/ 4621 h 81448"/>
                <a:gd name="connsiteX80" fmla="*/ 51793 w 65159"/>
                <a:gd name="connsiteY80" fmla="*/ 3636 h 81448"/>
                <a:gd name="connsiteX81" fmla="*/ 50808 w 65159"/>
                <a:gd name="connsiteY81" fmla="*/ 2919 h 81448"/>
                <a:gd name="connsiteX82" fmla="*/ 50718 w 65159"/>
                <a:gd name="connsiteY82" fmla="*/ 1665 h 81448"/>
                <a:gd name="connsiteX83" fmla="*/ 51345 w 65159"/>
                <a:gd name="connsiteY83" fmla="*/ 545 h 81448"/>
                <a:gd name="connsiteX84" fmla="*/ 52868 w 65159"/>
                <a:gd name="connsiteY84" fmla="*/ 52 h 81448"/>
                <a:gd name="connsiteX85" fmla="*/ 60753 w 65159"/>
                <a:gd name="connsiteY85" fmla="*/ 724 h 81448"/>
                <a:gd name="connsiteX86" fmla="*/ 68458 w 65159"/>
                <a:gd name="connsiteY86" fmla="*/ 2292 h 81448"/>
                <a:gd name="connsiteX87" fmla="*/ 69354 w 65159"/>
                <a:gd name="connsiteY87" fmla="*/ 3322 h 81448"/>
                <a:gd name="connsiteX88" fmla="*/ 69443 w 65159"/>
                <a:gd name="connsiteY88" fmla="*/ 5069 h 81448"/>
                <a:gd name="connsiteX89" fmla="*/ 68816 w 65159"/>
                <a:gd name="connsiteY89" fmla="*/ 7757 h 81448"/>
                <a:gd name="connsiteX90" fmla="*/ 68637 w 65159"/>
                <a:gd name="connsiteY90" fmla="*/ 10445 h 81448"/>
                <a:gd name="connsiteX91" fmla="*/ 68637 w 65159"/>
                <a:gd name="connsiteY91" fmla="*/ 64739 h 81448"/>
                <a:gd name="connsiteX92" fmla="*/ 67562 w 65159"/>
                <a:gd name="connsiteY92" fmla="*/ 80239 h 81448"/>
                <a:gd name="connsiteX93" fmla="*/ 64247 w 65159"/>
                <a:gd name="connsiteY93" fmla="*/ 86062 h 81448"/>
                <a:gd name="connsiteX94" fmla="*/ 62634 w 65159"/>
                <a:gd name="connsiteY94" fmla="*/ 84808 h 81448"/>
                <a:gd name="connsiteX95" fmla="*/ 61738 w 65159"/>
                <a:gd name="connsiteY95" fmla="*/ 81224 h 81448"/>
                <a:gd name="connsiteX96" fmla="*/ 61245 w 65159"/>
                <a:gd name="connsiteY96" fmla="*/ 76117 h 81448"/>
                <a:gd name="connsiteX97" fmla="*/ 61111 w 65159"/>
                <a:gd name="connsiteY97" fmla="*/ 70204 h 81448"/>
                <a:gd name="connsiteX98" fmla="*/ 61111 w 65159"/>
                <a:gd name="connsiteY98" fmla="*/ 6115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</a:cxnLst>
              <a:rect l="l" t="t" r="r" b="b"/>
              <a:pathLst>
                <a:path w="65159" h="81448">
                  <a:moveTo>
                    <a:pt x="28588" y="5965"/>
                  </a:moveTo>
                  <a:cubicBezTo>
                    <a:pt x="34322" y="5965"/>
                    <a:pt x="38936" y="7474"/>
                    <a:pt x="42431" y="10490"/>
                  </a:cubicBezTo>
                  <a:cubicBezTo>
                    <a:pt x="45925" y="13506"/>
                    <a:pt x="47672" y="17583"/>
                    <a:pt x="47672" y="22719"/>
                  </a:cubicBezTo>
                  <a:cubicBezTo>
                    <a:pt x="47672" y="27737"/>
                    <a:pt x="45925" y="31798"/>
                    <a:pt x="42431" y="34904"/>
                  </a:cubicBezTo>
                  <a:cubicBezTo>
                    <a:pt x="38936" y="38010"/>
                    <a:pt x="34322" y="39563"/>
                    <a:pt x="28588" y="39563"/>
                  </a:cubicBezTo>
                  <a:cubicBezTo>
                    <a:pt x="25781" y="39563"/>
                    <a:pt x="23213" y="39160"/>
                    <a:pt x="20883" y="38354"/>
                  </a:cubicBezTo>
                  <a:cubicBezTo>
                    <a:pt x="18554" y="37547"/>
                    <a:pt x="16523" y="36397"/>
                    <a:pt x="14791" y="34904"/>
                  </a:cubicBezTo>
                  <a:cubicBezTo>
                    <a:pt x="13059" y="33411"/>
                    <a:pt x="11715" y="31634"/>
                    <a:pt x="10759" y="29573"/>
                  </a:cubicBezTo>
                  <a:cubicBezTo>
                    <a:pt x="9804" y="27513"/>
                    <a:pt x="9326" y="25228"/>
                    <a:pt x="9326" y="22719"/>
                  </a:cubicBezTo>
                  <a:cubicBezTo>
                    <a:pt x="9326" y="20151"/>
                    <a:pt x="9818" y="17837"/>
                    <a:pt x="10804" y="15776"/>
                  </a:cubicBezTo>
                  <a:cubicBezTo>
                    <a:pt x="11790" y="13715"/>
                    <a:pt x="13148" y="11968"/>
                    <a:pt x="14881" y="10535"/>
                  </a:cubicBezTo>
                  <a:cubicBezTo>
                    <a:pt x="16613" y="9101"/>
                    <a:pt x="18643" y="7981"/>
                    <a:pt x="20973" y="7175"/>
                  </a:cubicBezTo>
                  <a:cubicBezTo>
                    <a:pt x="23302" y="6369"/>
                    <a:pt x="25841" y="5965"/>
                    <a:pt x="28588" y="5965"/>
                  </a:cubicBezTo>
                  <a:moveTo>
                    <a:pt x="28588" y="11162"/>
                  </a:moveTo>
                  <a:cubicBezTo>
                    <a:pt x="25064" y="11162"/>
                    <a:pt x="22257" y="12267"/>
                    <a:pt x="20167" y="14477"/>
                  </a:cubicBezTo>
                  <a:cubicBezTo>
                    <a:pt x="18076" y="16687"/>
                    <a:pt x="17031" y="19464"/>
                    <a:pt x="17031" y="22809"/>
                  </a:cubicBezTo>
                  <a:cubicBezTo>
                    <a:pt x="17031" y="26034"/>
                    <a:pt x="18076" y="28767"/>
                    <a:pt x="20167" y="31007"/>
                  </a:cubicBezTo>
                  <a:cubicBezTo>
                    <a:pt x="22257" y="33247"/>
                    <a:pt x="25064" y="34367"/>
                    <a:pt x="28588" y="34367"/>
                  </a:cubicBezTo>
                  <a:cubicBezTo>
                    <a:pt x="32112" y="34367"/>
                    <a:pt x="34875" y="33247"/>
                    <a:pt x="36876" y="31007"/>
                  </a:cubicBezTo>
                  <a:cubicBezTo>
                    <a:pt x="38877" y="28767"/>
                    <a:pt x="39877" y="26034"/>
                    <a:pt x="39877" y="22809"/>
                  </a:cubicBezTo>
                  <a:cubicBezTo>
                    <a:pt x="39877" y="19464"/>
                    <a:pt x="38877" y="16687"/>
                    <a:pt x="36876" y="14477"/>
                  </a:cubicBezTo>
                  <a:cubicBezTo>
                    <a:pt x="34875" y="12267"/>
                    <a:pt x="32112" y="11162"/>
                    <a:pt x="28588" y="11162"/>
                  </a:cubicBezTo>
                  <a:moveTo>
                    <a:pt x="32262" y="49956"/>
                  </a:moveTo>
                  <a:lnTo>
                    <a:pt x="32262" y="61961"/>
                  </a:lnTo>
                  <a:cubicBezTo>
                    <a:pt x="32321" y="68412"/>
                    <a:pt x="31918" y="73579"/>
                    <a:pt x="31052" y="77461"/>
                  </a:cubicBezTo>
                  <a:cubicBezTo>
                    <a:pt x="30186" y="81344"/>
                    <a:pt x="29006" y="83285"/>
                    <a:pt x="27513" y="83285"/>
                  </a:cubicBezTo>
                  <a:cubicBezTo>
                    <a:pt x="26856" y="83345"/>
                    <a:pt x="26349" y="82926"/>
                    <a:pt x="25990" y="82031"/>
                  </a:cubicBezTo>
                  <a:cubicBezTo>
                    <a:pt x="25632" y="81135"/>
                    <a:pt x="25363" y="79940"/>
                    <a:pt x="25184" y="78447"/>
                  </a:cubicBezTo>
                  <a:cubicBezTo>
                    <a:pt x="25005" y="76954"/>
                    <a:pt x="24885" y="75236"/>
                    <a:pt x="24825" y="73295"/>
                  </a:cubicBezTo>
                  <a:cubicBezTo>
                    <a:pt x="24766" y="71354"/>
                    <a:pt x="24736" y="69338"/>
                    <a:pt x="24736" y="67248"/>
                  </a:cubicBezTo>
                  <a:lnTo>
                    <a:pt x="24646" y="51210"/>
                  </a:lnTo>
                  <a:cubicBezTo>
                    <a:pt x="24228" y="51270"/>
                    <a:pt x="23870" y="51300"/>
                    <a:pt x="23571" y="51300"/>
                  </a:cubicBezTo>
                  <a:cubicBezTo>
                    <a:pt x="23272" y="51300"/>
                    <a:pt x="23004" y="51300"/>
                    <a:pt x="22765" y="51300"/>
                  </a:cubicBezTo>
                  <a:cubicBezTo>
                    <a:pt x="22466" y="51360"/>
                    <a:pt x="22212" y="51389"/>
                    <a:pt x="22003" y="51389"/>
                  </a:cubicBezTo>
                  <a:cubicBezTo>
                    <a:pt x="21794" y="51389"/>
                    <a:pt x="21600" y="51389"/>
                    <a:pt x="21421" y="51389"/>
                  </a:cubicBezTo>
                  <a:cubicBezTo>
                    <a:pt x="20943" y="51449"/>
                    <a:pt x="20525" y="51509"/>
                    <a:pt x="20167" y="51569"/>
                  </a:cubicBezTo>
                  <a:cubicBezTo>
                    <a:pt x="19808" y="51628"/>
                    <a:pt x="19450" y="51718"/>
                    <a:pt x="19091" y="51837"/>
                  </a:cubicBezTo>
                  <a:cubicBezTo>
                    <a:pt x="18733" y="51957"/>
                    <a:pt x="18390" y="52076"/>
                    <a:pt x="18061" y="52196"/>
                  </a:cubicBezTo>
                  <a:cubicBezTo>
                    <a:pt x="17733" y="52315"/>
                    <a:pt x="17449" y="52405"/>
                    <a:pt x="17210" y="52465"/>
                  </a:cubicBezTo>
                  <a:cubicBezTo>
                    <a:pt x="16732" y="52644"/>
                    <a:pt x="16254" y="52823"/>
                    <a:pt x="15776" y="53002"/>
                  </a:cubicBezTo>
                  <a:cubicBezTo>
                    <a:pt x="15299" y="53181"/>
                    <a:pt x="14761" y="53301"/>
                    <a:pt x="14164" y="53360"/>
                  </a:cubicBezTo>
                  <a:cubicBezTo>
                    <a:pt x="13626" y="53420"/>
                    <a:pt x="13014" y="53405"/>
                    <a:pt x="12327" y="53316"/>
                  </a:cubicBezTo>
                  <a:cubicBezTo>
                    <a:pt x="11640" y="53226"/>
                    <a:pt x="10849" y="53032"/>
                    <a:pt x="9953" y="52733"/>
                  </a:cubicBezTo>
                  <a:cubicBezTo>
                    <a:pt x="8878" y="52375"/>
                    <a:pt x="7638" y="51912"/>
                    <a:pt x="6235" y="51345"/>
                  </a:cubicBezTo>
                  <a:cubicBezTo>
                    <a:pt x="4831" y="50777"/>
                    <a:pt x="3681" y="50195"/>
                    <a:pt x="2785" y="49598"/>
                  </a:cubicBezTo>
                  <a:cubicBezTo>
                    <a:pt x="993" y="48522"/>
                    <a:pt x="83" y="47537"/>
                    <a:pt x="53" y="46641"/>
                  </a:cubicBezTo>
                  <a:cubicBezTo>
                    <a:pt x="23" y="45745"/>
                    <a:pt x="1113" y="45387"/>
                    <a:pt x="3323" y="45566"/>
                  </a:cubicBezTo>
                  <a:cubicBezTo>
                    <a:pt x="5294" y="45745"/>
                    <a:pt x="7235" y="45864"/>
                    <a:pt x="9147" y="45924"/>
                  </a:cubicBezTo>
                  <a:cubicBezTo>
                    <a:pt x="11058" y="45984"/>
                    <a:pt x="12850" y="46014"/>
                    <a:pt x="14522" y="46014"/>
                  </a:cubicBezTo>
                  <a:cubicBezTo>
                    <a:pt x="17807" y="46014"/>
                    <a:pt x="21212" y="45924"/>
                    <a:pt x="24736" y="45745"/>
                  </a:cubicBezTo>
                  <a:cubicBezTo>
                    <a:pt x="28260" y="45566"/>
                    <a:pt x="31784" y="45297"/>
                    <a:pt x="35308" y="44939"/>
                  </a:cubicBezTo>
                  <a:cubicBezTo>
                    <a:pt x="38772" y="44580"/>
                    <a:pt x="42162" y="44162"/>
                    <a:pt x="45477" y="43684"/>
                  </a:cubicBezTo>
                  <a:cubicBezTo>
                    <a:pt x="48792" y="43206"/>
                    <a:pt x="51913" y="42699"/>
                    <a:pt x="54839" y="42161"/>
                  </a:cubicBezTo>
                  <a:cubicBezTo>
                    <a:pt x="55496" y="42042"/>
                    <a:pt x="56019" y="42102"/>
                    <a:pt x="56407" y="42340"/>
                  </a:cubicBezTo>
                  <a:cubicBezTo>
                    <a:pt x="56796" y="42579"/>
                    <a:pt x="56990" y="42908"/>
                    <a:pt x="56990" y="43326"/>
                  </a:cubicBezTo>
                  <a:cubicBezTo>
                    <a:pt x="56990" y="43744"/>
                    <a:pt x="56796" y="44192"/>
                    <a:pt x="56407" y="44670"/>
                  </a:cubicBezTo>
                  <a:cubicBezTo>
                    <a:pt x="56019" y="45148"/>
                    <a:pt x="55407" y="45506"/>
                    <a:pt x="54571" y="45745"/>
                  </a:cubicBezTo>
                  <a:cubicBezTo>
                    <a:pt x="53555" y="46044"/>
                    <a:pt x="52256" y="46357"/>
                    <a:pt x="50673" y="46686"/>
                  </a:cubicBezTo>
                  <a:cubicBezTo>
                    <a:pt x="49090" y="47014"/>
                    <a:pt x="47284" y="47388"/>
                    <a:pt x="45253" y="47806"/>
                  </a:cubicBezTo>
                  <a:cubicBezTo>
                    <a:pt x="43282" y="48164"/>
                    <a:pt x="41176" y="48537"/>
                    <a:pt x="38936" y="48926"/>
                  </a:cubicBezTo>
                  <a:cubicBezTo>
                    <a:pt x="36697" y="49314"/>
                    <a:pt x="34472" y="49657"/>
                    <a:pt x="32262" y="49956"/>
                  </a:cubicBezTo>
                  <a:moveTo>
                    <a:pt x="61111" y="61155"/>
                  </a:moveTo>
                  <a:cubicBezTo>
                    <a:pt x="60215" y="61155"/>
                    <a:pt x="59289" y="61170"/>
                    <a:pt x="58334" y="61200"/>
                  </a:cubicBezTo>
                  <a:cubicBezTo>
                    <a:pt x="57378" y="61230"/>
                    <a:pt x="56691" y="61275"/>
                    <a:pt x="56273" y="61334"/>
                  </a:cubicBezTo>
                  <a:cubicBezTo>
                    <a:pt x="55616" y="61454"/>
                    <a:pt x="54869" y="61603"/>
                    <a:pt x="54033" y="61782"/>
                  </a:cubicBezTo>
                  <a:cubicBezTo>
                    <a:pt x="53197" y="61961"/>
                    <a:pt x="52361" y="62230"/>
                    <a:pt x="51524" y="62589"/>
                  </a:cubicBezTo>
                  <a:cubicBezTo>
                    <a:pt x="50270" y="63126"/>
                    <a:pt x="49105" y="63395"/>
                    <a:pt x="48030" y="63395"/>
                  </a:cubicBezTo>
                  <a:cubicBezTo>
                    <a:pt x="46955" y="63395"/>
                    <a:pt x="45999" y="63216"/>
                    <a:pt x="45163" y="62857"/>
                  </a:cubicBezTo>
                  <a:cubicBezTo>
                    <a:pt x="44446" y="62678"/>
                    <a:pt x="43536" y="62320"/>
                    <a:pt x="42431" y="61782"/>
                  </a:cubicBezTo>
                  <a:cubicBezTo>
                    <a:pt x="41326" y="61245"/>
                    <a:pt x="40236" y="60647"/>
                    <a:pt x="39160" y="59990"/>
                  </a:cubicBezTo>
                  <a:cubicBezTo>
                    <a:pt x="37906" y="59154"/>
                    <a:pt x="37413" y="58393"/>
                    <a:pt x="37682" y="57706"/>
                  </a:cubicBezTo>
                  <a:cubicBezTo>
                    <a:pt x="37951" y="57019"/>
                    <a:pt x="38832" y="56765"/>
                    <a:pt x="40325" y="56944"/>
                  </a:cubicBezTo>
                  <a:cubicBezTo>
                    <a:pt x="41221" y="57064"/>
                    <a:pt x="42595" y="57153"/>
                    <a:pt x="44446" y="57213"/>
                  </a:cubicBezTo>
                  <a:cubicBezTo>
                    <a:pt x="46298" y="57273"/>
                    <a:pt x="47941" y="57303"/>
                    <a:pt x="49374" y="57303"/>
                  </a:cubicBezTo>
                  <a:cubicBezTo>
                    <a:pt x="51226" y="57303"/>
                    <a:pt x="53182" y="57273"/>
                    <a:pt x="55243" y="57213"/>
                  </a:cubicBezTo>
                  <a:cubicBezTo>
                    <a:pt x="57303" y="57153"/>
                    <a:pt x="59259" y="57064"/>
                    <a:pt x="61111" y="56944"/>
                  </a:cubicBezTo>
                  <a:lnTo>
                    <a:pt x="61111" y="12147"/>
                  </a:lnTo>
                  <a:cubicBezTo>
                    <a:pt x="61111" y="10714"/>
                    <a:pt x="60991" y="9519"/>
                    <a:pt x="60753" y="8564"/>
                  </a:cubicBezTo>
                  <a:cubicBezTo>
                    <a:pt x="60514" y="7608"/>
                    <a:pt x="60006" y="6861"/>
                    <a:pt x="59229" y="6324"/>
                  </a:cubicBezTo>
                  <a:cubicBezTo>
                    <a:pt x="58214" y="5607"/>
                    <a:pt x="57034" y="5040"/>
                    <a:pt x="55691" y="4621"/>
                  </a:cubicBezTo>
                  <a:cubicBezTo>
                    <a:pt x="54347" y="4203"/>
                    <a:pt x="53047" y="3875"/>
                    <a:pt x="51793" y="3636"/>
                  </a:cubicBezTo>
                  <a:cubicBezTo>
                    <a:pt x="51315" y="3576"/>
                    <a:pt x="50987" y="3337"/>
                    <a:pt x="50808" y="2919"/>
                  </a:cubicBezTo>
                  <a:cubicBezTo>
                    <a:pt x="50628" y="2501"/>
                    <a:pt x="50599" y="2083"/>
                    <a:pt x="50718" y="1665"/>
                  </a:cubicBezTo>
                  <a:cubicBezTo>
                    <a:pt x="50778" y="1247"/>
                    <a:pt x="50987" y="873"/>
                    <a:pt x="51345" y="545"/>
                  </a:cubicBezTo>
                  <a:cubicBezTo>
                    <a:pt x="51704" y="216"/>
                    <a:pt x="52211" y="52"/>
                    <a:pt x="52868" y="52"/>
                  </a:cubicBezTo>
                  <a:cubicBezTo>
                    <a:pt x="55138" y="112"/>
                    <a:pt x="57766" y="336"/>
                    <a:pt x="60753" y="724"/>
                  </a:cubicBezTo>
                  <a:cubicBezTo>
                    <a:pt x="63739" y="1112"/>
                    <a:pt x="66307" y="1635"/>
                    <a:pt x="68458" y="2292"/>
                  </a:cubicBezTo>
                  <a:cubicBezTo>
                    <a:pt x="68816" y="2471"/>
                    <a:pt x="69115" y="2815"/>
                    <a:pt x="69354" y="3322"/>
                  </a:cubicBezTo>
                  <a:cubicBezTo>
                    <a:pt x="69592" y="3830"/>
                    <a:pt x="69622" y="4412"/>
                    <a:pt x="69443" y="5069"/>
                  </a:cubicBezTo>
                  <a:cubicBezTo>
                    <a:pt x="69144" y="5965"/>
                    <a:pt x="68935" y="6861"/>
                    <a:pt x="68816" y="7757"/>
                  </a:cubicBezTo>
                  <a:cubicBezTo>
                    <a:pt x="68697" y="8653"/>
                    <a:pt x="68637" y="9549"/>
                    <a:pt x="68637" y="10445"/>
                  </a:cubicBezTo>
                  <a:lnTo>
                    <a:pt x="68637" y="64739"/>
                  </a:lnTo>
                  <a:cubicBezTo>
                    <a:pt x="68697" y="71190"/>
                    <a:pt x="68338" y="76356"/>
                    <a:pt x="67562" y="80239"/>
                  </a:cubicBezTo>
                  <a:cubicBezTo>
                    <a:pt x="66785" y="84121"/>
                    <a:pt x="65680" y="86062"/>
                    <a:pt x="64247" y="86062"/>
                  </a:cubicBezTo>
                  <a:cubicBezTo>
                    <a:pt x="63590" y="86122"/>
                    <a:pt x="63052" y="85704"/>
                    <a:pt x="62634" y="84808"/>
                  </a:cubicBezTo>
                  <a:cubicBezTo>
                    <a:pt x="62216" y="83912"/>
                    <a:pt x="61917" y="82717"/>
                    <a:pt x="61738" y="81224"/>
                  </a:cubicBezTo>
                  <a:cubicBezTo>
                    <a:pt x="61499" y="79731"/>
                    <a:pt x="61335" y="78029"/>
                    <a:pt x="61245" y="76117"/>
                  </a:cubicBezTo>
                  <a:cubicBezTo>
                    <a:pt x="61156" y="74206"/>
                    <a:pt x="61111" y="72235"/>
                    <a:pt x="61111" y="70204"/>
                  </a:cubicBezTo>
                  <a:lnTo>
                    <a:pt x="61111" y="61155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4" name="자유형: 도형 693">
              <a:extLst>
                <a:ext uri="{FF2B5EF4-FFF2-40B4-BE49-F238E27FC236}">
                  <a16:creationId xmlns:a16="http://schemas.microsoft.com/office/drawing/2014/main" id="{13908F08-4329-41C2-8CCD-892E7787A498}"/>
                </a:ext>
              </a:extLst>
            </p:cNvPr>
            <p:cNvSpPr/>
            <p:nvPr/>
          </p:nvSpPr>
          <p:spPr>
            <a:xfrm>
              <a:off x="4247003" y="4272506"/>
              <a:ext cx="65159" cy="81449"/>
            </a:xfrm>
            <a:custGeom>
              <a:avLst/>
              <a:gdLst>
                <a:gd name="connsiteX0" fmla="*/ 69334 w 65159"/>
                <a:gd name="connsiteY0" fmla="*/ 10445 h 81448"/>
                <a:gd name="connsiteX1" fmla="*/ 69334 w 65159"/>
                <a:gd name="connsiteY1" fmla="*/ 64739 h 81448"/>
                <a:gd name="connsiteX2" fmla="*/ 68214 w 65159"/>
                <a:gd name="connsiteY2" fmla="*/ 80239 h 81448"/>
                <a:gd name="connsiteX3" fmla="*/ 64944 w 65159"/>
                <a:gd name="connsiteY3" fmla="*/ 86062 h 81448"/>
                <a:gd name="connsiteX4" fmla="*/ 63376 w 65159"/>
                <a:gd name="connsiteY4" fmla="*/ 84808 h 81448"/>
                <a:gd name="connsiteX5" fmla="*/ 62435 w 65159"/>
                <a:gd name="connsiteY5" fmla="*/ 81224 h 81448"/>
                <a:gd name="connsiteX6" fmla="*/ 62032 w 65159"/>
                <a:gd name="connsiteY6" fmla="*/ 76117 h 81448"/>
                <a:gd name="connsiteX7" fmla="*/ 61897 w 65159"/>
                <a:gd name="connsiteY7" fmla="*/ 70115 h 81448"/>
                <a:gd name="connsiteX8" fmla="*/ 61897 w 65159"/>
                <a:gd name="connsiteY8" fmla="*/ 38309 h 81448"/>
                <a:gd name="connsiteX9" fmla="*/ 52669 w 65159"/>
                <a:gd name="connsiteY9" fmla="*/ 38578 h 81448"/>
                <a:gd name="connsiteX10" fmla="*/ 52669 w 65159"/>
                <a:gd name="connsiteY10" fmla="*/ 61693 h 81448"/>
                <a:gd name="connsiteX11" fmla="*/ 51594 w 65159"/>
                <a:gd name="connsiteY11" fmla="*/ 77103 h 81448"/>
                <a:gd name="connsiteX12" fmla="*/ 48458 w 65159"/>
                <a:gd name="connsiteY12" fmla="*/ 82926 h 81448"/>
                <a:gd name="connsiteX13" fmla="*/ 46846 w 65159"/>
                <a:gd name="connsiteY13" fmla="*/ 81672 h 81448"/>
                <a:gd name="connsiteX14" fmla="*/ 45950 w 65159"/>
                <a:gd name="connsiteY14" fmla="*/ 78088 h 81448"/>
                <a:gd name="connsiteX15" fmla="*/ 45457 w 65159"/>
                <a:gd name="connsiteY15" fmla="*/ 72937 h 81448"/>
                <a:gd name="connsiteX16" fmla="*/ 45323 w 65159"/>
                <a:gd name="connsiteY16" fmla="*/ 66889 h 81448"/>
                <a:gd name="connsiteX17" fmla="*/ 45323 w 65159"/>
                <a:gd name="connsiteY17" fmla="*/ 16448 h 81448"/>
                <a:gd name="connsiteX18" fmla="*/ 44919 w 65159"/>
                <a:gd name="connsiteY18" fmla="*/ 12774 h 81448"/>
                <a:gd name="connsiteX19" fmla="*/ 43441 w 65159"/>
                <a:gd name="connsiteY19" fmla="*/ 10445 h 81448"/>
                <a:gd name="connsiteX20" fmla="*/ 40843 w 65159"/>
                <a:gd name="connsiteY20" fmla="*/ 8967 h 81448"/>
                <a:gd name="connsiteX21" fmla="*/ 37528 w 65159"/>
                <a:gd name="connsiteY21" fmla="*/ 7936 h 81448"/>
                <a:gd name="connsiteX22" fmla="*/ 36542 w 65159"/>
                <a:gd name="connsiteY22" fmla="*/ 7264 h 81448"/>
                <a:gd name="connsiteX23" fmla="*/ 36453 w 65159"/>
                <a:gd name="connsiteY23" fmla="*/ 6055 h 81448"/>
                <a:gd name="connsiteX24" fmla="*/ 37080 w 65159"/>
                <a:gd name="connsiteY24" fmla="*/ 4935 h 81448"/>
                <a:gd name="connsiteX25" fmla="*/ 38603 w 65159"/>
                <a:gd name="connsiteY25" fmla="*/ 4442 h 81448"/>
                <a:gd name="connsiteX26" fmla="*/ 45502 w 65159"/>
                <a:gd name="connsiteY26" fmla="*/ 5114 h 81448"/>
                <a:gd name="connsiteX27" fmla="*/ 52401 w 65159"/>
                <a:gd name="connsiteY27" fmla="*/ 6593 h 81448"/>
                <a:gd name="connsiteX28" fmla="*/ 53341 w 65159"/>
                <a:gd name="connsiteY28" fmla="*/ 7623 h 81448"/>
                <a:gd name="connsiteX29" fmla="*/ 53386 w 65159"/>
                <a:gd name="connsiteY29" fmla="*/ 9370 h 81448"/>
                <a:gd name="connsiteX30" fmla="*/ 52849 w 65159"/>
                <a:gd name="connsiteY30" fmla="*/ 11789 h 81448"/>
                <a:gd name="connsiteX31" fmla="*/ 52669 w 65159"/>
                <a:gd name="connsiteY31" fmla="*/ 14566 h 81448"/>
                <a:gd name="connsiteX32" fmla="*/ 52669 w 65159"/>
                <a:gd name="connsiteY32" fmla="*/ 33829 h 81448"/>
                <a:gd name="connsiteX33" fmla="*/ 61897 w 65159"/>
                <a:gd name="connsiteY33" fmla="*/ 33560 h 81448"/>
                <a:gd name="connsiteX34" fmla="*/ 61897 w 65159"/>
                <a:gd name="connsiteY34" fmla="*/ 12147 h 81448"/>
                <a:gd name="connsiteX35" fmla="*/ 61539 w 65159"/>
                <a:gd name="connsiteY35" fmla="*/ 8519 h 81448"/>
                <a:gd name="connsiteX36" fmla="*/ 60016 w 65159"/>
                <a:gd name="connsiteY36" fmla="*/ 6234 h 81448"/>
                <a:gd name="connsiteX37" fmla="*/ 57149 w 65159"/>
                <a:gd name="connsiteY37" fmla="*/ 4711 h 81448"/>
                <a:gd name="connsiteX38" fmla="*/ 53476 w 65159"/>
                <a:gd name="connsiteY38" fmla="*/ 3636 h 81448"/>
                <a:gd name="connsiteX39" fmla="*/ 52535 w 65159"/>
                <a:gd name="connsiteY39" fmla="*/ 2919 h 81448"/>
                <a:gd name="connsiteX40" fmla="*/ 52401 w 65159"/>
                <a:gd name="connsiteY40" fmla="*/ 1665 h 81448"/>
                <a:gd name="connsiteX41" fmla="*/ 53117 w 65159"/>
                <a:gd name="connsiteY41" fmla="*/ 545 h 81448"/>
                <a:gd name="connsiteX42" fmla="*/ 54640 w 65159"/>
                <a:gd name="connsiteY42" fmla="*/ 52 h 81448"/>
                <a:gd name="connsiteX43" fmla="*/ 61897 w 65159"/>
                <a:gd name="connsiteY43" fmla="*/ 769 h 81448"/>
                <a:gd name="connsiteX44" fmla="*/ 69155 w 65159"/>
                <a:gd name="connsiteY44" fmla="*/ 2292 h 81448"/>
                <a:gd name="connsiteX45" fmla="*/ 70140 w 65159"/>
                <a:gd name="connsiteY45" fmla="*/ 3322 h 81448"/>
                <a:gd name="connsiteX46" fmla="*/ 70230 w 65159"/>
                <a:gd name="connsiteY46" fmla="*/ 5069 h 81448"/>
                <a:gd name="connsiteX47" fmla="*/ 69558 w 65159"/>
                <a:gd name="connsiteY47" fmla="*/ 7668 h 81448"/>
                <a:gd name="connsiteX48" fmla="*/ 69334 w 65159"/>
                <a:gd name="connsiteY48" fmla="*/ 10445 h 81448"/>
                <a:gd name="connsiteX49" fmla="*/ 36722 w 65159"/>
                <a:gd name="connsiteY49" fmla="*/ 20121 h 81448"/>
                <a:gd name="connsiteX50" fmla="*/ 36722 w 65159"/>
                <a:gd name="connsiteY50" fmla="*/ 49687 h 81448"/>
                <a:gd name="connsiteX51" fmla="*/ 35243 w 65159"/>
                <a:gd name="connsiteY51" fmla="*/ 55287 h 81448"/>
                <a:gd name="connsiteX52" fmla="*/ 32421 w 65159"/>
                <a:gd name="connsiteY52" fmla="*/ 57840 h 81448"/>
                <a:gd name="connsiteX53" fmla="*/ 31167 w 65159"/>
                <a:gd name="connsiteY53" fmla="*/ 57482 h 81448"/>
                <a:gd name="connsiteX54" fmla="*/ 30271 w 65159"/>
                <a:gd name="connsiteY54" fmla="*/ 56675 h 81448"/>
                <a:gd name="connsiteX55" fmla="*/ 29644 w 65159"/>
                <a:gd name="connsiteY55" fmla="*/ 55600 h 81448"/>
                <a:gd name="connsiteX56" fmla="*/ 29285 w 65159"/>
                <a:gd name="connsiteY56" fmla="*/ 54704 h 81448"/>
                <a:gd name="connsiteX57" fmla="*/ 14323 w 65159"/>
                <a:gd name="connsiteY57" fmla="*/ 55063 h 81448"/>
                <a:gd name="connsiteX58" fmla="*/ 13741 w 65159"/>
                <a:gd name="connsiteY58" fmla="*/ 56138 h 81448"/>
                <a:gd name="connsiteX59" fmla="*/ 12979 w 65159"/>
                <a:gd name="connsiteY59" fmla="*/ 57392 h 81448"/>
                <a:gd name="connsiteX60" fmla="*/ 11815 w 65159"/>
                <a:gd name="connsiteY60" fmla="*/ 58512 h 81448"/>
                <a:gd name="connsiteX61" fmla="*/ 10381 w 65159"/>
                <a:gd name="connsiteY61" fmla="*/ 59005 h 81448"/>
                <a:gd name="connsiteX62" fmla="*/ 8096 w 65159"/>
                <a:gd name="connsiteY62" fmla="*/ 57303 h 81448"/>
                <a:gd name="connsiteX63" fmla="*/ 6976 w 65159"/>
                <a:gd name="connsiteY63" fmla="*/ 51031 h 81448"/>
                <a:gd name="connsiteX64" fmla="*/ 6976 w 65159"/>
                <a:gd name="connsiteY64" fmla="*/ 25318 h 81448"/>
                <a:gd name="connsiteX65" fmla="*/ 6842 w 65159"/>
                <a:gd name="connsiteY65" fmla="*/ 23257 h 81448"/>
                <a:gd name="connsiteX66" fmla="*/ 5901 w 65159"/>
                <a:gd name="connsiteY66" fmla="*/ 21375 h 81448"/>
                <a:gd name="connsiteX67" fmla="*/ 3751 w 65159"/>
                <a:gd name="connsiteY67" fmla="*/ 20166 h 81448"/>
                <a:gd name="connsiteX68" fmla="*/ 974 w 65159"/>
                <a:gd name="connsiteY68" fmla="*/ 19404 h 81448"/>
                <a:gd name="connsiteX69" fmla="*/ 212 w 65159"/>
                <a:gd name="connsiteY69" fmla="*/ 18867 h 81448"/>
                <a:gd name="connsiteX70" fmla="*/ 78 w 65159"/>
                <a:gd name="connsiteY70" fmla="*/ 17702 h 81448"/>
                <a:gd name="connsiteX71" fmla="*/ 571 w 65159"/>
                <a:gd name="connsiteY71" fmla="*/ 16582 h 81448"/>
                <a:gd name="connsiteX72" fmla="*/ 1780 w 65159"/>
                <a:gd name="connsiteY72" fmla="*/ 16000 h 81448"/>
                <a:gd name="connsiteX73" fmla="*/ 7693 w 65159"/>
                <a:gd name="connsiteY73" fmla="*/ 16269 h 81448"/>
                <a:gd name="connsiteX74" fmla="*/ 13786 w 65159"/>
                <a:gd name="connsiteY74" fmla="*/ 17254 h 81448"/>
                <a:gd name="connsiteX75" fmla="*/ 14726 w 65159"/>
                <a:gd name="connsiteY75" fmla="*/ 18374 h 81448"/>
                <a:gd name="connsiteX76" fmla="*/ 14771 w 65159"/>
                <a:gd name="connsiteY76" fmla="*/ 20121 h 81448"/>
                <a:gd name="connsiteX77" fmla="*/ 14637 w 65159"/>
                <a:gd name="connsiteY77" fmla="*/ 20748 h 81448"/>
                <a:gd name="connsiteX78" fmla="*/ 14502 w 65159"/>
                <a:gd name="connsiteY78" fmla="*/ 21644 h 81448"/>
                <a:gd name="connsiteX79" fmla="*/ 14458 w 65159"/>
                <a:gd name="connsiteY79" fmla="*/ 22630 h 81448"/>
                <a:gd name="connsiteX80" fmla="*/ 14413 w 65159"/>
                <a:gd name="connsiteY80" fmla="*/ 23705 h 81448"/>
                <a:gd name="connsiteX81" fmla="*/ 14413 w 65159"/>
                <a:gd name="connsiteY81" fmla="*/ 29618 h 81448"/>
                <a:gd name="connsiteX82" fmla="*/ 29196 w 65159"/>
                <a:gd name="connsiteY82" fmla="*/ 29260 h 81448"/>
                <a:gd name="connsiteX83" fmla="*/ 29196 w 65159"/>
                <a:gd name="connsiteY83" fmla="*/ 21734 h 81448"/>
                <a:gd name="connsiteX84" fmla="*/ 29017 w 65159"/>
                <a:gd name="connsiteY84" fmla="*/ 19718 h 81448"/>
                <a:gd name="connsiteX85" fmla="*/ 28121 w 65159"/>
                <a:gd name="connsiteY85" fmla="*/ 17881 h 81448"/>
                <a:gd name="connsiteX86" fmla="*/ 25836 w 65159"/>
                <a:gd name="connsiteY86" fmla="*/ 16627 h 81448"/>
                <a:gd name="connsiteX87" fmla="*/ 22835 w 65159"/>
                <a:gd name="connsiteY87" fmla="*/ 15821 h 81448"/>
                <a:gd name="connsiteX88" fmla="*/ 22118 w 65159"/>
                <a:gd name="connsiteY88" fmla="*/ 15283 h 81448"/>
                <a:gd name="connsiteX89" fmla="*/ 22028 w 65159"/>
                <a:gd name="connsiteY89" fmla="*/ 14118 h 81448"/>
                <a:gd name="connsiteX90" fmla="*/ 22521 w 65159"/>
                <a:gd name="connsiteY90" fmla="*/ 12998 h 81448"/>
                <a:gd name="connsiteX91" fmla="*/ 23731 w 65159"/>
                <a:gd name="connsiteY91" fmla="*/ 12416 h 81448"/>
                <a:gd name="connsiteX92" fmla="*/ 29823 w 65159"/>
                <a:gd name="connsiteY92" fmla="*/ 12774 h 81448"/>
                <a:gd name="connsiteX93" fmla="*/ 36184 w 65159"/>
                <a:gd name="connsiteY93" fmla="*/ 13760 h 81448"/>
                <a:gd name="connsiteX94" fmla="*/ 37035 w 65159"/>
                <a:gd name="connsiteY94" fmla="*/ 14880 h 81448"/>
                <a:gd name="connsiteX95" fmla="*/ 37080 w 65159"/>
                <a:gd name="connsiteY95" fmla="*/ 16627 h 81448"/>
                <a:gd name="connsiteX96" fmla="*/ 36946 w 65159"/>
                <a:gd name="connsiteY96" fmla="*/ 17254 h 81448"/>
                <a:gd name="connsiteX97" fmla="*/ 36811 w 65159"/>
                <a:gd name="connsiteY97" fmla="*/ 18061 h 81448"/>
                <a:gd name="connsiteX98" fmla="*/ 36766 w 65159"/>
                <a:gd name="connsiteY98" fmla="*/ 19046 h 81448"/>
                <a:gd name="connsiteX99" fmla="*/ 36722 w 65159"/>
                <a:gd name="connsiteY99" fmla="*/ 20121 h 81448"/>
                <a:gd name="connsiteX100" fmla="*/ 29196 w 65159"/>
                <a:gd name="connsiteY100" fmla="*/ 33829 h 81448"/>
                <a:gd name="connsiteX101" fmla="*/ 14413 w 65159"/>
                <a:gd name="connsiteY101" fmla="*/ 34098 h 81448"/>
                <a:gd name="connsiteX102" fmla="*/ 14413 w 65159"/>
                <a:gd name="connsiteY102" fmla="*/ 50673 h 81448"/>
                <a:gd name="connsiteX103" fmla="*/ 29196 w 65159"/>
                <a:gd name="connsiteY103" fmla="*/ 50225 h 81448"/>
                <a:gd name="connsiteX104" fmla="*/ 29196 w 65159"/>
                <a:gd name="connsiteY104" fmla="*/ 33829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</a:cxnLst>
              <a:rect l="l" t="t" r="r" b="b"/>
              <a:pathLst>
                <a:path w="65159" h="81448">
                  <a:moveTo>
                    <a:pt x="69334" y="10445"/>
                  </a:moveTo>
                  <a:lnTo>
                    <a:pt x="69334" y="64739"/>
                  </a:lnTo>
                  <a:cubicBezTo>
                    <a:pt x="69334" y="71190"/>
                    <a:pt x="68960" y="76356"/>
                    <a:pt x="68214" y="80239"/>
                  </a:cubicBezTo>
                  <a:cubicBezTo>
                    <a:pt x="67467" y="84121"/>
                    <a:pt x="66377" y="86062"/>
                    <a:pt x="64944" y="86062"/>
                  </a:cubicBezTo>
                  <a:cubicBezTo>
                    <a:pt x="64287" y="86122"/>
                    <a:pt x="63764" y="85704"/>
                    <a:pt x="63376" y="84808"/>
                  </a:cubicBezTo>
                  <a:cubicBezTo>
                    <a:pt x="62988" y="83912"/>
                    <a:pt x="62674" y="82717"/>
                    <a:pt x="62435" y="81224"/>
                  </a:cubicBezTo>
                  <a:cubicBezTo>
                    <a:pt x="62256" y="79731"/>
                    <a:pt x="62121" y="78029"/>
                    <a:pt x="62032" y="76117"/>
                  </a:cubicBezTo>
                  <a:cubicBezTo>
                    <a:pt x="61942" y="74206"/>
                    <a:pt x="61897" y="72205"/>
                    <a:pt x="61897" y="70115"/>
                  </a:cubicBezTo>
                  <a:lnTo>
                    <a:pt x="61897" y="38309"/>
                  </a:lnTo>
                  <a:lnTo>
                    <a:pt x="52669" y="38578"/>
                  </a:lnTo>
                  <a:lnTo>
                    <a:pt x="52669" y="61693"/>
                  </a:lnTo>
                  <a:cubicBezTo>
                    <a:pt x="52669" y="68084"/>
                    <a:pt x="52311" y="73220"/>
                    <a:pt x="51594" y="77103"/>
                  </a:cubicBezTo>
                  <a:cubicBezTo>
                    <a:pt x="50877" y="80985"/>
                    <a:pt x="49832" y="82926"/>
                    <a:pt x="48458" y="82926"/>
                  </a:cubicBezTo>
                  <a:cubicBezTo>
                    <a:pt x="47801" y="82986"/>
                    <a:pt x="47264" y="82568"/>
                    <a:pt x="46846" y="81672"/>
                  </a:cubicBezTo>
                  <a:cubicBezTo>
                    <a:pt x="46428" y="80776"/>
                    <a:pt x="46129" y="79582"/>
                    <a:pt x="45950" y="78088"/>
                  </a:cubicBezTo>
                  <a:cubicBezTo>
                    <a:pt x="45711" y="76595"/>
                    <a:pt x="45547" y="74878"/>
                    <a:pt x="45457" y="72937"/>
                  </a:cubicBezTo>
                  <a:cubicBezTo>
                    <a:pt x="45367" y="70996"/>
                    <a:pt x="45323" y="68980"/>
                    <a:pt x="45323" y="66889"/>
                  </a:cubicBezTo>
                  <a:lnTo>
                    <a:pt x="45323" y="16448"/>
                  </a:lnTo>
                  <a:cubicBezTo>
                    <a:pt x="45323" y="15014"/>
                    <a:pt x="45188" y="13790"/>
                    <a:pt x="44919" y="12774"/>
                  </a:cubicBezTo>
                  <a:cubicBezTo>
                    <a:pt x="44651" y="11759"/>
                    <a:pt x="44158" y="10983"/>
                    <a:pt x="43441" y="10445"/>
                  </a:cubicBezTo>
                  <a:cubicBezTo>
                    <a:pt x="42724" y="9907"/>
                    <a:pt x="41858" y="9415"/>
                    <a:pt x="40843" y="8967"/>
                  </a:cubicBezTo>
                  <a:cubicBezTo>
                    <a:pt x="39828" y="8519"/>
                    <a:pt x="38723" y="8175"/>
                    <a:pt x="37528" y="7936"/>
                  </a:cubicBezTo>
                  <a:cubicBezTo>
                    <a:pt x="37050" y="7877"/>
                    <a:pt x="36722" y="7653"/>
                    <a:pt x="36542" y="7264"/>
                  </a:cubicBezTo>
                  <a:cubicBezTo>
                    <a:pt x="36363" y="6876"/>
                    <a:pt x="36333" y="6473"/>
                    <a:pt x="36453" y="6055"/>
                  </a:cubicBezTo>
                  <a:cubicBezTo>
                    <a:pt x="36513" y="5637"/>
                    <a:pt x="36722" y="5263"/>
                    <a:pt x="37080" y="4935"/>
                  </a:cubicBezTo>
                  <a:cubicBezTo>
                    <a:pt x="37438" y="4607"/>
                    <a:pt x="37946" y="4442"/>
                    <a:pt x="38603" y="4442"/>
                  </a:cubicBezTo>
                  <a:cubicBezTo>
                    <a:pt x="40753" y="4562"/>
                    <a:pt x="43053" y="4786"/>
                    <a:pt x="45502" y="5114"/>
                  </a:cubicBezTo>
                  <a:cubicBezTo>
                    <a:pt x="47951" y="5443"/>
                    <a:pt x="50250" y="5935"/>
                    <a:pt x="52401" y="6593"/>
                  </a:cubicBezTo>
                  <a:cubicBezTo>
                    <a:pt x="52759" y="6772"/>
                    <a:pt x="53072" y="7115"/>
                    <a:pt x="53341" y="7623"/>
                  </a:cubicBezTo>
                  <a:cubicBezTo>
                    <a:pt x="53610" y="8131"/>
                    <a:pt x="53625" y="8713"/>
                    <a:pt x="53386" y="9370"/>
                  </a:cubicBezTo>
                  <a:cubicBezTo>
                    <a:pt x="53147" y="10087"/>
                    <a:pt x="52968" y="10893"/>
                    <a:pt x="52849" y="11789"/>
                  </a:cubicBezTo>
                  <a:cubicBezTo>
                    <a:pt x="52729" y="12685"/>
                    <a:pt x="52669" y="13611"/>
                    <a:pt x="52669" y="14566"/>
                  </a:cubicBezTo>
                  <a:lnTo>
                    <a:pt x="52669" y="33829"/>
                  </a:lnTo>
                  <a:lnTo>
                    <a:pt x="61897" y="33560"/>
                  </a:lnTo>
                  <a:lnTo>
                    <a:pt x="61897" y="12147"/>
                  </a:lnTo>
                  <a:cubicBezTo>
                    <a:pt x="61897" y="10714"/>
                    <a:pt x="61778" y="9504"/>
                    <a:pt x="61539" y="8519"/>
                  </a:cubicBezTo>
                  <a:cubicBezTo>
                    <a:pt x="61300" y="7533"/>
                    <a:pt x="60792" y="6772"/>
                    <a:pt x="60016" y="6234"/>
                  </a:cubicBezTo>
                  <a:cubicBezTo>
                    <a:pt x="59240" y="5697"/>
                    <a:pt x="58284" y="5189"/>
                    <a:pt x="57149" y="4711"/>
                  </a:cubicBezTo>
                  <a:cubicBezTo>
                    <a:pt x="56014" y="4233"/>
                    <a:pt x="54790" y="3875"/>
                    <a:pt x="53476" y="3636"/>
                  </a:cubicBezTo>
                  <a:cubicBezTo>
                    <a:pt x="52998" y="3576"/>
                    <a:pt x="52684" y="3337"/>
                    <a:pt x="52535" y="2919"/>
                  </a:cubicBezTo>
                  <a:cubicBezTo>
                    <a:pt x="52386" y="2501"/>
                    <a:pt x="52341" y="2083"/>
                    <a:pt x="52401" y="1665"/>
                  </a:cubicBezTo>
                  <a:cubicBezTo>
                    <a:pt x="52520" y="1247"/>
                    <a:pt x="52759" y="873"/>
                    <a:pt x="53117" y="545"/>
                  </a:cubicBezTo>
                  <a:cubicBezTo>
                    <a:pt x="53476" y="216"/>
                    <a:pt x="53983" y="52"/>
                    <a:pt x="54640" y="52"/>
                  </a:cubicBezTo>
                  <a:cubicBezTo>
                    <a:pt x="56791" y="172"/>
                    <a:pt x="59210" y="411"/>
                    <a:pt x="61897" y="769"/>
                  </a:cubicBezTo>
                  <a:cubicBezTo>
                    <a:pt x="64585" y="1127"/>
                    <a:pt x="67004" y="1635"/>
                    <a:pt x="69155" y="2292"/>
                  </a:cubicBezTo>
                  <a:cubicBezTo>
                    <a:pt x="69573" y="2471"/>
                    <a:pt x="69901" y="2815"/>
                    <a:pt x="70140" y="3322"/>
                  </a:cubicBezTo>
                  <a:cubicBezTo>
                    <a:pt x="70379" y="3830"/>
                    <a:pt x="70409" y="4412"/>
                    <a:pt x="70230" y="5069"/>
                  </a:cubicBezTo>
                  <a:cubicBezTo>
                    <a:pt x="69931" y="5846"/>
                    <a:pt x="69707" y="6712"/>
                    <a:pt x="69558" y="7668"/>
                  </a:cubicBezTo>
                  <a:cubicBezTo>
                    <a:pt x="69408" y="8623"/>
                    <a:pt x="69334" y="9549"/>
                    <a:pt x="69334" y="10445"/>
                  </a:cubicBezTo>
                  <a:moveTo>
                    <a:pt x="36722" y="20121"/>
                  </a:moveTo>
                  <a:lnTo>
                    <a:pt x="36722" y="49687"/>
                  </a:lnTo>
                  <a:cubicBezTo>
                    <a:pt x="36722" y="51718"/>
                    <a:pt x="36229" y="53584"/>
                    <a:pt x="35243" y="55287"/>
                  </a:cubicBezTo>
                  <a:cubicBezTo>
                    <a:pt x="34258" y="56989"/>
                    <a:pt x="33317" y="57840"/>
                    <a:pt x="32421" y="57840"/>
                  </a:cubicBezTo>
                  <a:cubicBezTo>
                    <a:pt x="31943" y="57840"/>
                    <a:pt x="31525" y="57721"/>
                    <a:pt x="31167" y="57482"/>
                  </a:cubicBezTo>
                  <a:cubicBezTo>
                    <a:pt x="30808" y="57243"/>
                    <a:pt x="30510" y="56974"/>
                    <a:pt x="30271" y="56675"/>
                  </a:cubicBezTo>
                  <a:cubicBezTo>
                    <a:pt x="30032" y="56317"/>
                    <a:pt x="29823" y="55959"/>
                    <a:pt x="29644" y="55600"/>
                  </a:cubicBezTo>
                  <a:cubicBezTo>
                    <a:pt x="29465" y="55242"/>
                    <a:pt x="29345" y="54943"/>
                    <a:pt x="29285" y="54704"/>
                  </a:cubicBezTo>
                  <a:lnTo>
                    <a:pt x="14323" y="55063"/>
                  </a:lnTo>
                  <a:cubicBezTo>
                    <a:pt x="14144" y="55361"/>
                    <a:pt x="13950" y="55720"/>
                    <a:pt x="13741" y="56138"/>
                  </a:cubicBezTo>
                  <a:cubicBezTo>
                    <a:pt x="13532" y="56556"/>
                    <a:pt x="13278" y="56974"/>
                    <a:pt x="12979" y="57392"/>
                  </a:cubicBezTo>
                  <a:cubicBezTo>
                    <a:pt x="12621" y="57810"/>
                    <a:pt x="12233" y="58184"/>
                    <a:pt x="11815" y="58512"/>
                  </a:cubicBezTo>
                  <a:cubicBezTo>
                    <a:pt x="11396" y="58841"/>
                    <a:pt x="10919" y="59005"/>
                    <a:pt x="10381" y="59005"/>
                  </a:cubicBezTo>
                  <a:cubicBezTo>
                    <a:pt x="9545" y="59124"/>
                    <a:pt x="8783" y="58557"/>
                    <a:pt x="8096" y="57303"/>
                  </a:cubicBezTo>
                  <a:cubicBezTo>
                    <a:pt x="7410" y="56048"/>
                    <a:pt x="7036" y="53958"/>
                    <a:pt x="6976" y="51031"/>
                  </a:cubicBezTo>
                  <a:lnTo>
                    <a:pt x="6976" y="25318"/>
                  </a:lnTo>
                  <a:cubicBezTo>
                    <a:pt x="6976" y="24720"/>
                    <a:pt x="6932" y="24033"/>
                    <a:pt x="6842" y="23257"/>
                  </a:cubicBezTo>
                  <a:cubicBezTo>
                    <a:pt x="6752" y="22481"/>
                    <a:pt x="6439" y="21853"/>
                    <a:pt x="5901" y="21375"/>
                  </a:cubicBezTo>
                  <a:cubicBezTo>
                    <a:pt x="5364" y="20898"/>
                    <a:pt x="4647" y="20494"/>
                    <a:pt x="3751" y="20166"/>
                  </a:cubicBezTo>
                  <a:cubicBezTo>
                    <a:pt x="2855" y="19837"/>
                    <a:pt x="1929" y="19584"/>
                    <a:pt x="974" y="19404"/>
                  </a:cubicBezTo>
                  <a:cubicBezTo>
                    <a:pt x="615" y="19404"/>
                    <a:pt x="361" y="19225"/>
                    <a:pt x="212" y="18867"/>
                  </a:cubicBezTo>
                  <a:cubicBezTo>
                    <a:pt x="63" y="18508"/>
                    <a:pt x="18" y="18120"/>
                    <a:pt x="78" y="17702"/>
                  </a:cubicBezTo>
                  <a:cubicBezTo>
                    <a:pt x="137" y="17284"/>
                    <a:pt x="302" y="16911"/>
                    <a:pt x="571" y="16582"/>
                  </a:cubicBezTo>
                  <a:cubicBezTo>
                    <a:pt x="839" y="16254"/>
                    <a:pt x="1242" y="16060"/>
                    <a:pt x="1780" y="16000"/>
                  </a:cubicBezTo>
                  <a:cubicBezTo>
                    <a:pt x="3393" y="15940"/>
                    <a:pt x="5364" y="16030"/>
                    <a:pt x="7693" y="16269"/>
                  </a:cubicBezTo>
                  <a:cubicBezTo>
                    <a:pt x="10023" y="16508"/>
                    <a:pt x="12053" y="16836"/>
                    <a:pt x="13786" y="17254"/>
                  </a:cubicBezTo>
                  <a:cubicBezTo>
                    <a:pt x="14204" y="17433"/>
                    <a:pt x="14517" y="17807"/>
                    <a:pt x="14726" y="18374"/>
                  </a:cubicBezTo>
                  <a:cubicBezTo>
                    <a:pt x="14935" y="18942"/>
                    <a:pt x="14950" y="19524"/>
                    <a:pt x="14771" y="20121"/>
                  </a:cubicBezTo>
                  <a:cubicBezTo>
                    <a:pt x="14711" y="20300"/>
                    <a:pt x="14667" y="20509"/>
                    <a:pt x="14637" y="20748"/>
                  </a:cubicBezTo>
                  <a:cubicBezTo>
                    <a:pt x="14607" y="20987"/>
                    <a:pt x="14562" y="21286"/>
                    <a:pt x="14502" y="21644"/>
                  </a:cubicBezTo>
                  <a:cubicBezTo>
                    <a:pt x="14502" y="21943"/>
                    <a:pt x="14487" y="22271"/>
                    <a:pt x="14458" y="22630"/>
                  </a:cubicBezTo>
                  <a:cubicBezTo>
                    <a:pt x="14428" y="22988"/>
                    <a:pt x="14413" y="23347"/>
                    <a:pt x="14413" y="23705"/>
                  </a:cubicBezTo>
                  <a:lnTo>
                    <a:pt x="14413" y="29618"/>
                  </a:lnTo>
                  <a:lnTo>
                    <a:pt x="29196" y="29260"/>
                  </a:lnTo>
                  <a:lnTo>
                    <a:pt x="29196" y="21734"/>
                  </a:lnTo>
                  <a:cubicBezTo>
                    <a:pt x="29196" y="21137"/>
                    <a:pt x="29136" y="20465"/>
                    <a:pt x="29017" y="19718"/>
                  </a:cubicBezTo>
                  <a:cubicBezTo>
                    <a:pt x="28897" y="18971"/>
                    <a:pt x="28598" y="18359"/>
                    <a:pt x="28121" y="17881"/>
                  </a:cubicBezTo>
                  <a:cubicBezTo>
                    <a:pt x="27643" y="17403"/>
                    <a:pt x="26881" y="16985"/>
                    <a:pt x="25836" y="16627"/>
                  </a:cubicBezTo>
                  <a:cubicBezTo>
                    <a:pt x="24791" y="16269"/>
                    <a:pt x="23790" y="16000"/>
                    <a:pt x="22835" y="15821"/>
                  </a:cubicBezTo>
                  <a:cubicBezTo>
                    <a:pt x="22476" y="15821"/>
                    <a:pt x="22237" y="15641"/>
                    <a:pt x="22118" y="15283"/>
                  </a:cubicBezTo>
                  <a:cubicBezTo>
                    <a:pt x="21998" y="14925"/>
                    <a:pt x="21969" y="14536"/>
                    <a:pt x="22028" y="14118"/>
                  </a:cubicBezTo>
                  <a:cubicBezTo>
                    <a:pt x="22088" y="13700"/>
                    <a:pt x="22252" y="13327"/>
                    <a:pt x="22521" y="12998"/>
                  </a:cubicBezTo>
                  <a:cubicBezTo>
                    <a:pt x="22790" y="12670"/>
                    <a:pt x="23193" y="12476"/>
                    <a:pt x="23731" y="12416"/>
                  </a:cubicBezTo>
                  <a:cubicBezTo>
                    <a:pt x="25284" y="12416"/>
                    <a:pt x="27314" y="12536"/>
                    <a:pt x="29823" y="12774"/>
                  </a:cubicBezTo>
                  <a:cubicBezTo>
                    <a:pt x="32332" y="13013"/>
                    <a:pt x="34452" y="13342"/>
                    <a:pt x="36184" y="13760"/>
                  </a:cubicBezTo>
                  <a:cubicBezTo>
                    <a:pt x="36542" y="13939"/>
                    <a:pt x="36826" y="14312"/>
                    <a:pt x="37035" y="14880"/>
                  </a:cubicBezTo>
                  <a:cubicBezTo>
                    <a:pt x="37244" y="15447"/>
                    <a:pt x="37259" y="16030"/>
                    <a:pt x="37080" y="16627"/>
                  </a:cubicBezTo>
                  <a:cubicBezTo>
                    <a:pt x="37020" y="16806"/>
                    <a:pt x="36976" y="17015"/>
                    <a:pt x="36946" y="17254"/>
                  </a:cubicBezTo>
                  <a:cubicBezTo>
                    <a:pt x="36916" y="17493"/>
                    <a:pt x="36871" y="17762"/>
                    <a:pt x="36811" y="18061"/>
                  </a:cubicBezTo>
                  <a:cubicBezTo>
                    <a:pt x="36811" y="18359"/>
                    <a:pt x="36796" y="18688"/>
                    <a:pt x="36766" y="19046"/>
                  </a:cubicBezTo>
                  <a:cubicBezTo>
                    <a:pt x="36737" y="19404"/>
                    <a:pt x="36722" y="19763"/>
                    <a:pt x="36722" y="20121"/>
                  </a:cubicBezTo>
                  <a:moveTo>
                    <a:pt x="29196" y="33829"/>
                  </a:moveTo>
                  <a:lnTo>
                    <a:pt x="14413" y="34098"/>
                  </a:lnTo>
                  <a:lnTo>
                    <a:pt x="14413" y="50673"/>
                  </a:lnTo>
                  <a:lnTo>
                    <a:pt x="29196" y="50225"/>
                  </a:lnTo>
                  <a:lnTo>
                    <a:pt x="29196" y="33829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5" name="자유형: 도형 694">
              <a:extLst>
                <a:ext uri="{FF2B5EF4-FFF2-40B4-BE49-F238E27FC236}">
                  <a16:creationId xmlns:a16="http://schemas.microsoft.com/office/drawing/2014/main" id="{65E60643-AC82-4EB0-9082-182420CF603A}"/>
                </a:ext>
              </a:extLst>
            </p:cNvPr>
            <p:cNvSpPr/>
            <p:nvPr/>
          </p:nvSpPr>
          <p:spPr>
            <a:xfrm>
              <a:off x="7437176" y="3498741"/>
              <a:ext cx="65159" cy="81449"/>
            </a:xfrm>
            <a:custGeom>
              <a:avLst/>
              <a:gdLst>
                <a:gd name="connsiteX0" fmla="*/ 65414 w 65159"/>
                <a:gd name="connsiteY0" fmla="*/ 10535 h 81448"/>
                <a:gd name="connsiteX1" fmla="*/ 65414 w 65159"/>
                <a:gd name="connsiteY1" fmla="*/ 31320 h 81448"/>
                <a:gd name="connsiteX2" fmla="*/ 63891 w 65159"/>
                <a:gd name="connsiteY2" fmla="*/ 42340 h 81448"/>
                <a:gd name="connsiteX3" fmla="*/ 60665 w 65159"/>
                <a:gd name="connsiteY3" fmla="*/ 46462 h 81448"/>
                <a:gd name="connsiteX4" fmla="*/ 58426 w 65159"/>
                <a:gd name="connsiteY4" fmla="*/ 43416 h 81448"/>
                <a:gd name="connsiteX5" fmla="*/ 57709 w 65159"/>
                <a:gd name="connsiteY5" fmla="*/ 35352 h 81448"/>
                <a:gd name="connsiteX6" fmla="*/ 57709 w 65159"/>
                <a:gd name="connsiteY6" fmla="*/ 12147 h 81448"/>
                <a:gd name="connsiteX7" fmla="*/ 57306 w 65159"/>
                <a:gd name="connsiteY7" fmla="*/ 8564 h 81448"/>
                <a:gd name="connsiteX8" fmla="*/ 55827 w 65159"/>
                <a:gd name="connsiteY8" fmla="*/ 6324 h 81448"/>
                <a:gd name="connsiteX9" fmla="*/ 52288 w 65159"/>
                <a:gd name="connsiteY9" fmla="*/ 4621 h 81448"/>
                <a:gd name="connsiteX10" fmla="*/ 48391 w 65159"/>
                <a:gd name="connsiteY10" fmla="*/ 3636 h 81448"/>
                <a:gd name="connsiteX11" fmla="*/ 47405 w 65159"/>
                <a:gd name="connsiteY11" fmla="*/ 2919 h 81448"/>
                <a:gd name="connsiteX12" fmla="*/ 47316 w 65159"/>
                <a:gd name="connsiteY12" fmla="*/ 1665 h 81448"/>
                <a:gd name="connsiteX13" fmla="*/ 47943 w 65159"/>
                <a:gd name="connsiteY13" fmla="*/ 545 h 81448"/>
                <a:gd name="connsiteX14" fmla="*/ 49466 w 65159"/>
                <a:gd name="connsiteY14" fmla="*/ 52 h 81448"/>
                <a:gd name="connsiteX15" fmla="*/ 57440 w 65159"/>
                <a:gd name="connsiteY15" fmla="*/ 724 h 81448"/>
                <a:gd name="connsiteX16" fmla="*/ 65235 w 65159"/>
                <a:gd name="connsiteY16" fmla="*/ 2292 h 81448"/>
                <a:gd name="connsiteX17" fmla="*/ 66131 w 65159"/>
                <a:gd name="connsiteY17" fmla="*/ 3322 h 81448"/>
                <a:gd name="connsiteX18" fmla="*/ 66220 w 65159"/>
                <a:gd name="connsiteY18" fmla="*/ 5069 h 81448"/>
                <a:gd name="connsiteX19" fmla="*/ 65593 w 65159"/>
                <a:gd name="connsiteY19" fmla="*/ 7757 h 81448"/>
                <a:gd name="connsiteX20" fmla="*/ 65414 w 65159"/>
                <a:gd name="connsiteY20" fmla="*/ 10535 h 81448"/>
                <a:gd name="connsiteX21" fmla="*/ 42119 w 65159"/>
                <a:gd name="connsiteY21" fmla="*/ 10087 h 81448"/>
                <a:gd name="connsiteX22" fmla="*/ 43777 w 65159"/>
                <a:gd name="connsiteY22" fmla="*/ 11475 h 81448"/>
                <a:gd name="connsiteX23" fmla="*/ 43463 w 65159"/>
                <a:gd name="connsiteY23" fmla="*/ 13760 h 81448"/>
                <a:gd name="connsiteX24" fmla="*/ 42836 w 65159"/>
                <a:gd name="connsiteY24" fmla="*/ 14880 h 81448"/>
                <a:gd name="connsiteX25" fmla="*/ 42119 w 65159"/>
                <a:gd name="connsiteY25" fmla="*/ 16089 h 81448"/>
                <a:gd name="connsiteX26" fmla="*/ 41403 w 65159"/>
                <a:gd name="connsiteY26" fmla="*/ 17209 h 81448"/>
                <a:gd name="connsiteX27" fmla="*/ 40776 w 65159"/>
                <a:gd name="connsiteY27" fmla="*/ 18329 h 81448"/>
                <a:gd name="connsiteX28" fmla="*/ 33608 w 65159"/>
                <a:gd name="connsiteY28" fmla="*/ 28991 h 81448"/>
                <a:gd name="connsiteX29" fmla="*/ 24649 w 65159"/>
                <a:gd name="connsiteY29" fmla="*/ 38398 h 81448"/>
                <a:gd name="connsiteX30" fmla="*/ 14973 w 65159"/>
                <a:gd name="connsiteY30" fmla="*/ 45969 h 81448"/>
                <a:gd name="connsiteX31" fmla="*/ 5744 w 65159"/>
                <a:gd name="connsiteY31" fmla="*/ 51121 h 81448"/>
                <a:gd name="connsiteX32" fmla="*/ 2474 w 65159"/>
                <a:gd name="connsiteY32" fmla="*/ 52196 h 81448"/>
                <a:gd name="connsiteX33" fmla="*/ 638 w 65159"/>
                <a:gd name="connsiteY33" fmla="*/ 52017 h 81448"/>
                <a:gd name="connsiteX34" fmla="*/ 55 w 65159"/>
                <a:gd name="connsiteY34" fmla="*/ 51121 h 81448"/>
                <a:gd name="connsiteX35" fmla="*/ 906 w 65159"/>
                <a:gd name="connsiteY35" fmla="*/ 50135 h 81448"/>
                <a:gd name="connsiteX36" fmla="*/ 10134 w 65159"/>
                <a:gd name="connsiteY36" fmla="*/ 43998 h 81448"/>
                <a:gd name="connsiteX37" fmla="*/ 19094 w 65159"/>
                <a:gd name="connsiteY37" fmla="*/ 35710 h 81448"/>
                <a:gd name="connsiteX38" fmla="*/ 27202 w 65159"/>
                <a:gd name="connsiteY38" fmla="*/ 25855 h 81448"/>
                <a:gd name="connsiteX39" fmla="*/ 33877 w 65159"/>
                <a:gd name="connsiteY39" fmla="*/ 14835 h 81448"/>
                <a:gd name="connsiteX40" fmla="*/ 26530 w 65159"/>
                <a:gd name="connsiteY40" fmla="*/ 15373 h 81448"/>
                <a:gd name="connsiteX41" fmla="*/ 21244 w 65159"/>
                <a:gd name="connsiteY41" fmla="*/ 15821 h 81448"/>
                <a:gd name="connsiteX42" fmla="*/ 18153 w 65159"/>
                <a:gd name="connsiteY42" fmla="*/ 16403 h 81448"/>
                <a:gd name="connsiteX43" fmla="*/ 15331 w 65159"/>
                <a:gd name="connsiteY43" fmla="*/ 17254 h 81448"/>
                <a:gd name="connsiteX44" fmla="*/ 13584 w 65159"/>
                <a:gd name="connsiteY44" fmla="*/ 17747 h 81448"/>
                <a:gd name="connsiteX45" fmla="*/ 11120 w 65159"/>
                <a:gd name="connsiteY45" fmla="*/ 17344 h 81448"/>
                <a:gd name="connsiteX46" fmla="*/ 8522 w 65159"/>
                <a:gd name="connsiteY46" fmla="*/ 16313 h 81448"/>
                <a:gd name="connsiteX47" fmla="*/ 5296 w 65159"/>
                <a:gd name="connsiteY47" fmla="*/ 14477 h 81448"/>
                <a:gd name="connsiteX48" fmla="*/ 3325 w 65159"/>
                <a:gd name="connsiteY48" fmla="*/ 11879 h 81448"/>
                <a:gd name="connsiteX49" fmla="*/ 6461 w 65159"/>
                <a:gd name="connsiteY49" fmla="*/ 11072 h 81448"/>
                <a:gd name="connsiteX50" fmla="*/ 8387 w 65159"/>
                <a:gd name="connsiteY50" fmla="*/ 11251 h 81448"/>
                <a:gd name="connsiteX51" fmla="*/ 10851 w 65159"/>
                <a:gd name="connsiteY51" fmla="*/ 11431 h 81448"/>
                <a:gd name="connsiteX52" fmla="*/ 13629 w 65159"/>
                <a:gd name="connsiteY52" fmla="*/ 11565 h 81448"/>
                <a:gd name="connsiteX53" fmla="*/ 16585 w 65159"/>
                <a:gd name="connsiteY53" fmla="*/ 11610 h 81448"/>
                <a:gd name="connsiteX54" fmla="*/ 23753 w 65159"/>
                <a:gd name="connsiteY54" fmla="*/ 11520 h 81448"/>
                <a:gd name="connsiteX55" fmla="*/ 30920 w 65159"/>
                <a:gd name="connsiteY55" fmla="*/ 10983 h 81448"/>
                <a:gd name="connsiteX56" fmla="*/ 32085 w 65159"/>
                <a:gd name="connsiteY56" fmla="*/ 10759 h 81448"/>
                <a:gd name="connsiteX57" fmla="*/ 33070 w 65159"/>
                <a:gd name="connsiteY57" fmla="*/ 10355 h 81448"/>
                <a:gd name="connsiteX58" fmla="*/ 33384 w 65159"/>
                <a:gd name="connsiteY58" fmla="*/ 10266 h 81448"/>
                <a:gd name="connsiteX59" fmla="*/ 33877 w 65159"/>
                <a:gd name="connsiteY59" fmla="*/ 10087 h 81448"/>
                <a:gd name="connsiteX60" fmla="*/ 34325 w 65159"/>
                <a:gd name="connsiteY60" fmla="*/ 9952 h 81448"/>
                <a:gd name="connsiteX61" fmla="*/ 34952 w 65159"/>
                <a:gd name="connsiteY61" fmla="*/ 9907 h 81448"/>
                <a:gd name="connsiteX62" fmla="*/ 38625 w 65159"/>
                <a:gd name="connsiteY62" fmla="*/ 9907 h 81448"/>
                <a:gd name="connsiteX63" fmla="*/ 42119 w 65159"/>
                <a:gd name="connsiteY63" fmla="*/ 10087 h 81448"/>
                <a:gd name="connsiteX64" fmla="*/ 32085 w 65159"/>
                <a:gd name="connsiteY64" fmla="*/ 82747 h 81448"/>
                <a:gd name="connsiteX65" fmla="*/ 25589 w 65159"/>
                <a:gd name="connsiteY65" fmla="*/ 81807 h 81448"/>
                <a:gd name="connsiteX66" fmla="*/ 22857 w 65159"/>
                <a:gd name="connsiteY66" fmla="*/ 76655 h 81448"/>
                <a:gd name="connsiteX67" fmla="*/ 22857 w 65159"/>
                <a:gd name="connsiteY67" fmla="*/ 70294 h 81448"/>
                <a:gd name="connsiteX68" fmla="*/ 21558 w 65159"/>
                <a:gd name="connsiteY68" fmla="*/ 67651 h 81448"/>
                <a:gd name="connsiteX69" fmla="*/ 18108 w 65159"/>
                <a:gd name="connsiteY69" fmla="*/ 66710 h 81448"/>
                <a:gd name="connsiteX70" fmla="*/ 16809 w 65159"/>
                <a:gd name="connsiteY70" fmla="*/ 66128 h 81448"/>
                <a:gd name="connsiteX71" fmla="*/ 16496 w 65159"/>
                <a:gd name="connsiteY71" fmla="*/ 64918 h 81448"/>
                <a:gd name="connsiteX72" fmla="*/ 17033 w 65159"/>
                <a:gd name="connsiteY72" fmla="*/ 63664 h 81448"/>
                <a:gd name="connsiteX73" fmla="*/ 18377 w 65159"/>
                <a:gd name="connsiteY73" fmla="*/ 63037 h 81448"/>
                <a:gd name="connsiteX74" fmla="*/ 24201 w 65159"/>
                <a:gd name="connsiteY74" fmla="*/ 63216 h 81448"/>
                <a:gd name="connsiteX75" fmla="*/ 31368 w 65159"/>
                <a:gd name="connsiteY75" fmla="*/ 63843 h 81448"/>
                <a:gd name="connsiteX76" fmla="*/ 36341 w 65159"/>
                <a:gd name="connsiteY76" fmla="*/ 63933 h 81448"/>
                <a:gd name="connsiteX77" fmla="*/ 43374 w 65159"/>
                <a:gd name="connsiteY77" fmla="*/ 63843 h 81448"/>
                <a:gd name="connsiteX78" fmla="*/ 50496 w 65159"/>
                <a:gd name="connsiteY78" fmla="*/ 63798 h 81448"/>
                <a:gd name="connsiteX79" fmla="*/ 55559 w 65159"/>
                <a:gd name="connsiteY79" fmla="*/ 63664 h 81448"/>
                <a:gd name="connsiteX80" fmla="*/ 56006 w 65159"/>
                <a:gd name="connsiteY80" fmla="*/ 53629 h 81448"/>
                <a:gd name="connsiteX81" fmla="*/ 51572 w 65159"/>
                <a:gd name="connsiteY81" fmla="*/ 53674 h 81448"/>
                <a:gd name="connsiteX82" fmla="*/ 45345 w 65159"/>
                <a:gd name="connsiteY82" fmla="*/ 53719 h 81448"/>
                <a:gd name="connsiteX83" fmla="*/ 39387 w 65159"/>
                <a:gd name="connsiteY83" fmla="*/ 53764 h 81448"/>
                <a:gd name="connsiteX84" fmla="*/ 35758 w 65159"/>
                <a:gd name="connsiteY84" fmla="*/ 53808 h 81448"/>
                <a:gd name="connsiteX85" fmla="*/ 32264 w 65159"/>
                <a:gd name="connsiteY85" fmla="*/ 54570 h 81448"/>
                <a:gd name="connsiteX86" fmla="*/ 29935 w 65159"/>
                <a:gd name="connsiteY86" fmla="*/ 55332 h 81448"/>
                <a:gd name="connsiteX87" fmla="*/ 28053 w 65159"/>
                <a:gd name="connsiteY87" fmla="*/ 55780 h 81448"/>
                <a:gd name="connsiteX88" fmla="*/ 25365 w 65159"/>
                <a:gd name="connsiteY88" fmla="*/ 55332 h 81448"/>
                <a:gd name="connsiteX89" fmla="*/ 21961 w 65159"/>
                <a:gd name="connsiteY89" fmla="*/ 53853 h 81448"/>
                <a:gd name="connsiteX90" fmla="*/ 18556 w 65159"/>
                <a:gd name="connsiteY90" fmla="*/ 51748 h 81448"/>
                <a:gd name="connsiteX91" fmla="*/ 17616 w 65159"/>
                <a:gd name="connsiteY91" fmla="*/ 49777 h 81448"/>
                <a:gd name="connsiteX92" fmla="*/ 19811 w 65159"/>
                <a:gd name="connsiteY92" fmla="*/ 49060 h 81448"/>
                <a:gd name="connsiteX93" fmla="*/ 25634 w 65159"/>
                <a:gd name="connsiteY93" fmla="*/ 49642 h 81448"/>
                <a:gd name="connsiteX94" fmla="*/ 31816 w 65159"/>
                <a:gd name="connsiteY94" fmla="*/ 49866 h 81448"/>
                <a:gd name="connsiteX95" fmla="*/ 35176 w 65159"/>
                <a:gd name="connsiteY95" fmla="*/ 50001 h 81448"/>
                <a:gd name="connsiteX96" fmla="*/ 40417 w 65159"/>
                <a:gd name="connsiteY96" fmla="*/ 50046 h 81448"/>
                <a:gd name="connsiteX97" fmla="*/ 46151 w 65159"/>
                <a:gd name="connsiteY97" fmla="*/ 50001 h 81448"/>
                <a:gd name="connsiteX98" fmla="*/ 51168 w 65159"/>
                <a:gd name="connsiteY98" fmla="*/ 49777 h 81448"/>
                <a:gd name="connsiteX99" fmla="*/ 53453 w 65159"/>
                <a:gd name="connsiteY99" fmla="*/ 49508 h 81448"/>
                <a:gd name="connsiteX100" fmla="*/ 54663 w 65159"/>
                <a:gd name="connsiteY100" fmla="*/ 49150 h 81448"/>
                <a:gd name="connsiteX101" fmla="*/ 54976 w 65159"/>
                <a:gd name="connsiteY101" fmla="*/ 49060 h 81448"/>
                <a:gd name="connsiteX102" fmla="*/ 55379 w 65159"/>
                <a:gd name="connsiteY102" fmla="*/ 48791 h 81448"/>
                <a:gd name="connsiteX103" fmla="*/ 55872 w 65159"/>
                <a:gd name="connsiteY103" fmla="*/ 48612 h 81448"/>
                <a:gd name="connsiteX104" fmla="*/ 56365 w 65159"/>
                <a:gd name="connsiteY104" fmla="*/ 48433 h 81448"/>
                <a:gd name="connsiteX105" fmla="*/ 60486 w 65159"/>
                <a:gd name="connsiteY105" fmla="*/ 48298 h 81448"/>
                <a:gd name="connsiteX106" fmla="*/ 64160 w 65159"/>
                <a:gd name="connsiteY106" fmla="*/ 48612 h 81448"/>
                <a:gd name="connsiteX107" fmla="*/ 65683 w 65159"/>
                <a:gd name="connsiteY107" fmla="*/ 49866 h 81448"/>
                <a:gd name="connsiteX108" fmla="*/ 65593 w 65159"/>
                <a:gd name="connsiteY108" fmla="*/ 51569 h 81448"/>
                <a:gd name="connsiteX109" fmla="*/ 65011 w 65159"/>
                <a:gd name="connsiteY109" fmla="*/ 52868 h 81448"/>
                <a:gd name="connsiteX110" fmla="*/ 64607 w 65159"/>
                <a:gd name="connsiteY110" fmla="*/ 54256 h 81448"/>
                <a:gd name="connsiteX111" fmla="*/ 62457 w 65159"/>
                <a:gd name="connsiteY111" fmla="*/ 63574 h 81448"/>
                <a:gd name="connsiteX112" fmla="*/ 64742 w 65159"/>
                <a:gd name="connsiteY112" fmla="*/ 64201 h 81448"/>
                <a:gd name="connsiteX113" fmla="*/ 65593 w 65159"/>
                <a:gd name="connsiteY113" fmla="*/ 65545 h 81448"/>
                <a:gd name="connsiteX114" fmla="*/ 64876 w 65159"/>
                <a:gd name="connsiteY114" fmla="*/ 67203 h 81448"/>
                <a:gd name="connsiteX115" fmla="*/ 61561 w 65159"/>
                <a:gd name="connsiteY115" fmla="*/ 67785 h 81448"/>
                <a:gd name="connsiteX116" fmla="*/ 55245 w 65159"/>
                <a:gd name="connsiteY116" fmla="*/ 67830 h 81448"/>
                <a:gd name="connsiteX117" fmla="*/ 46062 w 65159"/>
                <a:gd name="connsiteY117" fmla="*/ 67964 h 81448"/>
                <a:gd name="connsiteX118" fmla="*/ 36968 w 65159"/>
                <a:gd name="connsiteY118" fmla="*/ 68054 h 81448"/>
                <a:gd name="connsiteX119" fmla="*/ 31010 w 65159"/>
                <a:gd name="connsiteY119" fmla="*/ 68054 h 81448"/>
                <a:gd name="connsiteX120" fmla="*/ 31010 w 65159"/>
                <a:gd name="connsiteY120" fmla="*/ 75849 h 81448"/>
                <a:gd name="connsiteX121" fmla="*/ 31995 w 65159"/>
                <a:gd name="connsiteY121" fmla="*/ 77954 h 81448"/>
                <a:gd name="connsiteX122" fmla="*/ 34504 w 65159"/>
                <a:gd name="connsiteY122" fmla="*/ 78536 h 81448"/>
                <a:gd name="connsiteX123" fmla="*/ 50452 w 65159"/>
                <a:gd name="connsiteY123" fmla="*/ 78357 h 81448"/>
                <a:gd name="connsiteX124" fmla="*/ 53767 w 65159"/>
                <a:gd name="connsiteY124" fmla="*/ 78178 h 81448"/>
                <a:gd name="connsiteX125" fmla="*/ 57082 w 65159"/>
                <a:gd name="connsiteY125" fmla="*/ 77192 h 81448"/>
                <a:gd name="connsiteX126" fmla="*/ 58067 w 65159"/>
                <a:gd name="connsiteY126" fmla="*/ 76700 h 81448"/>
                <a:gd name="connsiteX127" fmla="*/ 59321 w 65159"/>
                <a:gd name="connsiteY127" fmla="*/ 76386 h 81448"/>
                <a:gd name="connsiteX128" fmla="*/ 63532 w 65159"/>
                <a:gd name="connsiteY128" fmla="*/ 76341 h 81448"/>
                <a:gd name="connsiteX129" fmla="*/ 67295 w 65159"/>
                <a:gd name="connsiteY129" fmla="*/ 76476 h 81448"/>
                <a:gd name="connsiteX130" fmla="*/ 70028 w 65159"/>
                <a:gd name="connsiteY130" fmla="*/ 77685 h 81448"/>
                <a:gd name="connsiteX131" fmla="*/ 70969 w 65159"/>
                <a:gd name="connsiteY131" fmla="*/ 79701 h 81448"/>
                <a:gd name="connsiteX132" fmla="*/ 69804 w 65159"/>
                <a:gd name="connsiteY132" fmla="*/ 81627 h 81448"/>
                <a:gd name="connsiteX133" fmla="*/ 66579 w 65159"/>
                <a:gd name="connsiteY133" fmla="*/ 82478 h 81448"/>
                <a:gd name="connsiteX134" fmla="*/ 32085 w 65159"/>
                <a:gd name="connsiteY134" fmla="*/ 82747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</a:cxnLst>
              <a:rect l="l" t="t" r="r" b="b"/>
              <a:pathLst>
                <a:path w="65159" h="81448">
                  <a:moveTo>
                    <a:pt x="65414" y="10535"/>
                  </a:moveTo>
                  <a:lnTo>
                    <a:pt x="65414" y="31320"/>
                  </a:lnTo>
                  <a:cubicBezTo>
                    <a:pt x="65414" y="35979"/>
                    <a:pt x="64906" y="39653"/>
                    <a:pt x="63891" y="42340"/>
                  </a:cubicBezTo>
                  <a:cubicBezTo>
                    <a:pt x="62875" y="45028"/>
                    <a:pt x="61800" y="46402"/>
                    <a:pt x="60665" y="46462"/>
                  </a:cubicBezTo>
                  <a:cubicBezTo>
                    <a:pt x="59650" y="46521"/>
                    <a:pt x="58903" y="45506"/>
                    <a:pt x="58426" y="43416"/>
                  </a:cubicBezTo>
                  <a:cubicBezTo>
                    <a:pt x="57948" y="41325"/>
                    <a:pt x="57709" y="38637"/>
                    <a:pt x="57709" y="35352"/>
                  </a:cubicBezTo>
                  <a:lnTo>
                    <a:pt x="57709" y="12147"/>
                  </a:lnTo>
                  <a:cubicBezTo>
                    <a:pt x="57709" y="10714"/>
                    <a:pt x="57574" y="9519"/>
                    <a:pt x="57306" y="8564"/>
                  </a:cubicBezTo>
                  <a:cubicBezTo>
                    <a:pt x="57037" y="7608"/>
                    <a:pt x="56544" y="6861"/>
                    <a:pt x="55827" y="6324"/>
                  </a:cubicBezTo>
                  <a:cubicBezTo>
                    <a:pt x="54812" y="5607"/>
                    <a:pt x="53632" y="5040"/>
                    <a:pt x="52288" y="4621"/>
                  </a:cubicBezTo>
                  <a:cubicBezTo>
                    <a:pt x="50944" y="4203"/>
                    <a:pt x="49645" y="3875"/>
                    <a:pt x="48391" y="3636"/>
                  </a:cubicBezTo>
                  <a:cubicBezTo>
                    <a:pt x="47913" y="3576"/>
                    <a:pt x="47585" y="3337"/>
                    <a:pt x="47405" y="2919"/>
                  </a:cubicBezTo>
                  <a:cubicBezTo>
                    <a:pt x="47226" y="2501"/>
                    <a:pt x="47196" y="2083"/>
                    <a:pt x="47316" y="1665"/>
                  </a:cubicBezTo>
                  <a:cubicBezTo>
                    <a:pt x="47376" y="1247"/>
                    <a:pt x="47585" y="873"/>
                    <a:pt x="47943" y="545"/>
                  </a:cubicBezTo>
                  <a:cubicBezTo>
                    <a:pt x="48301" y="216"/>
                    <a:pt x="48809" y="52"/>
                    <a:pt x="49466" y="52"/>
                  </a:cubicBezTo>
                  <a:cubicBezTo>
                    <a:pt x="51736" y="112"/>
                    <a:pt x="54394" y="336"/>
                    <a:pt x="57440" y="724"/>
                  </a:cubicBezTo>
                  <a:cubicBezTo>
                    <a:pt x="60486" y="1112"/>
                    <a:pt x="63084" y="1635"/>
                    <a:pt x="65235" y="2292"/>
                  </a:cubicBezTo>
                  <a:cubicBezTo>
                    <a:pt x="65593" y="2471"/>
                    <a:pt x="65892" y="2815"/>
                    <a:pt x="66131" y="3322"/>
                  </a:cubicBezTo>
                  <a:cubicBezTo>
                    <a:pt x="66369" y="3830"/>
                    <a:pt x="66399" y="4412"/>
                    <a:pt x="66220" y="5069"/>
                  </a:cubicBezTo>
                  <a:cubicBezTo>
                    <a:pt x="65922" y="5906"/>
                    <a:pt x="65713" y="6802"/>
                    <a:pt x="65593" y="7757"/>
                  </a:cubicBezTo>
                  <a:cubicBezTo>
                    <a:pt x="65474" y="8713"/>
                    <a:pt x="65414" y="9639"/>
                    <a:pt x="65414" y="10535"/>
                  </a:cubicBezTo>
                  <a:moveTo>
                    <a:pt x="42119" y="10087"/>
                  </a:moveTo>
                  <a:cubicBezTo>
                    <a:pt x="43075" y="10266"/>
                    <a:pt x="43628" y="10729"/>
                    <a:pt x="43777" y="11475"/>
                  </a:cubicBezTo>
                  <a:cubicBezTo>
                    <a:pt x="43926" y="12222"/>
                    <a:pt x="43822" y="12984"/>
                    <a:pt x="43463" y="13760"/>
                  </a:cubicBezTo>
                  <a:cubicBezTo>
                    <a:pt x="43284" y="14118"/>
                    <a:pt x="43075" y="14492"/>
                    <a:pt x="42836" y="14880"/>
                  </a:cubicBezTo>
                  <a:cubicBezTo>
                    <a:pt x="42597" y="15268"/>
                    <a:pt x="42358" y="15671"/>
                    <a:pt x="42119" y="16089"/>
                  </a:cubicBezTo>
                  <a:cubicBezTo>
                    <a:pt x="41881" y="16448"/>
                    <a:pt x="41642" y="16821"/>
                    <a:pt x="41403" y="17209"/>
                  </a:cubicBezTo>
                  <a:cubicBezTo>
                    <a:pt x="41164" y="17598"/>
                    <a:pt x="40955" y="17971"/>
                    <a:pt x="40776" y="18329"/>
                  </a:cubicBezTo>
                  <a:cubicBezTo>
                    <a:pt x="38804" y="22033"/>
                    <a:pt x="36415" y="25586"/>
                    <a:pt x="33608" y="28991"/>
                  </a:cubicBezTo>
                  <a:cubicBezTo>
                    <a:pt x="30801" y="32396"/>
                    <a:pt x="27814" y="35531"/>
                    <a:pt x="24649" y="38398"/>
                  </a:cubicBezTo>
                  <a:cubicBezTo>
                    <a:pt x="21483" y="41265"/>
                    <a:pt x="18258" y="43789"/>
                    <a:pt x="14973" y="45969"/>
                  </a:cubicBezTo>
                  <a:cubicBezTo>
                    <a:pt x="11687" y="48149"/>
                    <a:pt x="8611" y="49866"/>
                    <a:pt x="5744" y="51121"/>
                  </a:cubicBezTo>
                  <a:cubicBezTo>
                    <a:pt x="4430" y="51778"/>
                    <a:pt x="3340" y="52136"/>
                    <a:pt x="2474" y="52196"/>
                  </a:cubicBezTo>
                  <a:cubicBezTo>
                    <a:pt x="1608" y="52255"/>
                    <a:pt x="996" y="52196"/>
                    <a:pt x="638" y="52017"/>
                  </a:cubicBezTo>
                  <a:cubicBezTo>
                    <a:pt x="219" y="51778"/>
                    <a:pt x="25" y="51479"/>
                    <a:pt x="55" y="51121"/>
                  </a:cubicBezTo>
                  <a:cubicBezTo>
                    <a:pt x="85" y="50762"/>
                    <a:pt x="369" y="50434"/>
                    <a:pt x="906" y="50135"/>
                  </a:cubicBezTo>
                  <a:cubicBezTo>
                    <a:pt x="3952" y="48522"/>
                    <a:pt x="7029" y="46477"/>
                    <a:pt x="10134" y="43998"/>
                  </a:cubicBezTo>
                  <a:cubicBezTo>
                    <a:pt x="13240" y="41519"/>
                    <a:pt x="16227" y="38757"/>
                    <a:pt x="19094" y="35710"/>
                  </a:cubicBezTo>
                  <a:cubicBezTo>
                    <a:pt x="21961" y="32664"/>
                    <a:pt x="24664" y="29379"/>
                    <a:pt x="27202" y="25855"/>
                  </a:cubicBezTo>
                  <a:cubicBezTo>
                    <a:pt x="29741" y="22331"/>
                    <a:pt x="31965" y="18658"/>
                    <a:pt x="33877" y="14835"/>
                  </a:cubicBezTo>
                  <a:cubicBezTo>
                    <a:pt x="31249" y="15014"/>
                    <a:pt x="28800" y="15194"/>
                    <a:pt x="26530" y="15373"/>
                  </a:cubicBezTo>
                  <a:cubicBezTo>
                    <a:pt x="24260" y="15552"/>
                    <a:pt x="22498" y="15701"/>
                    <a:pt x="21244" y="15821"/>
                  </a:cubicBezTo>
                  <a:cubicBezTo>
                    <a:pt x="20288" y="15940"/>
                    <a:pt x="19258" y="16134"/>
                    <a:pt x="18153" y="16403"/>
                  </a:cubicBezTo>
                  <a:cubicBezTo>
                    <a:pt x="17048" y="16672"/>
                    <a:pt x="16107" y="16955"/>
                    <a:pt x="15331" y="17254"/>
                  </a:cubicBezTo>
                  <a:cubicBezTo>
                    <a:pt x="14793" y="17493"/>
                    <a:pt x="14211" y="17657"/>
                    <a:pt x="13584" y="17747"/>
                  </a:cubicBezTo>
                  <a:cubicBezTo>
                    <a:pt x="12957" y="17837"/>
                    <a:pt x="12135" y="17702"/>
                    <a:pt x="11120" y="17344"/>
                  </a:cubicBezTo>
                  <a:cubicBezTo>
                    <a:pt x="10403" y="17165"/>
                    <a:pt x="9537" y="16821"/>
                    <a:pt x="8522" y="16313"/>
                  </a:cubicBezTo>
                  <a:cubicBezTo>
                    <a:pt x="7506" y="15806"/>
                    <a:pt x="6431" y="15194"/>
                    <a:pt x="5296" y="14477"/>
                  </a:cubicBezTo>
                  <a:cubicBezTo>
                    <a:pt x="3743" y="13402"/>
                    <a:pt x="3086" y="12536"/>
                    <a:pt x="3325" y="11879"/>
                  </a:cubicBezTo>
                  <a:cubicBezTo>
                    <a:pt x="3564" y="11221"/>
                    <a:pt x="4610" y="10953"/>
                    <a:pt x="6461" y="11072"/>
                  </a:cubicBezTo>
                  <a:cubicBezTo>
                    <a:pt x="6999" y="11132"/>
                    <a:pt x="7641" y="11192"/>
                    <a:pt x="8387" y="11251"/>
                  </a:cubicBezTo>
                  <a:cubicBezTo>
                    <a:pt x="9134" y="11311"/>
                    <a:pt x="9955" y="11371"/>
                    <a:pt x="10851" y="11431"/>
                  </a:cubicBezTo>
                  <a:cubicBezTo>
                    <a:pt x="11747" y="11490"/>
                    <a:pt x="12673" y="11535"/>
                    <a:pt x="13629" y="11565"/>
                  </a:cubicBezTo>
                  <a:cubicBezTo>
                    <a:pt x="14584" y="11595"/>
                    <a:pt x="15570" y="11610"/>
                    <a:pt x="16585" y="11610"/>
                  </a:cubicBezTo>
                  <a:cubicBezTo>
                    <a:pt x="18735" y="11610"/>
                    <a:pt x="21125" y="11580"/>
                    <a:pt x="23753" y="11520"/>
                  </a:cubicBezTo>
                  <a:cubicBezTo>
                    <a:pt x="26381" y="11460"/>
                    <a:pt x="28770" y="11281"/>
                    <a:pt x="30920" y="10983"/>
                  </a:cubicBezTo>
                  <a:cubicBezTo>
                    <a:pt x="31279" y="10983"/>
                    <a:pt x="31667" y="10908"/>
                    <a:pt x="32085" y="10759"/>
                  </a:cubicBezTo>
                  <a:cubicBezTo>
                    <a:pt x="32503" y="10609"/>
                    <a:pt x="32832" y="10475"/>
                    <a:pt x="33070" y="10355"/>
                  </a:cubicBezTo>
                  <a:cubicBezTo>
                    <a:pt x="33130" y="10355"/>
                    <a:pt x="33235" y="10326"/>
                    <a:pt x="33384" y="10266"/>
                  </a:cubicBezTo>
                  <a:cubicBezTo>
                    <a:pt x="33533" y="10206"/>
                    <a:pt x="33698" y="10146"/>
                    <a:pt x="33877" y="10087"/>
                  </a:cubicBezTo>
                  <a:cubicBezTo>
                    <a:pt x="33996" y="10027"/>
                    <a:pt x="34146" y="9982"/>
                    <a:pt x="34325" y="9952"/>
                  </a:cubicBezTo>
                  <a:cubicBezTo>
                    <a:pt x="34504" y="9922"/>
                    <a:pt x="34713" y="9907"/>
                    <a:pt x="34952" y="9907"/>
                  </a:cubicBezTo>
                  <a:cubicBezTo>
                    <a:pt x="36087" y="9907"/>
                    <a:pt x="37311" y="9907"/>
                    <a:pt x="38625" y="9907"/>
                  </a:cubicBezTo>
                  <a:cubicBezTo>
                    <a:pt x="39939" y="9907"/>
                    <a:pt x="41104" y="9967"/>
                    <a:pt x="42119" y="10087"/>
                  </a:cubicBezTo>
                  <a:moveTo>
                    <a:pt x="32085" y="82747"/>
                  </a:moveTo>
                  <a:cubicBezTo>
                    <a:pt x="29576" y="82747"/>
                    <a:pt x="27411" y="82434"/>
                    <a:pt x="25589" y="81807"/>
                  </a:cubicBezTo>
                  <a:cubicBezTo>
                    <a:pt x="23768" y="81179"/>
                    <a:pt x="22857" y="79462"/>
                    <a:pt x="22857" y="76655"/>
                  </a:cubicBezTo>
                  <a:lnTo>
                    <a:pt x="22857" y="70294"/>
                  </a:lnTo>
                  <a:cubicBezTo>
                    <a:pt x="22857" y="69039"/>
                    <a:pt x="22424" y="68158"/>
                    <a:pt x="21558" y="67651"/>
                  </a:cubicBezTo>
                  <a:cubicBezTo>
                    <a:pt x="20692" y="67143"/>
                    <a:pt x="19542" y="66829"/>
                    <a:pt x="18108" y="66710"/>
                  </a:cubicBezTo>
                  <a:cubicBezTo>
                    <a:pt x="17511" y="66710"/>
                    <a:pt x="17078" y="66516"/>
                    <a:pt x="16809" y="66128"/>
                  </a:cubicBezTo>
                  <a:cubicBezTo>
                    <a:pt x="16540" y="65739"/>
                    <a:pt x="16436" y="65336"/>
                    <a:pt x="16496" y="64918"/>
                  </a:cubicBezTo>
                  <a:cubicBezTo>
                    <a:pt x="16555" y="64440"/>
                    <a:pt x="16734" y="64022"/>
                    <a:pt x="17033" y="63664"/>
                  </a:cubicBezTo>
                  <a:cubicBezTo>
                    <a:pt x="17332" y="63305"/>
                    <a:pt x="17780" y="63096"/>
                    <a:pt x="18377" y="63037"/>
                  </a:cubicBezTo>
                  <a:cubicBezTo>
                    <a:pt x="19691" y="63037"/>
                    <a:pt x="21632" y="63096"/>
                    <a:pt x="24201" y="63216"/>
                  </a:cubicBezTo>
                  <a:cubicBezTo>
                    <a:pt x="26769" y="63335"/>
                    <a:pt x="29158" y="63544"/>
                    <a:pt x="31368" y="63843"/>
                  </a:cubicBezTo>
                  <a:cubicBezTo>
                    <a:pt x="32443" y="63903"/>
                    <a:pt x="34101" y="63933"/>
                    <a:pt x="36341" y="63933"/>
                  </a:cubicBezTo>
                  <a:cubicBezTo>
                    <a:pt x="38580" y="63933"/>
                    <a:pt x="40925" y="63903"/>
                    <a:pt x="43374" y="63843"/>
                  </a:cubicBezTo>
                  <a:cubicBezTo>
                    <a:pt x="45882" y="63843"/>
                    <a:pt x="48257" y="63828"/>
                    <a:pt x="50496" y="63798"/>
                  </a:cubicBezTo>
                  <a:cubicBezTo>
                    <a:pt x="52736" y="63768"/>
                    <a:pt x="54424" y="63723"/>
                    <a:pt x="55559" y="63664"/>
                  </a:cubicBezTo>
                  <a:lnTo>
                    <a:pt x="56006" y="53629"/>
                  </a:lnTo>
                  <a:cubicBezTo>
                    <a:pt x="55051" y="53629"/>
                    <a:pt x="53573" y="53644"/>
                    <a:pt x="51572" y="53674"/>
                  </a:cubicBezTo>
                  <a:cubicBezTo>
                    <a:pt x="49571" y="53704"/>
                    <a:pt x="47495" y="53719"/>
                    <a:pt x="45345" y="53719"/>
                  </a:cubicBezTo>
                  <a:cubicBezTo>
                    <a:pt x="43195" y="53719"/>
                    <a:pt x="41209" y="53734"/>
                    <a:pt x="39387" y="53764"/>
                  </a:cubicBezTo>
                  <a:cubicBezTo>
                    <a:pt x="37565" y="53794"/>
                    <a:pt x="36356" y="53808"/>
                    <a:pt x="35758" y="53808"/>
                  </a:cubicBezTo>
                  <a:cubicBezTo>
                    <a:pt x="34683" y="53928"/>
                    <a:pt x="33518" y="54182"/>
                    <a:pt x="32264" y="54570"/>
                  </a:cubicBezTo>
                  <a:cubicBezTo>
                    <a:pt x="31010" y="54958"/>
                    <a:pt x="30233" y="55212"/>
                    <a:pt x="29935" y="55332"/>
                  </a:cubicBezTo>
                  <a:cubicBezTo>
                    <a:pt x="29397" y="55511"/>
                    <a:pt x="28770" y="55660"/>
                    <a:pt x="28053" y="55780"/>
                  </a:cubicBezTo>
                  <a:cubicBezTo>
                    <a:pt x="27336" y="55899"/>
                    <a:pt x="26441" y="55750"/>
                    <a:pt x="25365" y="55332"/>
                  </a:cubicBezTo>
                  <a:cubicBezTo>
                    <a:pt x="24469" y="55033"/>
                    <a:pt x="23335" y="54540"/>
                    <a:pt x="21961" y="53853"/>
                  </a:cubicBezTo>
                  <a:cubicBezTo>
                    <a:pt x="20587" y="53166"/>
                    <a:pt x="19452" y="52465"/>
                    <a:pt x="18556" y="51748"/>
                  </a:cubicBezTo>
                  <a:cubicBezTo>
                    <a:pt x="17720" y="51091"/>
                    <a:pt x="17406" y="50434"/>
                    <a:pt x="17616" y="49777"/>
                  </a:cubicBezTo>
                  <a:cubicBezTo>
                    <a:pt x="17825" y="49120"/>
                    <a:pt x="18556" y="48881"/>
                    <a:pt x="19811" y="49060"/>
                  </a:cubicBezTo>
                  <a:cubicBezTo>
                    <a:pt x="21543" y="49299"/>
                    <a:pt x="23484" y="49493"/>
                    <a:pt x="25634" y="49642"/>
                  </a:cubicBezTo>
                  <a:cubicBezTo>
                    <a:pt x="27784" y="49792"/>
                    <a:pt x="29845" y="49866"/>
                    <a:pt x="31816" y="49866"/>
                  </a:cubicBezTo>
                  <a:cubicBezTo>
                    <a:pt x="32473" y="49926"/>
                    <a:pt x="33593" y="49971"/>
                    <a:pt x="35176" y="50001"/>
                  </a:cubicBezTo>
                  <a:cubicBezTo>
                    <a:pt x="36759" y="50031"/>
                    <a:pt x="38506" y="50046"/>
                    <a:pt x="40417" y="50046"/>
                  </a:cubicBezTo>
                  <a:cubicBezTo>
                    <a:pt x="42329" y="50046"/>
                    <a:pt x="44240" y="50031"/>
                    <a:pt x="46151" y="50001"/>
                  </a:cubicBezTo>
                  <a:cubicBezTo>
                    <a:pt x="48063" y="49971"/>
                    <a:pt x="49735" y="49896"/>
                    <a:pt x="51168" y="49777"/>
                  </a:cubicBezTo>
                  <a:cubicBezTo>
                    <a:pt x="52064" y="49717"/>
                    <a:pt x="52826" y="49627"/>
                    <a:pt x="53453" y="49508"/>
                  </a:cubicBezTo>
                  <a:cubicBezTo>
                    <a:pt x="54080" y="49388"/>
                    <a:pt x="54483" y="49269"/>
                    <a:pt x="54663" y="49150"/>
                  </a:cubicBezTo>
                  <a:cubicBezTo>
                    <a:pt x="54722" y="49150"/>
                    <a:pt x="54827" y="49120"/>
                    <a:pt x="54976" y="49060"/>
                  </a:cubicBezTo>
                  <a:cubicBezTo>
                    <a:pt x="55125" y="49000"/>
                    <a:pt x="55260" y="48911"/>
                    <a:pt x="55379" y="48791"/>
                  </a:cubicBezTo>
                  <a:cubicBezTo>
                    <a:pt x="55559" y="48731"/>
                    <a:pt x="55723" y="48672"/>
                    <a:pt x="55872" y="48612"/>
                  </a:cubicBezTo>
                  <a:cubicBezTo>
                    <a:pt x="56021" y="48552"/>
                    <a:pt x="56186" y="48493"/>
                    <a:pt x="56365" y="48433"/>
                  </a:cubicBezTo>
                  <a:cubicBezTo>
                    <a:pt x="57559" y="48313"/>
                    <a:pt x="58933" y="48269"/>
                    <a:pt x="60486" y="48298"/>
                  </a:cubicBezTo>
                  <a:cubicBezTo>
                    <a:pt x="62039" y="48328"/>
                    <a:pt x="63264" y="48433"/>
                    <a:pt x="64160" y="48612"/>
                  </a:cubicBezTo>
                  <a:cubicBezTo>
                    <a:pt x="65055" y="48851"/>
                    <a:pt x="65563" y="49269"/>
                    <a:pt x="65683" y="49866"/>
                  </a:cubicBezTo>
                  <a:cubicBezTo>
                    <a:pt x="65802" y="50464"/>
                    <a:pt x="65772" y="51031"/>
                    <a:pt x="65593" y="51569"/>
                  </a:cubicBezTo>
                  <a:cubicBezTo>
                    <a:pt x="65414" y="51927"/>
                    <a:pt x="65220" y="52360"/>
                    <a:pt x="65011" y="52868"/>
                  </a:cubicBezTo>
                  <a:cubicBezTo>
                    <a:pt x="64802" y="53375"/>
                    <a:pt x="64667" y="53838"/>
                    <a:pt x="64607" y="54256"/>
                  </a:cubicBezTo>
                  <a:lnTo>
                    <a:pt x="62457" y="63574"/>
                  </a:lnTo>
                  <a:cubicBezTo>
                    <a:pt x="63413" y="63634"/>
                    <a:pt x="64174" y="63843"/>
                    <a:pt x="64742" y="64201"/>
                  </a:cubicBezTo>
                  <a:cubicBezTo>
                    <a:pt x="65309" y="64560"/>
                    <a:pt x="65593" y="65008"/>
                    <a:pt x="65593" y="65545"/>
                  </a:cubicBezTo>
                  <a:cubicBezTo>
                    <a:pt x="65593" y="66262"/>
                    <a:pt x="65354" y="66814"/>
                    <a:pt x="64876" y="67203"/>
                  </a:cubicBezTo>
                  <a:cubicBezTo>
                    <a:pt x="64398" y="67591"/>
                    <a:pt x="63293" y="67785"/>
                    <a:pt x="61561" y="67785"/>
                  </a:cubicBezTo>
                  <a:cubicBezTo>
                    <a:pt x="60247" y="67785"/>
                    <a:pt x="58142" y="67800"/>
                    <a:pt x="55245" y="67830"/>
                  </a:cubicBezTo>
                  <a:cubicBezTo>
                    <a:pt x="52348" y="67860"/>
                    <a:pt x="49287" y="67905"/>
                    <a:pt x="46062" y="67964"/>
                  </a:cubicBezTo>
                  <a:cubicBezTo>
                    <a:pt x="42836" y="68024"/>
                    <a:pt x="39805" y="68054"/>
                    <a:pt x="36968" y="68054"/>
                  </a:cubicBezTo>
                  <a:cubicBezTo>
                    <a:pt x="34131" y="68054"/>
                    <a:pt x="32145" y="68054"/>
                    <a:pt x="31010" y="68054"/>
                  </a:cubicBezTo>
                  <a:lnTo>
                    <a:pt x="31010" y="75849"/>
                  </a:lnTo>
                  <a:cubicBezTo>
                    <a:pt x="31010" y="76864"/>
                    <a:pt x="31338" y="77566"/>
                    <a:pt x="31995" y="77954"/>
                  </a:cubicBezTo>
                  <a:cubicBezTo>
                    <a:pt x="32652" y="78342"/>
                    <a:pt x="33489" y="78536"/>
                    <a:pt x="34504" y="78536"/>
                  </a:cubicBezTo>
                  <a:lnTo>
                    <a:pt x="50452" y="78357"/>
                  </a:lnTo>
                  <a:cubicBezTo>
                    <a:pt x="51527" y="78357"/>
                    <a:pt x="52632" y="78297"/>
                    <a:pt x="53767" y="78178"/>
                  </a:cubicBezTo>
                  <a:cubicBezTo>
                    <a:pt x="54901" y="78059"/>
                    <a:pt x="56006" y="77730"/>
                    <a:pt x="57082" y="77192"/>
                  </a:cubicBezTo>
                  <a:cubicBezTo>
                    <a:pt x="57380" y="77013"/>
                    <a:pt x="57709" y="76849"/>
                    <a:pt x="58067" y="76700"/>
                  </a:cubicBezTo>
                  <a:cubicBezTo>
                    <a:pt x="58426" y="76550"/>
                    <a:pt x="58844" y="76446"/>
                    <a:pt x="59321" y="76386"/>
                  </a:cubicBezTo>
                  <a:cubicBezTo>
                    <a:pt x="60516" y="76326"/>
                    <a:pt x="61920" y="76311"/>
                    <a:pt x="63532" y="76341"/>
                  </a:cubicBezTo>
                  <a:cubicBezTo>
                    <a:pt x="65145" y="76371"/>
                    <a:pt x="66399" y="76416"/>
                    <a:pt x="67295" y="76476"/>
                  </a:cubicBezTo>
                  <a:cubicBezTo>
                    <a:pt x="68490" y="76655"/>
                    <a:pt x="69401" y="77058"/>
                    <a:pt x="70028" y="77685"/>
                  </a:cubicBezTo>
                  <a:cubicBezTo>
                    <a:pt x="70655" y="78312"/>
                    <a:pt x="70969" y="78984"/>
                    <a:pt x="70969" y="79701"/>
                  </a:cubicBezTo>
                  <a:cubicBezTo>
                    <a:pt x="70909" y="80418"/>
                    <a:pt x="70521" y="81060"/>
                    <a:pt x="69804" y="81627"/>
                  </a:cubicBezTo>
                  <a:cubicBezTo>
                    <a:pt x="69087" y="82195"/>
                    <a:pt x="68012" y="82478"/>
                    <a:pt x="66579" y="82478"/>
                  </a:cubicBezTo>
                  <a:lnTo>
                    <a:pt x="32085" y="82747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6" name="자유형: 도형 695">
              <a:extLst>
                <a:ext uri="{FF2B5EF4-FFF2-40B4-BE49-F238E27FC236}">
                  <a16:creationId xmlns:a16="http://schemas.microsoft.com/office/drawing/2014/main" id="{078FCB10-8CED-402F-9EC3-D44D74B6EB10}"/>
                </a:ext>
              </a:extLst>
            </p:cNvPr>
            <p:cNvSpPr/>
            <p:nvPr/>
          </p:nvSpPr>
          <p:spPr>
            <a:xfrm>
              <a:off x="7184849" y="3504002"/>
              <a:ext cx="81449" cy="73304"/>
            </a:xfrm>
            <a:custGeom>
              <a:avLst/>
              <a:gdLst>
                <a:gd name="connsiteX0" fmla="*/ 29697 w 81448"/>
                <a:gd name="connsiteY0" fmla="*/ 61270 h 73304"/>
                <a:gd name="connsiteX1" fmla="*/ 29697 w 81448"/>
                <a:gd name="connsiteY1" fmla="*/ 69423 h 73304"/>
                <a:gd name="connsiteX2" fmla="*/ 30682 w 81448"/>
                <a:gd name="connsiteY2" fmla="*/ 71618 h 73304"/>
                <a:gd name="connsiteX3" fmla="*/ 33012 w 81448"/>
                <a:gd name="connsiteY3" fmla="*/ 72201 h 73304"/>
                <a:gd name="connsiteX4" fmla="*/ 51199 w 81448"/>
                <a:gd name="connsiteY4" fmla="*/ 72022 h 73304"/>
                <a:gd name="connsiteX5" fmla="*/ 54380 w 81448"/>
                <a:gd name="connsiteY5" fmla="*/ 71798 h 73304"/>
                <a:gd name="connsiteX6" fmla="*/ 57919 w 81448"/>
                <a:gd name="connsiteY6" fmla="*/ 70678 h 73304"/>
                <a:gd name="connsiteX7" fmla="*/ 58815 w 81448"/>
                <a:gd name="connsiteY7" fmla="*/ 70185 h 73304"/>
                <a:gd name="connsiteX8" fmla="*/ 60248 w 81448"/>
                <a:gd name="connsiteY8" fmla="*/ 69782 h 73304"/>
                <a:gd name="connsiteX9" fmla="*/ 64638 w 81448"/>
                <a:gd name="connsiteY9" fmla="*/ 69737 h 73304"/>
                <a:gd name="connsiteX10" fmla="*/ 68849 w 81448"/>
                <a:gd name="connsiteY10" fmla="*/ 69961 h 73304"/>
                <a:gd name="connsiteX11" fmla="*/ 71582 w 81448"/>
                <a:gd name="connsiteY11" fmla="*/ 71215 h 73304"/>
                <a:gd name="connsiteX12" fmla="*/ 72523 w 81448"/>
                <a:gd name="connsiteY12" fmla="*/ 73276 h 73304"/>
                <a:gd name="connsiteX13" fmla="*/ 71582 w 81448"/>
                <a:gd name="connsiteY13" fmla="*/ 75202 h 73304"/>
                <a:gd name="connsiteX14" fmla="*/ 68760 w 81448"/>
                <a:gd name="connsiteY14" fmla="*/ 76053 h 73304"/>
                <a:gd name="connsiteX15" fmla="*/ 30324 w 81448"/>
                <a:gd name="connsiteY15" fmla="*/ 76412 h 73304"/>
                <a:gd name="connsiteX16" fmla="*/ 24007 w 81448"/>
                <a:gd name="connsiteY16" fmla="*/ 75202 h 73304"/>
                <a:gd name="connsiteX17" fmla="*/ 21275 w 81448"/>
                <a:gd name="connsiteY17" fmla="*/ 69692 h 73304"/>
                <a:gd name="connsiteX18" fmla="*/ 21275 w 81448"/>
                <a:gd name="connsiteY18" fmla="*/ 61987 h 73304"/>
                <a:gd name="connsiteX19" fmla="*/ 20961 w 81448"/>
                <a:gd name="connsiteY19" fmla="*/ 60061 h 73304"/>
                <a:gd name="connsiteX20" fmla="*/ 19841 w 81448"/>
                <a:gd name="connsiteY20" fmla="*/ 58493 h 73304"/>
                <a:gd name="connsiteX21" fmla="*/ 17467 w 81448"/>
                <a:gd name="connsiteY21" fmla="*/ 57552 h 73304"/>
                <a:gd name="connsiteX22" fmla="*/ 14018 w 81448"/>
                <a:gd name="connsiteY22" fmla="*/ 56880 h 73304"/>
                <a:gd name="connsiteX23" fmla="*/ 13122 w 81448"/>
                <a:gd name="connsiteY23" fmla="*/ 56298 h 73304"/>
                <a:gd name="connsiteX24" fmla="*/ 13032 w 81448"/>
                <a:gd name="connsiteY24" fmla="*/ 55088 h 73304"/>
                <a:gd name="connsiteX25" fmla="*/ 13615 w 81448"/>
                <a:gd name="connsiteY25" fmla="*/ 53879 h 73304"/>
                <a:gd name="connsiteX26" fmla="*/ 15003 w 81448"/>
                <a:gd name="connsiteY26" fmla="*/ 53207 h 73304"/>
                <a:gd name="connsiteX27" fmla="*/ 18005 w 81448"/>
                <a:gd name="connsiteY27" fmla="*/ 53207 h 73304"/>
                <a:gd name="connsiteX28" fmla="*/ 21812 w 81448"/>
                <a:gd name="connsiteY28" fmla="*/ 53296 h 73304"/>
                <a:gd name="connsiteX29" fmla="*/ 25710 w 81448"/>
                <a:gd name="connsiteY29" fmla="*/ 53520 h 73304"/>
                <a:gd name="connsiteX30" fmla="*/ 29159 w 81448"/>
                <a:gd name="connsiteY30" fmla="*/ 53924 h 73304"/>
                <a:gd name="connsiteX31" fmla="*/ 30010 w 81448"/>
                <a:gd name="connsiteY31" fmla="*/ 55044 h 73304"/>
                <a:gd name="connsiteX32" fmla="*/ 30055 w 81448"/>
                <a:gd name="connsiteY32" fmla="*/ 56791 h 73304"/>
                <a:gd name="connsiteX33" fmla="*/ 29786 w 81448"/>
                <a:gd name="connsiteY33" fmla="*/ 58762 h 73304"/>
                <a:gd name="connsiteX34" fmla="*/ 29697 w 81448"/>
                <a:gd name="connsiteY34" fmla="*/ 61270 h 73304"/>
                <a:gd name="connsiteX35" fmla="*/ 65176 w 81448"/>
                <a:gd name="connsiteY35" fmla="*/ 38245 h 73304"/>
                <a:gd name="connsiteX36" fmla="*/ 66609 w 81448"/>
                <a:gd name="connsiteY36" fmla="*/ 37797 h 73304"/>
                <a:gd name="connsiteX37" fmla="*/ 68043 w 81448"/>
                <a:gd name="connsiteY37" fmla="*/ 37528 h 73304"/>
                <a:gd name="connsiteX38" fmla="*/ 72702 w 81448"/>
                <a:gd name="connsiteY38" fmla="*/ 37394 h 73304"/>
                <a:gd name="connsiteX39" fmla="*/ 77361 w 81448"/>
                <a:gd name="connsiteY39" fmla="*/ 37618 h 73304"/>
                <a:gd name="connsiteX40" fmla="*/ 81527 w 81448"/>
                <a:gd name="connsiteY40" fmla="*/ 38648 h 73304"/>
                <a:gd name="connsiteX41" fmla="*/ 83005 w 81448"/>
                <a:gd name="connsiteY41" fmla="*/ 40933 h 73304"/>
                <a:gd name="connsiteX42" fmla="*/ 81348 w 81448"/>
                <a:gd name="connsiteY42" fmla="*/ 43307 h 73304"/>
                <a:gd name="connsiteX43" fmla="*/ 77271 w 81448"/>
                <a:gd name="connsiteY43" fmla="*/ 43889 h 73304"/>
                <a:gd name="connsiteX44" fmla="*/ 70372 w 81448"/>
                <a:gd name="connsiteY44" fmla="*/ 43844 h 73304"/>
                <a:gd name="connsiteX45" fmla="*/ 61682 w 81448"/>
                <a:gd name="connsiteY45" fmla="*/ 43800 h 73304"/>
                <a:gd name="connsiteX46" fmla="*/ 52633 w 81448"/>
                <a:gd name="connsiteY46" fmla="*/ 43755 h 73304"/>
                <a:gd name="connsiteX47" fmla="*/ 44748 w 81448"/>
                <a:gd name="connsiteY47" fmla="*/ 43620 h 73304"/>
                <a:gd name="connsiteX48" fmla="*/ 39059 w 81448"/>
                <a:gd name="connsiteY48" fmla="*/ 43710 h 73304"/>
                <a:gd name="connsiteX49" fmla="*/ 32922 w 81448"/>
                <a:gd name="connsiteY49" fmla="*/ 43889 h 73304"/>
                <a:gd name="connsiteX50" fmla="*/ 27233 w 81448"/>
                <a:gd name="connsiteY50" fmla="*/ 44247 h 73304"/>
                <a:gd name="connsiteX51" fmla="*/ 22798 w 81448"/>
                <a:gd name="connsiteY51" fmla="*/ 44516 h 73304"/>
                <a:gd name="connsiteX52" fmla="*/ 21275 w 81448"/>
                <a:gd name="connsiteY52" fmla="*/ 44740 h 73304"/>
                <a:gd name="connsiteX53" fmla="*/ 19931 w 81448"/>
                <a:gd name="connsiteY53" fmla="*/ 45054 h 73304"/>
                <a:gd name="connsiteX54" fmla="*/ 18811 w 81448"/>
                <a:gd name="connsiteY54" fmla="*/ 45457 h 73304"/>
                <a:gd name="connsiteX55" fmla="*/ 17691 w 81448"/>
                <a:gd name="connsiteY55" fmla="*/ 45771 h 73304"/>
                <a:gd name="connsiteX56" fmla="*/ 14869 w 81448"/>
                <a:gd name="connsiteY56" fmla="*/ 46353 h 73304"/>
                <a:gd name="connsiteX57" fmla="*/ 10703 w 81448"/>
                <a:gd name="connsiteY57" fmla="*/ 45860 h 73304"/>
                <a:gd name="connsiteX58" fmla="*/ 6940 w 81448"/>
                <a:gd name="connsiteY58" fmla="*/ 44785 h 73304"/>
                <a:gd name="connsiteX59" fmla="*/ 2371 w 81448"/>
                <a:gd name="connsiteY59" fmla="*/ 42635 h 73304"/>
                <a:gd name="connsiteX60" fmla="*/ 86 w 81448"/>
                <a:gd name="connsiteY60" fmla="*/ 39902 h 73304"/>
                <a:gd name="connsiteX61" fmla="*/ 3894 w 81448"/>
                <a:gd name="connsiteY61" fmla="*/ 38961 h 73304"/>
                <a:gd name="connsiteX62" fmla="*/ 12629 w 81448"/>
                <a:gd name="connsiteY62" fmla="*/ 39678 h 73304"/>
                <a:gd name="connsiteX63" fmla="*/ 21633 w 81448"/>
                <a:gd name="connsiteY63" fmla="*/ 39857 h 73304"/>
                <a:gd name="connsiteX64" fmla="*/ 29741 w 81448"/>
                <a:gd name="connsiteY64" fmla="*/ 39857 h 73304"/>
                <a:gd name="connsiteX65" fmla="*/ 40090 w 81448"/>
                <a:gd name="connsiteY65" fmla="*/ 39768 h 73304"/>
                <a:gd name="connsiteX66" fmla="*/ 50572 w 81448"/>
                <a:gd name="connsiteY66" fmla="*/ 39678 h 73304"/>
                <a:gd name="connsiteX67" fmla="*/ 59173 w 81448"/>
                <a:gd name="connsiteY67" fmla="*/ 39499 h 73304"/>
                <a:gd name="connsiteX68" fmla="*/ 62757 w 81448"/>
                <a:gd name="connsiteY68" fmla="*/ 39006 h 73304"/>
                <a:gd name="connsiteX69" fmla="*/ 65176 w 81448"/>
                <a:gd name="connsiteY69" fmla="*/ 38245 h 73304"/>
                <a:gd name="connsiteX70" fmla="*/ 27188 w 81448"/>
                <a:gd name="connsiteY70" fmla="*/ 8500 h 73304"/>
                <a:gd name="connsiteX71" fmla="*/ 27188 w 81448"/>
                <a:gd name="connsiteY71" fmla="*/ 21222 h 73304"/>
                <a:gd name="connsiteX72" fmla="*/ 28353 w 81448"/>
                <a:gd name="connsiteY72" fmla="*/ 23372 h 73304"/>
                <a:gd name="connsiteX73" fmla="*/ 30682 w 81448"/>
                <a:gd name="connsiteY73" fmla="*/ 23910 h 73304"/>
                <a:gd name="connsiteX74" fmla="*/ 48422 w 81448"/>
                <a:gd name="connsiteY74" fmla="*/ 23641 h 73304"/>
                <a:gd name="connsiteX75" fmla="*/ 51378 w 81448"/>
                <a:gd name="connsiteY75" fmla="*/ 23417 h 73304"/>
                <a:gd name="connsiteX76" fmla="*/ 55141 w 81448"/>
                <a:gd name="connsiteY76" fmla="*/ 22118 h 73304"/>
                <a:gd name="connsiteX77" fmla="*/ 56082 w 81448"/>
                <a:gd name="connsiteY77" fmla="*/ 21759 h 73304"/>
                <a:gd name="connsiteX78" fmla="*/ 57292 w 81448"/>
                <a:gd name="connsiteY78" fmla="*/ 21491 h 73304"/>
                <a:gd name="connsiteX79" fmla="*/ 61816 w 81448"/>
                <a:gd name="connsiteY79" fmla="*/ 21356 h 73304"/>
                <a:gd name="connsiteX80" fmla="*/ 65893 w 81448"/>
                <a:gd name="connsiteY80" fmla="*/ 21580 h 73304"/>
                <a:gd name="connsiteX81" fmla="*/ 68760 w 81448"/>
                <a:gd name="connsiteY81" fmla="*/ 22879 h 73304"/>
                <a:gd name="connsiteX82" fmla="*/ 69745 w 81448"/>
                <a:gd name="connsiteY82" fmla="*/ 25074 h 73304"/>
                <a:gd name="connsiteX83" fmla="*/ 68760 w 81448"/>
                <a:gd name="connsiteY83" fmla="*/ 27045 h 73304"/>
                <a:gd name="connsiteX84" fmla="*/ 65713 w 81448"/>
                <a:gd name="connsiteY84" fmla="*/ 27941 h 73304"/>
                <a:gd name="connsiteX85" fmla="*/ 28174 w 81448"/>
                <a:gd name="connsiteY85" fmla="*/ 28300 h 73304"/>
                <a:gd name="connsiteX86" fmla="*/ 21633 w 81448"/>
                <a:gd name="connsiteY86" fmla="*/ 27180 h 73304"/>
                <a:gd name="connsiteX87" fmla="*/ 18856 w 81448"/>
                <a:gd name="connsiteY87" fmla="*/ 21759 h 73304"/>
                <a:gd name="connsiteX88" fmla="*/ 18856 w 81448"/>
                <a:gd name="connsiteY88" fmla="*/ 9395 h 73304"/>
                <a:gd name="connsiteX89" fmla="*/ 18497 w 81448"/>
                <a:gd name="connsiteY89" fmla="*/ 7111 h 73304"/>
                <a:gd name="connsiteX90" fmla="*/ 17243 w 81448"/>
                <a:gd name="connsiteY90" fmla="*/ 5543 h 73304"/>
                <a:gd name="connsiteX91" fmla="*/ 14331 w 81448"/>
                <a:gd name="connsiteY91" fmla="*/ 4468 h 73304"/>
                <a:gd name="connsiteX92" fmla="*/ 10882 w 81448"/>
                <a:gd name="connsiteY92" fmla="*/ 3841 h 73304"/>
                <a:gd name="connsiteX93" fmla="*/ 10031 w 81448"/>
                <a:gd name="connsiteY93" fmla="*/ 3258 h 73304"/>
                <a:gd name="connsiteX94" fmla="*/ 9896 w 81448"/>
                <a:gd name="connsiteY94" fmla="*/ 1959 h 73304"/>
                <a:gd name="connsiteX95" fmla="*/ 10479 w 81448"/>
                <a:gd name="connsiteY95" fmla="*/ 750 h 73304"/>
                <a:gd name="connsiteX96" fmla="*/ 11868 w 81448"/>
                <a:gd name="connsiteY96" fmla="*/ 78 h 73304"/>
                <a:gd name="connsiteX97" fmla="*/ 19349 w 81448"/>
                <a:gd name="connsiteY97" fmla="*/ 212 h 73304"/>
                <a:gd name="connsiteX98" fmla="*/ 27009 w 81448"/>
                <a:gd name="connsiteY98" fmla="*/ 974 h 73304"/>
                <a:gd name="connsiteX99" fmla="*/ 27905 w 81448"/>
                <a:gd name="connsiteY99" fmla="*/ 2004 h 73304"/>
                <a:gd name="connsiteX100" fmla="*/ 27905 w 81448"/>
                <a:gd name="connsiteY100" fmla="*/ 3751 h 73304"/>
                <a:gd name="connsiteX101" fmla="*/ 27457 w 81448"/>
                <a:gd name="connsiteY101" fmla="*/ 5767 h 73304"/>
                <a:gd name="connsiteX102" fmla="*/ 27188 w 81448"/>
                <a:gd name="connsiteY102" fmla="*/ 8500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</a:cxnLst>
              <a:rect l="l" t="t" r="r" b="b"/>
              <a:pathLst>
                <a:path w="81448" h="73304">
                  <a:moveTo>
                    <a:pt x="29697" y="61270"/>
                  </a:moveTo>
                  <a:lnTo>
                    <a:pt x="29697" y="69423"/>
                  </a:lnTo>
                  <a:cubicBezTo>
                    <a:pt x="29697" y="70498"/>
                    <a:pt x="30025" y="71230"/>
                    <a:pt x="30682" y="71618"/>
                  </a:cubicBezTo>
                  <a:cubicBezTo>
                    <a:pt x="31339" y="72007"/>
                    <a:pt x="32116" y="72201"/>
                    <a:pt x="33012" y="72201"/>
                  </a:cubicBezTo>
                  <a:lnTo>
                    <a:pt x="51199" y="72022"/>
                  </a:lnTo>
                  <a:cubicBezTo>
                    <a:pt x="52155" y="72022"/>
                    <a:pt x="53215" y="71947"/>
                    <a:pt x="54380" y="71798"/>
                  </a:cubicBezTo>
                  <a:cubicBezTo>
                    <a:pt x="55545" y="71648"/>
                    <a:pt x="56724" y="71275"/>
                    <a:pt x="57919" y="70678"/>
                  </a:cubicBezTo>
                  <a:cubicBezTo>
                    <a:pt x="58098" y="70558"/>
                    <a:pt x="58397" y="70394"/>
                    <a:pt x="58815" y="70185"/>
                  </a:cubicBezTo>
                  <a:cubicBezTo>
                    <a:pt x="59233" y="69976"/>
                    <a:pt x="59711" y="69841"/>
                    <a:pt x="60248" y="69782"/>
                  </a:cubicBezTo>
                  <a:cubicBezTo>
                    <a:pt x="61443" y="69722"/>
                    <a:pt x="62906" y="69707"/>
                    <a:pt x="64638" y="69737"/>
                  </a:cubicBezTo>
                  <a:cubicBezTo>
                    <a:pt x="66370" y="69767"/>
                    <a:pt x="67774" y="69841"/>
                    <a:pt x="68849" y="69961"/>
                  </a:cubicBezTo>
                  <a:cubicBezTo>
                    <a:pt x="70044" y="70140"/>
                    <a:pt x="70955" y="70558"/>
                    <a:pt x="71582" y="71215"/>
                  </a:cubicBezTo>
                  <a:cubicBezTo>
                    <a:pt x="72209" y="71872"/>
                    <a:pt x="72523" y="72559"/>
                    <a:pt x="72523" y="73276"/>
                  </a:cubicBezTo>
                  <a:cubicBezTo>
                    <a:pt x="72523" y="73993"/>
                    <a:pt x="72209" y="74635"/>
                    <a:pt x="71582" y="75202"/>
                  </a:cubicBezTo>
                  <a:cubicBezTo>
                    <a:pt x="70955" y="75770"/>
                    <a:pt x="70014" y="76053"/>
                    <a:pt x="68760" y="76053"/>
                  </a:cubicBezTo>
                  <a:lnTo>
                    <a:pt x="30324" y="76412"/>
                  </a:lnTo>
                  <a:cubicBezTo>
                    <a:pt x="27935" y="76412"/>
                    <a:pt x="25829" y="76009"/>
                    <a:pt x="24007" y="75202"/>
                  </a:cubicBezTo>
                  <a:cubicBezTo>
                    <a:pt x="22186" y="74396"/>
                    <a:pt x="21275" y="72559"/>
                    <a:pt x="21275" y="69692"/>
                  </a:cubicBezTo>
                  <a:lnTo>
                    <a:pt x="21275" y="61987"/>
                  </a:lnTo>
                  <a:cubicBezTo>
                    <a:pt x="21275" y="61390"/>
                    <a:pt x="21170" y="60748"/>
                    <a:pt x="20961" y="60061"/>
                  </a:cubicBezTo>
                  <a:cubicBezTo>
                    <a:pt x="20752" y="59374"/>
                    <a:pt x="20379" y="58851"/>
                    <a:pt x="19841" y="58493"/>
                  </a:cubicBezTo>
                  <a:cubicBezTo>
                    <a:pt x="19244" y="58135"/>
                    <a:pt x="18453" y="57821"/>
                    <a:pt x="17467" y="57552"/>
                  </a:cubicBezTo>
                  <a:cubicBezTo>
                    <a:pt x="16482" y="57283"/>
                    <a:pt x="15332" y="57059"/>
                    <a:pt x="14018" y="56880"/>
                  </a:cubicBezTo>
                  <a:cubicBezTo>
                    <a:pt x="13600" y="56880"/>
                    <a:pt x="13301" y="56686"/>
                    <a:pt x="13122" y="56298"/>
                  </a:cubicBezTo>
                  <a:cubicBezTo>
                    <a:pt x="12943" y="55910"/>
                    <a:pt x="12913" y="55506"/>
                    <a:pt x="13032" y="55088"/>
                  </a:cubicBezTo>
                  <a:cubicBezTo>
                    <a:pt x="13092" y="54670"/>
                    <a:pt x="13286" y="54267"/>
                    <a:pt x="13615" y="53879"/>
                  </a:cubicBezTo>
                  <a:cubicBezTo>
                    <a:pt x="13943" y="53491"/>
                    <a:pt x="14406" y="53267"/>
                    <a:pt x="15003" y="53207"/>
                  </a:cubicBezTo>
                  <a:cubicBezTo>
                    <a:pt x="15780" y="53207"/>
                    <a:pt x="16780" y="53207"/>
                    <a:pt x="18005" y="53207"/>
                  </a:cubicBezTo>
                  <a:cubicBezTo>
                    <a:pt x="19229" y="53207"/>
                    <a:pt x="20498" y="53237"/>
                    <a:pt x="21812" y="53296"/>
                  </a:cubicBezTo>
                  <a:cubicBezTo>
                    <a:pt x="23126" y="53356"/>
                    <a:pt x="24426" y="53431"/>
                    <a:pt x="25710" y="53520"/>
                  </a:cubicBezTo>
                  <a:cubicBezTo>
                    <a:pt x="26994" y="53610"/>
                    <a:pt x="28144" y="53744"/>
                    <a:pt x="29159" y="53924"/>
                  </a:cubicBezTo>
                  <a:cubicBezTo>
                    <a:pt x="29517" y="54103"/>
                    <a:pt x="29801" y="54476"/>
                    <a:pt x="30010" y="55044"/>
                  </a:cubicBezTo>
                  <a:cubicBezTo>
                    <a:pt x="30219" y="55611"/>
                    <a:pt x="30234" y="56193"/>
                    <a:pt x="30055" y="56791"/>
                  </a:cubicBezTo>
                  <a:cubicBezTo>
                    <a:pt x="29936" y="57149"/>
                    <a:pt x="29846" y="57806"/>
                    <a:pt x="29786" y="58762"/>
                  </a:cubicBezTo>
                  <a:cubicBezTo>
                    <a:pt x="29727" y="59717"/>
                    <a:pt x="29697" y="60554"/>
                    <a:pt x="29697" y="61270"/>
                  </a:cubicBezTo>
                  <a:moveTo>
                    <a:pt x="65176" y="38245"/>
                  </a:moveTo>
                  <a:cubicBezTo>
                    <a:pt x="65594" y="38066"/>
                    <a:pt x="66072" y="37916"/>
                    <a:pt x="66609" y="37797"/>
                  </a:cubicBezTo>
                  <a:cubicBezTo>
                    <a:pt x="67147" y="37677"/>
                    <a:pt x="67625" y="37588"/>
                    <a:pt x="68043" y="37528"/>
                  </a:cubicBezTo>
                  <a:cubicBezTo>
                    <a:pt x="69596" y="37408"/>
                    <a:pt x="71149" y="37364"/>
                    <a:pt x="72702" y="37394"/>
                  </a:cubicBezTo>
                  <a:cubicBezTo>
                    <a:pt x="74255" y="37423"/>
                    <a:pt x="75808" y="37498"/>
                    <a:pt x="77361" y="37618"/>
                  </a:cubicBezTo>
                  <a:cubicBezTo>
                    <a:pt x="79152" y="37797"/>
                    <a:pt x="80541" y="38140"/>
                    <a:pt x="81527" y="38648"/>
                  </a:cubicBezTo>
                  <a:cubicBezTo>
                    <a:pt x="82512" y="39156"/>
                    <a:pt x="83005" y="39917"/>
                    <a:pt x="83005" y="40933"/>
                  </a:cubicBezTo>
                  <a:cubicBezTo>
                    <a:pt x="82946" y="42127"/>
                    <a:pt x="82393" y="42918"/>
                    <a:pt x="81348" y="43307"/>
                  </a:cubicBezTo>
                  <a:cubicBezTo>
                    <a:pt x="80302" y="43695"/>
                    <a:pt x="78943" y="43889"/>
                    <a:pt x="77271" y="43889"/>
                  </a:cubicBezTo>
                  <a:cubicBezTo>
                    <a:pt x="75419" y="43889"/>
                    <a:pt x="73120" y="43874"/>
                    <a:pt x="70372" y="43844"/>
                  </a:cubicBezTo>
                  <a:cubicBezTo>
                    <a:pt x="67625" y="43814"/>
                    <a:pt x="64728" y="43800"/>
                    <a:pt x="61682" y="43800"/>
                  </a:cubicBezTo>
                  <a:cubicBezTo>
                    <a:pt x="58635" y="43800"/>
                    <a:pt x="55619" y="43785"/>
                    <a:pt x="52633" y="43755"/>
                  </a:cubicBezTo>
                  <a:cubicBezTo>
                    <a:pt x="49646" y="43725"/>
                    <a:pt x="47018" y="43680"/>
                    <a:pt x="44748" y="43620"/>
                  </a:cubicBezTo>
                  <a:cubicBezTo>
                    <a:pt x="43016" y="43620"/>
                    <a:pt x="41120" y="43650"/>
                    <a:pt x="39059" y="43710"/>
                  </a:cubicBezTo>
                  <a:cubicBezTo>
                    <a:pt x="36999" y="43770"/>
                    <a:pt x="34953" y="43829"/>
                    <a:pt x="32922" y="43889"/>
                  </a:cubicBezTo>
                  <a:cubicBezTo>
                    <a:pt x="30951" y="44009"/>
                    <a:pt x="29055" y="44128"/>
                    <a:pt x="27233" y="44247"/>
                  </a:cubicBezTo>
                  <a:cubicBezTo>
                    <a:pt x="25411" y="44367"/>
                    <a:pt x="23933" y="44457"/>
                    <a:pt x="22798" y="44516"/>
                  </a:cubicBezTo>
                  <a:cubicBezTo>
                    <a:pt x="22260" y="44576"/>
                    <a:pt x="21753" y="44651"/>
                    <a:pt x="21275" y="44740"/>
                  </a:cubicBezTo>
                  <a:cubicBezTo>
                    <a:pt x="20797" y="44830"/>
                    <a:pt x="20349" y="44934"/>
                    <a:pt x="19931" y="45054"/>
                  </a:cubicBezTo>
                  <a:cubicBezTo>
                    <a:pt x="19573" y="45173"/>
                    <a:pt x="19199" y="45308"/>
                    <a:pt x="18811" y="45457"/>
                  </a:cubicBezTo>
                  <a:cubicBezTo>
                    <a:pt x="18423" y="45606"/>
                    <a:pt x="18049" y="45711"/>
                    <a:pt x="17691" y="45771"/>
                  </a:cubicBezTo>
                  <a:cubicBezTo>
                    <a:pt x="16855" y="46069"/>
                    <a:pt x="15914" y="46263"/>
                    <a:pt x="14869" y="46353"/>
                  </a:cubicBezTo>
                  <a:cubicBezTo>
                    <a:pt x="13824" y="46443"/>
                    <a:pt x="12435" y="46278"/>
                    <a:pt x="10703" y="45860"/>
                  </a:cubicBezTo>
                  <a:cubicBezTo>
                    <a:pt x="9628" y="45681"/>
                    <a:pt x="8373" y="45323"/>
                    <a:pt x="6940" y="44785"/>
                  </a:cubicBezTo>
                  <a:cubicBezTo>
                    <a:pt x="5506" y="44247"/>
                    <a:pt x="3983" y="43531"/>
                    <a:pt x="2371" y="42635"/>
                  </a:cubicBezTo>
                  <a:cubicBezTo>
                    <a:pt x="638" y="41739"/>
                    <a:pt x="-123" y="40828"/>
                    <a:pt x="86" y="39902"/>
                  </a:cubicBezTo>
                  <a:cubicBezTo>
                    <a:pt x="295" y="38976"/>
                    <a:pt x="1564" y="38663"/>
                    <a:pt x="3894" y="38961"/>
                  </a:cubicBezTo>
                  <a:cubicBezTo>
                    <a:pt x="6581" y="39320"/>
                    <a:pt x="9493" y="39559"/>
                    <a:pt x="12629" y="39678"/>
                  </a:cubicBezTo>
                  <a:cubicBezTo>
                    <a:pt x="15765" y="39798"/>
                    <a:pt x="18766" y="39857"/>
                    <a:pt x="21633" y="39857"/>
                  </a:cubicBezTo>
                  <a:cubicBezTo>
                    <a:pt x="23724" y="39857"/>
                    <a:pt x="26427" y="39857"/>
                    <a:pt x="29741" y="39857"/>
                  </a:cubicBezTo>
                  <a:cubicBezTo>
                    <a:pt x="33056" y="39857"/>
                    <a:pt x="36506" y="39828"/>
                    <a:pt x="40090" y="39768"/>
                  </a:cubicBezTo>
                  <a:cubicBezTo>
                    <a:pt x="43673" y="39768"/>
                    <a:pt x="47167" y="39738"/>
                    <a:pt x="50572" y="39678"/>
                  </a:cubicBezTo>
                  <a:cubicBezTo>
                    <a:pt x="53977" y="39619"/>
                    <a:pt x="56844" y="39559"/>
                    <a:pt x="59173" y="39499"/>
                  </a:cubicBezTo>
                  <a:cubicBezTo>
                    <a:pt x="60427" y="39499"/>
                    <a:pt x="61622" y="39335"/>
                    <a:pt x="62757" y="39006"/>
                  </a:cubicBezTo>
                  <a:cubicBezTo>
                    <a:pt x="63892" y="38678"/>
                    <a:pt x="64698" y="38424"/>
                    <a:pt x="65176" y="38245"/>
                  </a:cubicBezTo>
                  <a:moveTo>
                    <a:pt x="27188" y="8500"/>
                  </a:moveTo>
                  <a:lnTo>
                    <a:pt x="27188" y="21222"/>
                  </a:lnTo>
                  <a:cubicBezTo>
                    <a:pt x="27188" y="22297"/>
                    <a:pt x="27576" y="23014"/>
                    <a:pt x="28353" y="23372"/>
                  </a:cubicBezTo>
                  <a:cubicBezTo>
                    <a:pt x="29129" y="23731"/>
                    <a:pt x="29906" y="23910"/>
                    <a:pt x="30682" y="23910"/>
                  </a:cubicBezTo>
                  <a:lnTo>
                    <a:pt x="48422" y="23641"/>
                  </a:lnTo>
                  <a:cubicBezTo>
                    <a:pt x="49139" y="23641"/>
                    <a:pt x="50124" y="23566"/>
                    <a:pt x="51378" y="23417"/>
                  </a:cubicBezTo>
                  <a:cubicBezTo>
                    <a:pt x="52633" y="23268"/>
                    <a:pt x="53887" y="22835"/>
                    <a:pt x="55141" y="22118"/>
                  </a:cubicBezTo>
                  <a:cubicBezTo>
                    <a:pt x="55380" y="21998"/>
                    <a:pt x="55694" y="21879"/>
                    <a:pt x="56082" y="21759"/>
                  </a:cubicBezTo>
                  <a:cubicBezTo>
                    <a:pt x="56470" y="21640"/>
                    <a:pt x="56873" y="21550"/>
                    <a:pt x="57292" y="21491"/>
                  </a:cubicBezTo>
                  <a:cubicBezTo>
                    <a:pt x="58665" y="21371"/>
                    <a:pt x="60173" y="21326"/>
                    <a:pt x="61816" y="21356"/>
                  </a:cubicBezTo>
                  <a:cubicBezTo>
                    <a:pt x="63459" y="21386"/>
                    <a:pt x="64817" y="21461"/>
                    <a:pt x="65893" y="21580"/>
                  </a:cubicBezTo>
                  <a:cubicBezTo>
                    <a:pt x="67147" y="21759"/>
                    <a:pt x="68103" y="22193"/>
                    <a:pt x="68760" y="22879"/>
                  </a:cubicBezTo>
                  <a:cubicBezTo>
                    <a:pt x="69417" y="23566"/>
                    <a:pt x="69745" y="24298"/>
                    <a:pt x="69745" y="25074"/>
                  </a:cubicBezTo>
                  <a:cubicBezTo>
                    <a:pt x="69745" y="25791"/>
                    <a:pt x="69417" y="26448"/>
                    <a:pt x="68760" y="27045"/>
                  </a:cubicBezTo>
                  <a:cubicBezTo>
                    <a:pt x="68103" y="27643"/>
                    <a:pt x="67087" y="27941"/>
                    <a:pt x="65713" y="27941"/>
                  </a:cubicBezTo>
                  <a:lnTo>
                    <a:pt x="28174" y="28300"/>
                  </a:lnTo>
                  <a:cubicBezTo>
                    <a:pt x="25665" y="28359"/>
                    <a:pt x="23485" y="27986"/>
                    <a:pt x="21633" y="27180"/>
                  </a:cubicBezTo>
                  <a:cubicBezTo>
                    <a:pt x="19782" y="26374"/>
                    <a:pt x="18856" y="24567"/>
                    <a:pt x="18856" y="21759"/>
                  </a:cubicBezTo>
                  <a:lnTo>
                    <a:pt x="18856" y="9395"/>
                  </a:lnTo>
                  <a:cubicBezTo>
                    <a:pt x="18856" y="8559"/>
                    <a:pt x="18736" y="7798"/>
                    <a:pt x="18497" y="7111"/>
                  </a:cubicBezTo>
                  <a:cubicBezTo>
                    <a:pt x="18259" y="6424"/>
                    <a:pt x="17840" y="5901"/>
                    <a:pt x="17243" y="5543"/>
                  </a:cubicBezTo>
                  <a:cubicBezTo>
                    <a:pt x="16526" y="5125"/>
                    <a:pt x="15556" y="4767"/>
                    <a:pt x="14331" y="4468"/>
                  </a:cubicBezTo>
                  <a:cubicBezTo>
                    <a:pt x="13107" y="4169"/>
                    <a:pt x="11957" y="3960"/>
                    <a:pt x="10882" y="3841"/>
                  </a:cubicBezTo>
                  <a:cubicBezTo>
                    <a:pt x="10464" y="3841"/>
                    <a:pt x="10180" y="3647"/>
                    <a:pt x="10031" y="3258"/>
                  </a:cubicBezTo>
                  <a:cubicBezTo>
                    <a:pt x="9882" y="2870"/>
                    <a:pt x="9837" y="2437"/>
                    <a:pt x="9896" y="1959"/>
                  </a:cubicBezTo>
                  <a:cubicBezTo>
                    <a:pt x="9956" y="1541"/>
                    <a:pt x="10150" y="1138"/>
                    <a:pt x="10479" y="750"/>
                  </a:cubicBezTo>
                  <a:cubicBezTo>
                    <a:pt x="10807" y="361"/>
                    <a:pt x="11270" y="137"/>
                    <a:pt x="11868" y="78"/>
                  </a:cubicBezTo>
                  <a:cubicBezTo>
                    <a:pt x="14018" y="18"/>
                    <a:pt x="16511" y="63"/>
                    <a:pt x="19349" y="212"/>
                  </a:cubicBezTo>
                  <a:cubicBezTo>
                    <a:pt x="22186" y="361"/>
                    <a:pt x="24739" y="615"/>
                    <a:pt x="27009" y="974"/>
                  </a:cubicBezTo>
                  <a:cubicBezTo>
                    <a:pt x="27427" y="1093"/>
                    <a:pt x="27726" y="1437"/>
                    <a:pt x="27905" y="2004"/>
                  </a:cubicBezTo>
                  <a:cubicBezTo>
                    <a:pt x="28084" y="2571"/>
                    <a:pt x="28084" y="3154"/>
                    <a:pt x="27905" y="3751"/>
                  </a:cubicBezTo>
                  <a:cubicBezTo>
                    <a:pt x="27726" y="4169"/>
                    <a:pt x="27576" y="4841"/>
                    <a:pt x="27457" y="5767"/>
                  </a:cubicBezTo>
                  <a:cubicBezTo>
                    <a:pt x="27337" y="6693"/>
                    <a:pt x="27248" y="7604"/>
                    <a:pt x="27188" y="850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7" name="자유형: 도형 696">
              <a:extLst>
                <a:ext uri="{FF2B5EF4-FFF2-40B4-BE49-F238E27FC236}">
                  <a16:creationId xmlns:a16="http://schemas.microsoft.com/office/drawing/2014/main" id="{3E9A792C-A450-438B-BFDC-861312E4B21D}"/>
                </a:ext>
              </a:extLst>
            </p:cNvPr>
            <p:cNvSpPr/>
            <p:nvPr/>
          </p:nvSpPr>
          <p:spPr>
            <a:xfrm>
              <a:off x="6840371" y="3498817"/>
              <a:ext cx="81449" cy="81449"/>
            </a:xfrm>
            <a:custGeom>
              <a:avLst/>
              <a:gdLst>
                <a:gd name="connsiteX0" fmla="*/ 65108 w 81448"/>
                <a:gd name="connsiteY0" fmla="*/ 10548 h 81448"/>
                <a:gd name="connsiteX1" fmla="*/ 65108 w 81448"/>
                <a:gd name="connsiteY1" fmla="*/ 35276 h 81448"/>
                <a:gd name="connsiteX2" fmla="*/ 69095 w 81448"/>
                <a:gd name="connsiteY2" fmla="*/ 35008 h 81448"/>
                <a:gd name="connsiteX3" fmla="*/ 72097 w 81448"/>
                <a:gd name="connsiteY3" fmla="*/ 33664 h 81448"/>
                <a:gd name="connsiteX4" fmla="*/ 75188 w 81448"/>
                <a:gd name="connsiteY4" fmla="*/ 32768 h 81448"/>
                <a:gd name="connsiteX5" fmla="*/ 79623 w 81448"/>
                <a:gd name="connsiteY5" fmla="*/ 33036 h 81448"/>
                <a:gd name="connsiteX6" fmla="*/ 82893 w 81448"/>
                <a:gd name="connsiteY6" fmla="*/ 34649 h 81448"/>
                <a:gd name="connsiteX7" fmla="*/ 83834 w 81448"/>
                <a:gd name="connsiteY7" fmla="*/ 36710 h 81448"/>
                <a:gd name="connsiteX8" fmla="*/ 82355 w 81448"/>
                <a:gd name="connsiteY8" fmla="*/ 38546 h 81448"/>
                <a:gd name="connsiteX9" fmla="*/ 78727 w 81448"/>
                <a:gd name="connsiteY9" fmla="*/ 39308 h 81448"/>
                <a:gd name="connsiteX10" fmla="*/ 65108 w 81448"/>
                <a:gd name="connsiteY10" fmla="*/ 39308 h 81448"/>
                <a:gd name="connsiteX11" fmla="*/ 65108 w 81448"/>
                <a:gd name="connsiteY11" fmla="*/ 64753 h 81448"/>
                <a:gd name="connsiteX12" fmla="*/ 63989 w 81448"/>
                <a:gd name="connsiteY12" fmla="*/ 80252 h 81448"/>
                <a:gd name="connsiteX13" fmla="*/ 60450 w 81448"/>
                <a:gd name="connsiteY13" fmla="*/ 86076 h 81448"/>
                <a:gd name="connsiteX14" fmla="*/ 58882 w 81448"/>
                <a:gd name="connsiteY14" fmla="*/ 84911 h 81448"/>
                <a:gd name="connsiteX15" fmla="*/ 57941 w 81448"/>
                <a:gd name="connsiteY15" fmla="*/ 81328 h 81448"/>
                <a:gd name="connsiteX16" fmla="*/ 57538 w 81448"/>
                <a:gd name="connsiteY16" fmla="*/ 76176 h 81448"/>
                <a:gd name="connsiteX17" fmla="*/ 57403 w 81448"/>
                <a:gd name="connsiteY17" fmla="*/ 70128 h 81448"/>
                <a:gd name="connsiteX18" fmla="*/ 57403 w 81448"/>
                <a:gd name="connsiteY18" fmla="*/ 12251 h 81448"/>
                <a:gd name="connsiteX19" fmla="*/ 57000 w 81448"/>
                <a:gd name="connsiteY19" fmla="*/ 8667 h 81448"/>
                <a:gd name="connsiteX20" fmla="*/ 55522 w 81448"/>
                <a:gd name="connsiteY20" fmla="*/ 6337 h 81448"/>
                <a:gd name="connsiteX21" fmla="*/ 52073 w 81448"/>
                <a:gd name="connsiteY21" fmla="*/ 4635 h 81448"/>
                <a:gd name="connsiteX22" fmla="*/ 48175 w 81448"/>
                <a:gd name="connsiteY22" fmla="*/ 3650 h 81448"/>
                <a:gd name="connsiteX23" fmla="*/ 47145 w 81448"/>
                <a:gd name="connsiteY23" fmla="*/ 2933 h 81448"/>
                <a:gd name="connsiteX24" fmla="*/ 47011 w 81448"/>
                <a:gd name="connsiteY24" fmla="*/ 1589 h 81448"/>
                <a:gd name="connsiteX25" fmla="*/ 47593 w 81448"/>
                <a:gd name="connsiteY25" fmla="*/ 469 h 81448"/>
                <a:gd name="connsiteX26" fmla="*/ 49071 w 81448"/>
                <a:gd name="connsiteY26" fmla="*/ 66 h 81448"/>
                <a:gd name="connsiteX27" fmla="*/ 57090 w 81448"/>
                <a:gd name="connsiteY27" fmla="*/ 738 h 81448"/>
                <a:gd name="connsiteX28" fmla="*/ 64929 w 81448"/>
                <a:gd name="connsiteY28" fmla="*/ 2306 h 81448"/>
                <a:gd name="connsiteX29" fmla="*/ 66004 w 81448"/>
                <a:gd name="connsiteY29" fmla="*/ 3291 h 81448"/>
                <a:gd name="connsiteX30" fmla="*/ 66184 w 81448"/>
                <a:gd name="connsiteY30" fmla="*/ 5083 h 81448"/>
                <a:gd name="connsiteX31" fmla="*/ 65422 w 81448"/>
                <a:gd name="connsiteY31" fmla="*/ 7816 h 81448"/>
                <a:gd name="connsiteX32" fmla="*/ 65108 w 81448"/>
                <a:gd name="connsiteY32" fmla="*/ 10548 h 81448"/>
                <a:gd name="connsiteX33" fmla="*/ 27121 w 81448"/>
                <a:gd name="connsiteY33" fmla="*/ 33664 h 81448"/>
                <a:gd name="connsiteX34" fmla="*/ 29943 w 81448"/>
                <a:gd name="connsiteY34" fmla="*/ 36307 h 81448"/>
                <a:gd name="connsiteX35" fmla="*/ 33034 w 81448"/>
                <a:gd name="connsiteY35" fmla="*/ 38950 h 81448"/>
                <a:gd name="connsiteX36" fmla="*/ 35632 w 81448"/>
                <a:gd name="connsiteY36" fmla="*/ 41100 h 81448"/>
                <a:gd name="connsiteX37" fmla="*/ 37334 w 81448"/>
                <a:gd name="connsiteY37" fmla="*/ 42265 h 81448"/>
                <a:gd name="connsiteX38" fmla="*/ 38186 w 81448"/>
                <a:gd name="connsiteY38" fmla="*/ 42713 h 81448"/>
                <a:gd name="connsiteX39" fmla="*/ 38947 w 81448"/>
                <a:gd name="connsiteY39" fmla="*/ 43071 h 81448"/>
                <a:gd name="connsiteX40" fmla="*/ 39529 w 81448"/>
                <a:gd name="connsiteY40" fmla="*/ 43295 h 81448"/>
                <a:gd name="connsiteX41" fmla="*/ 40112 w 81448"/>
                <a:gd name="connsiteY41" fmla="*/ 43429 h 81448"/>
                <a:gd name="connsiteX42" fmla="*/ 41500 w 81448"/>
                <a:gd name="connsiteY42" fmla="*/ 44146 h 81448"/>
                <a:gd name="connsiteX43" fmla="*/ 43068 w 81448"/>
                <a:gd name="connsiteY43" fmla="*/ 45311 h 81448"/>
                <a:gd name="connsiteX44" fmla="*/ 44547 w 81448"/>
                <a:gd name="connsiteY44" fmla="*/ 47192 h 81448"/>
                <a:gd name="connsiteX45" fmla="*/ 45756 w 81448"/>
                <a:gd name="connsiteY45" fmla="*/ 48984 h 81448"/>
                <a:gd name="connsiteX46" fmla="*/ 46787 w 81448"/>
                <a:gd name="connsiteY46" fmla="*/ 50686 h 81448"/>
                <a:gd name="connsiteX47" fmla="*/ 47727 w 81448"/>
                <a:gd name="connsiteY47" fmla="*/ 52210 h 81448"/>
                <a:gd name="connsiteX48" fmla="*/ 48534 w 81448"/>
                <a:gd name="connsiteY48" fmla="*/ 55569 h 81448"/>
                <a:gd name="connsiteX49" fmla="*/ 47458 w 81448"/>
                <a:gd name="connsiteY49" fmla="*/ 57585 h 81448"/>
                <a:gd name="connsiteX50" fmla="*/ 44950 w 81448"/>
                <a:gd name="connsiteY50" fmla="*/ 57630 h 81448"/>
                <a:gd name="connsiteX51" fmla="*/ 41724 w 81448"/>
                <a:gd name="connsiteY51" fmla="*/ 55077 h 81448"/>
                <a:gd name="connsiteX52" fmla="*/ 38454 w 81448"/>
                <a:gd name="connsiteY52" fmla="*/ 51493 h 81448"/>
                <a:gd name="connsiteX53" fmla="*/ 33930 w 81448"/>
                <a:gd name="connsiteY53" fmla="*/ 46744 h 81448"/>
                <a:gd name="connsiteX54" fmla="*/ 29092 w 81448"/>
                <a:gd name="connsiteY54" fmla="*/ 42041 h 81448"/>
                <a:gd name="connsiteX55" fmla="*/ 24970 w 81448"/>
                <a:gd name="connsiteY55" fmla="*/ 38322 h 81448"/>
                <a:gd name="connsiteX56" fmla="*/ 15294 w 81448"/>
                <a:gd name="connsiteY56" fmla="*/ 49253 h 81448"/>
                <a:gd name="connsiteX57" fmla="*/ 5439 w 81448"/>
                <a:gd name="connsiteY57" fmla="*/ 58123 h 81448"/>
                <a:gd name="connsiteX58" fmla="*/ 2393 w 81448"/>
                <a:gd name="connsiteY58" fmla="*/ 59735 h 81448"/>
                <a:gd name="connsiteX59" fmla="*/ 601 w 81448"/>
                <a:gd name="connsiteY59" fmla="*/ 59556 h 81448"/>
                <a:gd name="connsiteX60" fmla="*/ 63 w 81448"/>
                <a:gd name="connsiteY60" fmla="*/ 58212 h 81448"/>
                <a:gd name="connsiteX61" fmla="*/ 1138 w 81448"/>
                <a:gd name="connsiteY61" fmla="*/ 56420 h 81448"/>
                <a:gd name="connsiteX62" fmla="*/ 8530 w 81448"/>
                <a:gd name="connsiteY62" fmla="*/ 48760 h 81448"/>
                <a:gd name="connsiteX63" fmla="*/ 15294 w 81448"/>
                <a:gd name="connsiteY63" fmla="*/ 39577 h 81448"/>
                <a:gd name="connsiteX64" fmla="*/ 20760 w 81448"/>
                <a:gd name="connsiteY64" fmla="*/ 29811 h 81448"/>
                <a:gd name="connsiteX65" fmla="*/ 24612 w 81448"/>
                <a:gd name="connsiteY65" fmla="*/ 20045 h 81448"/>
                <a:gd name="connsiteX66" fmla="*/ 24657 w 81448"/>
                <a:gd name="connsiteY66" fmla="*/ 16910 h 81448"/>
                <a:gd name="connsiteX67" fmla="*/ 21924 w 81448"/>
                <a:gd name="connsiteY67" fmla="*/ 14759 h 81448"/>
                <a:gd name="connsiteX68" fmla="*/ 20177 w 81448"/>
                <a:gd name="connsiteY68" fmla="*/ 13505 h 81448"/>
                <a:gd name="connsiteX69" fmla="*/ 19864 w 81448"/>
                <a:gd name="connsiteY69" fmla="*/ 12161 h 81448"/>
                <a:gd name="connsiteX70" fmla="*/ 20760 w 81448"/>
                <a:gd name="connsiteY70" fmla="*/ 11176 h 81448"/>
                <a:gd name="connsiteX71" fmla="*/ 22641 w 81448"/>
                <a:gd name="connsiteY71" fmla="*/ 11086 h 81448"/>
                <a:gd name="connsiteX72" fmla="*/ 27882 w 81448"/>
                <a:gd name="connsiteY72" fmla="*/ 12072 h 81448"/>
                <a:gd name="connsiteX73" fmla="*/ 33482 w 81448"/>
                <a:gd name="connsiteY73" fmla="*/ 13595 h 81448"/>
                <a:gd name="connsiteX74" fmla="*/ 35587 w 81448"/>
                <a:gd name="connsiteY74" fmla="*/ 15386 h 81448"/>
                <a:gd name="connsiteX75" fmla="*/ 35632 w 81448"/>
                <a:gd name="connsiteY75" fmla="*/ 17447 h 81448"/>
                <a:gd name="connsiteX76" fmla="*/ 35005 w 81448"/>
                <a:gd name="connsiteY76" fmla="*/ 18701 h 81448"/>
                <a:gd name="connsiteX77" fmla="*/ 34467 w 81448"/>
                <a:gd name="connsiteY77" fmla="*/ 20045 h 81448"/>
                <a:gd name="connsiteX78" fmla="*/ 31376 w 81448"/>
                <a:gd name="connsiteY78" fmla="*/ 26899 h 81448"/>
                <a:gd name="connsiteX79" fmla="*/ 27121 w 81448"/>
                <a:gd name="connsiteY79" fmla="*/ 33664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</a:cxnLst>
              <a:rect l="l" t="t" r="r" b="b"/>
              <a:pathLst>
                <a:path w="81448" h="81448">
                  <a:moveTo>
                    <a:pt x="65108" y="10548"/>
                  </a:moveTo>
                  <a:lnTo>
                    <a:pt x="65108" y="35276"/>
                  </a:lnTo>
                  <a:cubicBezTo>
                    <a:pt x="66482" y="35276"/>
                    <a:pt x="67811" y="35187"/>
                    <a:pt x="69095" y="35008"/>
                  </a:cubicBezTo>
                  <a:cubicBezTo>
                    <a:pt x="70380" y="34828"/>
                    <a:pt x="71380" y="34380"/>
                    <a:pt x="72097" y="33664"/>
                  </a:cubicBezTo>
                  <a:cubicBezTo>
                    <a:pt x="72515" y="33126"/>
                    <a:pt x="73545" y="32827"/>
                    <a:pt x="75188" y="32768"/>
                  </a:cubicBezTo>
                  <a:cubicBezTo>
                    <a:pt x="76830" y="32708"/>
                    <a:pt x="78309" y="32798"/>
                    <a:pt x="79623" y="33036"/>
                  </a:cubicBezTo>
                  <a:cubicBezTo>
                    <a:pt x="81116" y="33395"/>
                    <a:pt x="82206" y="33932"/>
                    <a:pt x="82893" y="34649"/>
                  </a:cubicBezTo>
                  <a:cubicBezTo>
                    <a:pt x="83579" y="35366"/>
                    <a:pt x="83893" y="36053"/>
                    <a:pt x="83834" y="36710"/>
                  </a:cubicBezTo>
                  <a:cubicBezTo>
                    <a:pt x="83714" y="37427"/>
                    <a:pt x="83221" y="38039"/>
                    <a:pt x="82355" y="38546"/>
                  </a:cubicBezTo>
                  <a:cubicBezTo>
                    <a:pt x="81489" y="39054"/>
                    <a:pt x="80280" y="39308"/>
                    <a:pt x="78727" y="39308"/>
                  </a:cubicBezTo>
                  <a:lnTo>
                    <a:pt x="65108" y="39308"/>
                  </a:lnTo>
                  <a:lnTo>
                    <a:pt x="65108" y="64753"/>
                  </a:lnTo>
                  <a:cubicBezTo>
                    <a:pt x="65108" y="71203"/>
                    <a:pt x="64735" y="76370"/>
                    <a:pt x="63989" y="80252"/>
                  </a:cubicBezTo>
                  <a:cubicBezTo>
                    <a:pt x="63242" y="84135"/>
                    <a:pt x="62062" y="86076"/>
                    <a:pt x="60450" y="86076"/>
                  </a:cubicBezTo>
                  <a:cubicBezTo>
                    <a:pt x="59793" y="86195"/>
                    <a:pt x="59270" y="85807"/>
                    <a:pt x="58882" y="84911"/>
                  </a:cubicBezTo>
                  <a:cubicBezTo>
                    <a:pt x="58493" y="84015"/>
                    <a:pt x="58180" y="82821"/>
                    <a:pt x="57941" y="81328"/>
                  </a:cubicBezTo>
                  <a:cubicBezTo>
                    <a:pt x="57762" y="79834"/>
                    <a:pt x="57627" y="78117"/>
                    <a:pt x="57538" y="76176"/>
                  </a:cubicBezTo>
                  <a:cubicBezTo>
                    <a:pt x="57448" y="74235"/>
                    <a:pt x="57403" y="72219"/>
                    <a:pt x="57403" y="70128"/>
                  </a:cubicBezTo>
                  <a:lnTo>
                    <a:pt x="57403" y="12251"/>
                  </a:lnTo>
                  <a:cubicBezTo>
                    <a:pt x="57403" y="10817"/>
                    <a:pt x="57269" y="9623"/>
                    <a:pt x="57000" y="8667"/>
                  </a:cubicBezTo>
                  <a:cubicBezTo>
                    <a:pt x="56731" y="7711"/>
                    <a:pt x="56239" y="6935"/>
                    <a:pt x="55522" y="6337"/>
                  </a:cubicBezTo>
                  <a:cubicBezTo>
                    <a:pt x="54566" y="5621"/>
                    <a:pt x="53416" y="5053"/>
                    <a:pt x="52073" y="4635"/>
                  </a:cubicBezTo>
                  <a:cubicBezTo>
                    <a:pt x="50729" y="4217"/>
                    <a:pt x="49430" y="3889"/>
                    <a:pt x="48175" y="3650"/>
                  </a:cubicBezTo>
                  <a:cubicBezTo>
                    <a:pt x="47697" y="3590"/>
                    <a:pt x="47354" y="3351"/>
                    <a:pt x="47145" y="2933"/>
                  </a:cubicBezTo>
                  <a:cubicBezTo>
                    <a:pt x="46936" y="2515"/>
                    <a:pt x="46891" y="2067"/>
                    <a:pt x="47011" y="1589"/>
                  </a:cubicBezTo>
                  <a:cubicBezTo>
                    <a:pt x="47070" y="1171"/>
                    <a:pt x="47264" y="798"/>
                    <a:pt x="47593" y="469"/>
                  </a:cubicBezTo>
                  <a:cubicBezTo>
                    <a:pt x="47921" y="141"/>
                    <a:pt x="48414" y="6"/>
                    <a:pt x="49071" y="66"/>
                  </a:cubicBezTo>
                  <a:cubicBezTo>
                    <a:pt x="51341" y="126"/>
                    <a:pt x="54014" y="350"/>
                    <a:pt x="57090" y="738"/>
                  </a:cubicBezTo>
                  <a:cubicBezTo>
                    <a:pt x="60166" y="1126"/>
                    <a:pt x="62779" y="1649"/>
                    <a:pt x="64929" y="2306"/>
                  </a:cubicBezTo>
                  <a:cubicBezTo>
                    <a:pt x="65407" y="2485"/>
                    <a:pt x="65766" y="2813"/>
                    <a:pt x="66004" y="3291"/>
                  </a:cubicBezTo>
                  <a:cubicBezTo>
                    <a:pt x="66243" y="3769"/>
                    <a:pt x="66303" y="4366"/>
                    <a:pt x="66184" y="5083"/>
                  </a:cubicBezTo>
                  <a:cubicBezTo>
                    <a:pt x="65825" y="5979"/>
                    <a:pt x="65571" y="6890"/>
                    <a:pt x="65422" y="7816"/>
                  </a:cubicBezTo>
                  <a:cubicBezTo>
                    <a:pt x="65273" y="8742"/>
                    <a:pt x="65168" y="9652"/>
                    <a:pt x="65108" y="10548"/>
                  </a:cubicBezTo>
                  <a:moveTo>
                    <a:pt x="27121" y="33664"/>
                  </a:moveTo>
                  <a:cubicBezTo>
                    <a:pt x="27957" y="34500"/>
                    <a:pt x="28898" y="35381"/>
                    <a:pt x="29943" y="36307"/>
                  </a:cubicBezTo>
                  <a:cubicBezTo>
                    <a:pt x="30988" y="37232"/>
                    <a:pt x="32018" y="38113"/>
                    <a:pt x="33034" y="38950"/>
                  </a:cubicBezTo>
                  <a:cubicBezTo>
                    <a:pt x="33990" y="39786"/>
                    <a:pt x="34856" y="40503"/>
                    <a:pt x="35632" y="41100"/>
                  </a:cubicBezTo>
                  <a:cubicBezTo>
                    <a:pt x="36409" y="41697"/>
                    <a:pt x="36976" y="42085"/>
                    <a:pt x="37334" y="42265"/>
                  </a:cubicBezTo>
                  <a:cubicBezTo>
                    <a:pt x="37633" y="42444"/>
                    <a:pt x="37917" y="42593"/>
                    <a:pt x="38186" y="42713"/>
                  </a:cubicBezTo>
                  <a:cubicBezTo>
                    <a:pt x="38454" y="42832"/>
                    <a:pt x="38708" y="42951"/>
                    <a:pt x="38947" y="43071"/>
                  </a:cubicBezTo>
                  <a:cubicBezTo>
                    <a:pt x="39126" y="43131"/>
                    <a:pt x="39320" y="43205"/>
                    <a:pt x="39529" y="43295"/>
                  </a:cubicBezTo>
                  <a:cubicBezTo>
                    <a:pt x="39739" y="43385"/>
                    <a:pt x="39933" y="43429"/>
                    <a:pt x="40112" y="43429"/>
                  </a:cubicBezTo>
                  <a:cubicBezTo>
                    <a:pt x="40530" y="43609"/>
                    <a:pt x="40993" y="43847"/>
                    <a:pt x="41500" y="44146"/>
                  </a:cubicBezTo>
                  <a:cubicBezTo>
                    <a:pt x="42008" y="44445"/>
                    <a:pt x="42531" y="44833"/>
                    <a:pt x="43068" y="45311"/>
                  </a:cubicBezTo>
                  <a:cubicBezTo>
                    <a:pt x="43606" y="45968"/>
                    <a:pt x="44099" y="46595"/>
                    <a:pt x="44547" y="47192"/>
                  </a:cubicBezTo>
                  <a:cubicBezTo>
                    <a:pt x="44995" y="47790"/>
                    <a:pt x="45398" y="48387"/>
                    <a:pt x="45756" y="48984"/>
                  </a:cubicBezTo>
                  <a:cubicBezTo>
                    <a:pt x="46115" y="49581"/>
                    <a:pt x="46458" y="50149"/>
                    <a:pt x="46787" y="50686"/>
                  </a:cubicBezTo>
                  <a:cubicBezTo>
                    <a:pt x="47115" y="51224"/>
                    <a:pt x="47429" y="51732"/>
                    <a:pt x="47727" y="52210"/>
                  </a:cubicBezTo>
                  <a:cubicBezTo>
                    <a:pt x="48384" y="53464"/>
                    <a:pt x="48653" y="54584"/>
                    <a:pt x="48534" y="55569"/>
                  </a:cubicBezTo>
                  <a:cubicBezTo>
                    <a:pt x="48414" y="56555"/>
                    <a:pt x="48056" y="57227"/>
                    <a:pt x="47458" y="57585"/>
                  </a:cubicBezTo>
                  <a:cubicBezTo>
                    <a:pt x="46801" y="57944"/>
                    <a:pt x="45965" y="57958"/>
                    <a:pt x="44950" y="57630"/>
                  </a:cubicBezTo>
                  <a:cubicBezTo>
                    <a:pt x="43934" y="57301"/>
                    <a:pt x="42859" y="56450"/>
                    <a:pt x="41724" y="55077"/>
                  </a:cubicBezTo>
                  <a:cubicBezTo>
                    <a:pt x="40948" y="54181"/>
                    <a:pt x="39858" y="52986"/>
                    <a:pt x="38454" y="51493"/>
                  </a:cubicBezTo>
                  <a:cubicBezTo>
                    <a:pt x="37051" y="50000"/>
                    <a:pt x="35543" y="48417"/>
                    <a:pt x="33930" y="46744"/>
                  </a:cubicBezTo>
                  <a:cubicBezTo>
                    <a:pt x="32317" y="45132"/>
                    <a:pt x="30704" y="43564"/>
                    <a:pt x="29092" y="42041"/>
                  </a:cubicBezTo>
                  <a:cubicBezTo>
                    <a:pt x="27479" y="40518"/>
                    <a:pt x="26105" y="39278"/>
                    <a:pt x="24970" y="38322"/>
                  </a:cubicBezTo>
                  <a:cubicBezTo>
                    <a:pt x="21924" y="42085"/>
                    <a:pt x="18699" y="45729"/>
                    <a:pt x="15294" y="49253"/>
                  </a:cubicBezTo>
                  <a:cubicBezTo>
                    <a:pt x="11890" y="52777"/>
                    <a:pt x="8605" y="55734"/>
                    <a:pt x="5439" y="58123"/>
                  </a:cubicBezTo>
                  <a:cubicBezTo>
                    <a:pt x="4244" y="59019"/>
                    <a:pt x="3229" y="59556"/>
                    <a:pt x="2393" y="59735"/>
                  </a:cubicBezTo>
                  <a:cubicBezTo>
                    <a:pt x="1557" y="59915"/>
                    <a:pt x="959" y="59855"/>
                    <a:pt x="601" y="59556"/>
                  </a:cubicBezTo>
                  <a:cubicBezTo>
                    <a:pt x="183" y="59258"/>
                    <a:pt x="4" y="58810"/>
                    <a:pt x="63" y="58212"/>
                  </a:cubicBezTo>
                  <a:cubicBezTo>
                    <a:pt x="123" y="57615"/>
                    <a:pt x="481" y="57018"/>
                    <a:pt x="1138" y="56420"/>
                  </a:cubicBezTo>
                  <a:cubicBezTo>
                    <a:pt x="3647" y="54210"/>
                    <a:pt x="6111" y="51657"/>
                    <a:pt x="8530" y="48760"/>
                  </a:cubicBezTo>
                  <a:cubicBezTo>
                    <a:pt x="10949" y="45863"/>
                    <a:pt x="13204" y="42802"/>
                    <a:pt x="15294" y="39577"/>
                  </a:cubicBezTo>
                  <a:cubicBezTo>
                    <a:pt x="17325" y="36411"/>
                    <a:pt x="19147" y="33156"/>
                    <a:pt x="20760" y="29811"/>
                  </a:cubicBezTo>
                  <a:cubicBezTo>
                    <a:pt x="22372" y="26466"/>
                    <a:pt x="23656" y="23211"/>
                    <a:pt x="24612" y="20045"/>
                  </a:cubicBezTo>
                  <a:cubicBezTo>
                    <a:pt x="25030" y="18731"/>
                    <a:pt x="25045" y="17686"/>
                    <a:pt x="24657" y="16910"/>
                  </a:cubicBezTo>
                  <a:cubicBezTo>
                    <a:pt x="24269" y="16133"/>
                    <a:pt x="23358" y="15416"/>
                    <a:pt x="21924" y="14759"/>
                  </a:cubicBezTo>
                  <a:cubicBezTo>
                    <a:pt x="21088" y="14401"/>
                    <a:pt x="20506" y="13983"/>
                    <a:pt x="20177" y="13505"/>
                  </a:cubicBezTo>
                  <a:cubicBezTo>
                    <a:pt x="19849" y="13027"/>
                    <a:pt x="19744" y="12579"/>
                    <a:pt x="19864" y="12161"/>
                  </a:cubicBezTo>
                  <a:cubicBezTo>
                    <a:pt x="19983" y="11743"/>
                    <a:pt x="20282" y="11414"/>
                    <a:pt x="20760" y="11176"/>
                  </a:cubicBezTo>
                  <a:cubicBezTo>
                    <a:pt x="21237" y="10937"/>
                    <a:pt x="21865" y="10907"/>
                    <a:pt x="22641" y="11086"/>
                  </a:cubicBezTo>
                  <a:cubicBezTo>
                    <a:pt x="24134" y="11325"/>
                    <a:pt x="25881" y="11653"/>
                    <a:pt x="27882" y="12072"/>
                  </a:cubicBezTo>
                  <a:cubicBezTo>
                    <a:pt x="29883" y="12490"/>
                    <a:pt x="31750" y="12997"/>
                    <a:pt x="33482" y="13595"/>
                  </a:cubicBezTo>
                  <a:cubicBezTo>
                    <a:pt x="34676" y="14132"/>
                    <a:pt x="35378" y="14729"/>
                    <a:pt x="35587" y="15386"/>
                  </a:cubicBezTo>
                  <a:cubicBezTo>
                    <a:pt x="35796" y="16044"/>
                    <a:pt x="35811" y="16730"/>
                    <a:pt x="35632" y="17447"/>
                  </a:cubicBezTo>
                  <a:cubicBezTo>
                    <a:pt x="35453" y="17806"/>
                    <a:pt x="35244" y="18224"/>
                    <a:pt x="35005" y="18701"/>
                  </a:cubicBezTo>
                  <a:cubicBezTo>
                    <a:pt x="34766" y="19179"/>
                    <a:pt x="34587" y="19627"/>
                    <a:pt x="34467" y="20045"/>
                  </a:cubicBezTo>
                  <a:cubicBezTo>
                    <a:pt x="33631" y="22255"/>
                    <a:pt x="32601" y="24540"/>
                    <a:pt x="31376" y="26899"/>
                  </a:cubicBezTo>
                  <a:cubicBezTo>
                    <a:pt x="30152" y="29259"/>
                    <a:pt x="28733" y="31513"/>
                    <a:pt x="27121" y="3366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8" name="자유형: 도형 697">
              <a:extLst>
                <a:ext uri="{FF2B5EF4-FFF2-40B4-BE49-F238E27FC236}">
                  <a16:creationId xmlns:a16="http://schemas.microsoft.com/office/drawing/2014/main" id="{A2FFA01A-E1EE-456B-A497-BB33093808B8}"/>
                </a:ext>
              </a:extLst>
            </p:cNvPr>
            <p:cNvSpPr/>
            <p:nvPr/>
          </p:nvSpPr>
          <p:spPr>
            <a:xfrm>
              <a:off x="6562210" y="3498741"/>
              <a:ext cx="65159" cy="81449"/>
            </a:xfrm>
            <a:custGeom>
              <a:avLst/>
              <a:gdLst>
                <a:gd name="connsiteX0" fmla="*/ 64381 w 65159"/>
                <a:gd name="connsiteY0" fmla="*/ 10445 h 81448"/>
                <a:gd name="connsiteX1" fmla="*/ 64381 w 65159"/>
                <a:gd name="connsiteY1" fmla="*/ 64739 h 81448"/>
                <a:gd name="connsiteX2" fmla="*/ 63305 w 65159"/>
                <a:gd name="connsiteY2" fmla="*/ 80239 h 81448"/>
                <a:gd name="connsiteX3" fmla="*/ 59901 w 65159"/>
                <a:gd name="connsiteY3" fmla="*/ 86062 h 81448"/>
                <a:gd name="connsiteX4" fmla="*/ 58333 w 65159"/>
                <a:gd name="connsiteY4" fmla="*/ 84808 h 81448"/>
                <a:gd name="connsiteX5" fmla="*/ 57392 w 65159"/>
                <a:gd name="connsiteY5" fmla="*/ 81224 h 81448"/>
                <a:gd name="connsiteX6" fmla="*/ 56989 w 65159"/>
                <a:gd name="connsiteY6" fmla="*/ 76073 h 81448"/>
                <a:gd name="connsiteX7" fmla="*/ 56855 w 65159"/>
                <a:gd name="connsiteY7" fmla="*/ 70025 h 81448"/>
                <a:gd name="connsiteX8" fmla="*/ 56855 w 65159"/>
                <a:gd name="connsiteY8" fmla="*/ 12147 h 81448"/>
                <a:gd name="connsiteX9" fmla="*/ 56496 w 65159"/>
                <a:gd name="connsiteY9" fmla="*/ 8564 h 81448"/>
                <a:gd name="connsiteX10" fmla="*/ 54973 w 65159"/>
                <a:gd name="connsiteY10" fmla="*/ 6324 h 81448"/>
                <a:gd name="connsiteX11" fmla="*/ 51434 w 65159"/>
                <a:gd name="connsiteY11" fmla="*/ 4621 h 81448"/>
                <a:gd name="connsiteX12" fmla="*/ 47537 w 65159"/>
                <a:gd name="connsiteY12" fmla="*/ 3636 h 81448"/>
                <a:gd name="connsiteX13" fmla="*/ 46551 w 65159"/>
                <a:gd name="connsiteY13" fmla="*/ 2919 h 81448"/>
                <a:gd name="connsiteX14" fmla="*/ 46462 w 65159"/>
                <a:gd name="connsiteY14" fmla="*/ 1665 h 81448"/>
                <a:gd name="connsiteX15" fmla="*/ 47089 w 65159"/>
                <a:gd name="connsiteY15" fmla="*/ 545 h 81448"/>
                <a:gd name="connsiteX16" fmla="*/ 48612 w 65159"/>
                <a:gd name="connsiteY16" fmla="*/ 52 h 81448"/>
                <a:gd name="connsiteX17" fmla="*/ 56541 w 65159"/>
                <a:gd name="connsiteY17" fmla="*/ 724 h 81448"/>
                <a:gd name="connsiteX18" fmla="*/ 64291 w 65159"/>
                <a:gd name="connsiteY18" fmla="*/ 2292 h 81448"/>
                <a:gd name="connsiteX19" fmla="*/ 65232 w 65159"/>
                <a:gd name="connsiteY19" fmla="*/ 3322 h 81448"/>
                <a:gd name="connsiteX20" fmla="*/ 65366 w 65159"/>
                <a:gd name="connsiteY20" fmla="*/ 5069 h 81448"/>
                <a:gd name="connsiteX21" fmla="*/ 64605 w 65159"/>
                <a:gd name="connsiteY21" fmla="*/ 7757 h 81448"/>
                <a:gd name="connsiteX22" fmla="*/ 64381 w 65159"/>
                <a:gd name="connsiteY22" fmla="*/ 10445 h 81448"/>
                <a:gd name="connsiteX23" fmla="*/ 20838 w 65159"/>
                <a:gd name="connsiteY23" fmla="*/ 14925 h 81448"/>
                <a:gd name="connsiteX24" fmla="*/ 29125 w 65159"/>
                <a:gd name="connsiteY24" fmla="*/ 16403 h 81448"/>
                <a:gd name="connsiteX25" fmla="*/ 35710 w 65159"/>
                <a:gd name="connsiteY25" fmla="*/ 20480 h 81448"/>
                <a:gd name="connsiteX26" fmla="*/ 40056 w 65159"/>
                <a:gd name="connsiteY26" fmla="*/ 26796 h 81448"/>
                <a:gd name="connsiteX27" fmla="*/ 41624 w 65159"/>
                <a:gd name="connsiteY27" fmla="*/ 35083 h 81448"/>
                <a:gd name="connsiteX28" fmla="*/ 40056 w 65159"/>
                <a:gd name="connsiteY28" fmla="*/ 43371 h 81448"/>
                <a:gd name="connsiteX29" fmla="*/ 35710 w 65159"/>
                <a:gd name="connsiteY29" fmla="*/ 49777 h 81448"/>
                <a:gd name="connsiteX30" fmla="*/ 29125 w 65159"/>
                <a:gd name="connsiteY30" fmla="*/ 53898 h 81448"/>
                <a:gd name="connsiteX31" fmla="*/ 20838 w 65159"/>
                <a:gd name="connsiteY31" fmla="*/ 55332 h 81448"/>
                <a:gd name="connsiteX32" fmla="*/ 12461 w 65159"/>
                <a:gd name="connsiteY32" fmla="*/ 53853 h 81448"/>
                <a:gd name="connsiteX33" fmla="*/ 5876 w 65159"/>
                <a:gd name="connsiteY33" fmla="*/ 49687 h 81448"/>
                <a:gd name="connsiteX34" fmla="*/ 1575 w 65159"/>
                <a:gd name="connsiteY34" fmla="*/ 43281 h 81448"/>
                <a:gd name="connsiteX35" fmla="*/ 52 w 65159"/>
                <a:gd name="connsiteY35" fmla="*/ 35083 h 81448"/>
                <a:gd name="connsiteX36" fmla="*/ 1575 w 65159"/>
                <a:gd name="connsiteY36" fmla="*/ 26796 h 81448"/>
                <a:gd name="connsiteX37" fmla="*/ 5876 w 65159"/>
                <a:gd name="connsiteY37" fmla="*/ 20480 h 81448"/>
                <a:gd name="connsiteX38" fmla="*/ 12461 w 65159"/>
                <a:gd name="connsiteY38" fmla="*/ 16403 h 81448"/>
                <a:gd name="connsiteX39" fmla="*/ 20838 w 65159"/>
                <a:gd name="connsiteY39" fmla="*/ 14925 h 81448"/>
                <a:gd name="connsiteX40" fmla="*/ 20838 w 65159"/>
                <a:gd name="connsiteY40" fmla="*/ 20211 h 81448"/>
                <a:gd name="connsiteX41" fmla="*/ 11610 w 65159"/>
                <a:gd name="connsiteY41" fmla="*/ 24511 h 81448"/>
                <a:gd name="connsiteX42" fmla="*/ 8295 w 65159"/>
                <a:gd name="connsiteY42" fmla="*/ 34994 h 81448"/>
                <a:gd name="connsiteX43" fmla="*/ 9146 w 65159"/>
                <a:gd name="connsiteY43" fmla="*/ 40728 h 81448"/>
                <a:gd name="connsiteX44" fmla="*/ 11610 w 65159"/>
                <a:gd name="connsiteY44" fmla="*/ 45387 h 81448"/>
                <a:gd name="connsiteX45" fmla="*/ 15552 w 65159"/>
                <a:gd name="connsiteY45" fmla="*/ 48612 h 81448"/>
                <a:gd name="connsiteX46" fmla="*/ 20838 w 65159"/>
                <a:gd name="connsiteY46" fmla="*/ 49777 h 81448"/>
                <a:gd name="connsiteX47" fmla="*/ 30066 w 65159"/>
                <a:gd name="connsiteY47" fmla="*/ 45476 h 81448"/>
                <a:gd name="connsiteX48" fmla="*/ 33471 w 65159"/>
                <a:gd name="connsiteY48" fmla="*/ 34994 h 81448"/>
                <a:gd name="connsiteX49" fmla="*/ 30066 w 65159"/>
                <a:gd name="connsiteY49" fmla="*/ 24511 h 81448"/>
                <a:gd name="connsiteX50" fmla="*/ 20838 w 65159"/>
                <a:gd name="connsiteY50" fmla="*/ 20211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</a:cxnLst>
              <a:rect l="l" t="t" r="r" b="b"/>
              <a:pathLst>
                <a:path w="65159" h="81448">
                  <a:moveTo>
                    <a:pt x="64381" y="10445"/>
                  </a:moveTo>
                  <a:lnTo>
                    <a:pt x="64381" y="64739"/>
                  </a:lnTo>
                  <a:cubicBezTo>
                    <a:pt x="64500" y="71190"/>
                    <a:pt x="64142" y="76356"/>
                    <a:pt x="63305" y="80239"/>
                  </a:cubicBezTo>
                  <a:cubicBezTo>
                    <a:pt x="62469" y="84121"/>
                    <a:pt x="61334" y="86062"/>
                    <a:pt x="59901" y="86062"/>
                  </a:cubicBezTo>
                  <a:cubicBezTo>
                    <a:pt x="59244" y="86122"/>
                    <a:pt x="58721" y="85704"/>
                    <a:pt x="58333" y="84808"/>
                  </a:cubicBezTo>
                  <a:cubicBezTo>
                    <a:pt x="57945" y="83912"/>
                    <a:pt x="57631" y="82717"/>
                    <a:pt x="57392" y="81224"/>
                  </a:cubicBezTo>
                  <a:cubicBezTo>
                    <a:pt x="57213" y="79731"/>
                    <a:pt x="57079" y="78014"/>
                    <a:pt x="56989" y="76073"/>
                  </a:cubicBezTo>
                  <a:cubicBezTo>
                    <a:pt x="56899" y="74131"/>
                    <a:pt x="56855" y="72115"/>
                    <a:pt x="56855" y="70025"/>
                  </a:cubicBezTo>
                  <a:lnTo>
                    <a:pt x="56855" y="12147"/>
                  </a:lnTo>
                  <a:cubicBezTo>
                    <a:pt x="56855" y="10714"/>
                    <a:pt x="56735" y="9519"/>
                    <a:pt x="56496" y="8564"/>
                  </a:cubicBezTo>
                  <a:cubicBezTo>
                    <a:pt x="56257" y="7608"/>
                    <a:pt x="55750" y="6861"/>
                    <a:pt x="54973" y="6324"/>
                  </a:cubicBezTo>
                  <a:cubicBezTo>
                    <a:pt x="53958" y="5607"/>
                    <a:pt x="52778" y="5040"/>
                    <a:pt x="51434" y="4621"/>
                  </a:cubicBezTo>
                  <a:cubicBezTo>
                    <a:pt x="50090" y="4203"/>
                    <a:pt x="48791" y="3875"/>
                    <a:pt x="47537" y="3636"/>
                  </a:cubicBezTo>
                  <a:cubicBezTo>
                    <a:pt x="47059" y="3576"/>
                    <a:pt x="46731" y="3337"/>
                    <a:pt x="46551" y="2919"/>
                  </a:cubicBezTo>
                  <a:cubicBezTo>
                    <a:pt x="46372" y="2501"/>
                    <a:pt x="46342" y="2083"/>
                    <a:pt x="46462" y="1665"/>
                  </a:cubicBezTo>
                  <a:cubicBezTo>
                    <a:pt x="46521" y="1247"/>
                    <a:pt x="46731" y="873"/>
                    <a:pt x="47089" y="545"/>
                  </a:cubicBezTo>
                  <a:cubicBezTo>
                    <a:pt x="47447" y="216"/>
                    <a:pt x="47955" y="52"/>
                    <a:pt x="48612" y="52"/>
                  </a:cubicBezTo>
                  <a:cubicBezTo>
                    <a:pt x="50882" y="112"/>
                    <a:pt x="53525" y="336"/>
                    <a:pt x="56541" y="724"/>
                  </a:cubicBezTo>
                  <a:cubicBezTo>
                    <a:pt x="59557" y="1112"/>
                    <a:pt x="62141" y="1635"/>
                    <a:pt x="64291" y="2292"/>
                  </a:cubicBezTo>
                  <a:cubicBezTo>
                    <a:pt x="64649" y="2471"/>
                    <a:pt x="64963" y="2815"/>
                    <a:pt x="65232" y="3322"/>
                  </a:cubicBezTo>
                  <a:cubicBezTo>
                    <a:pt x="65500" y="3830"/>
                    <a:pt x="65545" y="4412"/>
                    <a:pt x="65366" y="5069"/>
                  </a:cubicBezTo>
                  <a:cubicBezTo>
                    <a:pt x="65008" y="5965"/>
                    <a:pt x="64754" y="6861"/>
                    <a:pt x="64605" y="7757"/>
                  </a:cubicBezTo>
                  <a:cubicBezTo>
                    <a:pt x="64455" y="8653"/>
                    <a:pt x="64381" y="9549"/>
                    <a:pt x="64381" y="10445"/>
                  </a:cubicBezTo>
                  <a:moveTo>
                    <a:pt x="20838" y="14925"/>
                  </a:moveTo>
                  <a:cubicBezTo>
                    <a:pt x="23824" y="14925"/>
                    <a:pt x="26587" y="15417"/>
                    <a:pt x="29125" y="16403"/>
                  </a:cubicBezTo>
                  <a:cubicBezTo>
                    <a:pt x="31664" y="17389"/>
                    <a:pt x="33859" y="18747"/>
                    <a:pt x="35710" y="20480"/>
                  </a:cubicBezTo>
                  <a:cubicBezTo>
                    <a:pt x="37562" y="22212"/>
                    <a:pt x="39011" y="24317"/>
                    <a:pt x="40056" y="26796"/>
                  </a:cubicBezTo>
                  <a:cubicBezTo>
                    <a:pt x="41101" y="29275"/>
                    <a:pt x="41624" y="32037"/>
                    <a:pt x="41624" y="35083"/>
                  </a:cubicBezTo>
                  <a:cubicBezTo>
                    <a:pt x="41624" y="38130"/>
                    <a:pt x="41101" y="40892"/>
                    <a:pt x="40056" y="43371"/>
                  </a:cubicBezTo>
                  <a:cubicBezTo>
                    <a:pt x="39011" y="45850"/>
                    <a:pt x="37562" y="47985"/>
                    <a:pt x="35710" y="49777"/>
                  </a:cubicBezTo>
                  <a:cubicBezTo>
                    <a:pt x="33859" y="51569"/>
                    <a:pt x="31664" y="52942"/>
                    <a:pt x="29125" y="53898"/>
                  </a:cubicBezTo>
                  <a:cubicBezTo>
                    <a:pt x="26587" y="54854"/>
                    <a:pt x="23824" y="55332"/>
                    <a:pt x="20838" y="55332"/>
                  </a:cubicBezTo>
                  <a:cubicBezTo>
                    <a:pt x="17792" y="55332"/>
                    <a:pt x="14999" y="54839"/>
                    <a:pt x="12461" y="53853"/>
                  </a:cubicBezTo>
                  <a:cubicBezTo>
                    <a:pt x="9922" y="52868"/>
                    <a:pt x="7727" y="51479"/>
                    <a:pt x="5876" y="49687"/>
                  </a:cubicBezTo>
                  <a:cubicBezTo>
                    <a:pt x="4024" y="47895"/>
                    <a:pt x="2591" y="45760"/>
                    <a:pt x="1575" y="43281"/>
                  </a:cubicBezTo>
                  <a:cubicBezTo>
                    <a:pt x="560" y="40802"/>
                    <a:pt x="52" y="38070"/>
                    <a:pt x="52" y="35083"/>
                  </a:cubicBezTo>
                  <a:cubicBezTo>
                    <a:pt x="52" y="32037"/>
                    <a:pt x="560" y="29275"/>
                    <a:pt x="1575" y="26796"/>
                  </a:cubicBezTo>
                  <a:cubicBezTo>
                    <a:pt x="2591" y="24317"/>
                    <a:pt x="4024" y="22212"/>
                    <a:pt x="5876" y="20480"/>
                  </a:cubicBezTo>
                  <a:cubicBezTo>
                    <a:pt x="7727" y="18747"/>
                    <a:pt x="9922" y="17389"/>
                    <a:pt x="12461" y="16403"/>
                  </a:cubicBezTo>
                  <a:cubicBezTo>
                    <a:pt x="14999" y="15417"/>
                    <a:pt x="17792" y="14925"/>
                    <a:pt x="20838" y="14925"/>
                  </a:cubicBezTo>
                  <a:moveTo>
                    <a:pt x="20838" y="20211"/>
                  </a:moveTo>
                  <a:cubicBezTo>
                    <a:pt x="16896" y="20211"/>
                    <a:pt x="13820" y="21644"/>
                    <a:pt x="11610" y="24511"/>
                  </a:cubicBezTo>
                  <a:cubicBezTo>
                    <a:pt x="9400" y="27378"/>
                    <a:pt x="8295" y="30872"/>
                    <a:pt x="8295" y="34994"/>
                  </a:cubicBezTo>
                  <a:cubicBezTo>
                    <a:pt x="8295" y="37025"/>
                    <a:pt x="8578" y="38936"/>
                    <a:pt x="9146" y="40728"/>
                  </a:cubicBezTo>
                  <a:cubicBezTo>
                    <a:pt x="9713" y="42520"/>
                    <a:pt x="10535" y="44073"/>
                    <a:pt x="11610" y="45387"/>
                  </a:cubicBezTo>
                  <a:cubicBezTo>
                    <a:pt x="12685" y="46760"/>
                    <a:pt x="13999" y="47836"/>
                    <a:pt x="15552" y="48612"/>
                  </a:cubicBezTo>
                  <a:cubicBezTo>
                    <a:pt x="17105" y="49388"/>
                    <a:pt x="18867" y="49777"/>
                    <a:pt x="20838" y="49777"/>
                  </a:cubicBezTo>
                  <a:cubicBezTo>
                    <a:pt x="24720" y="49777"/>
                    <a:pt x="27796" y="48343"/>
                    <a:pt x="30066" y="45476"/>
                  </a:cubicBezTo>
                  <a:cubicBezTo>
                    <a:pt x="32336" y="42609"/>
                    <a:pt x="33471" y="39115"/>
                    <a:pt x="33471" y="34994"/>
                  </a:cubicBezTo>
                  <a:cubicBezTo>
                    <a:pt x="33471" y="30872"/>
                    <a:pt x="32336" y="27378"/>
                    <a:pt x="30066" y="24511"/>
                  </a:cubicBezTo>
                  <a:cubicBezTo>
                    <a:pt x="27796" y="21644"/>
                    <a:pt x="24720" y="20211"/>
                    <a:pt x="20838" y="2021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699" name="자유형: 도형 698">
              <a:extLst>
                <a:ext uri="{FF2B5EF4-FFF2-40B4-BE49-F238E27FC236}">
                  <a16:creationId xmlns:a16="http://schemas.microsoft.com/office/drawing/2014/main" id="{4C92125B-24C9-4F1D-A4F7-E43B27F8B170}"/>
                </a:ext>
              </a:extLst>
            </p:cNvPr>
            <p:cNvSpPr/>
            <p:nvPr/>
          </p:nvSpPr>
          <p:spPr>
            <a:xfrm>
              <a:off x="6274669" y="3509343"/>
              <a:ext cx="73304" cy="57014"/>
            </a:xfrm>
            <a:custGeom>
              <a:avLst/>
              <a:gdLst>
                <a:gd name="connsiteX0" fmla="*/ 39784 w 73304"/>
                <a:gd name="connsiteY0" fmla="*/ 31559 h 57014"/>
                <a:gd name="connsiteX1" fmla="*/ 39784 w 73304"/>
                <a:gd name="connsiteY1" fmla="*/ 56646 h 57014"/>
                <a:gd name="connsiteX2" fmla="*/ 43950 w 73304"/>
                <a:gd name="connsiteY2" fmla="*/ 56601 h 57014"/>
                <a:gd name="connsiteX3" fmla="*/ 48027 w 73304"/>
                <a:gd name="connsiteY3" fmla="*/ 56556 h 57014"/>
                <a:gd name="connsiteX4" fmla="*/ 51835 w 73304"/>
                <a:gd name="connsiteY4" fmla="*/ 56511 h 57014"/>
                <a:gd name="connsiteX5" fmla="*/ 55195 w 73304"/>
                <a:gd name="connsiteY5" fmla="*/ 56377 h 57014"/>
                <a:gd name="connsiteX6" fmla="*/ 58868 w 73304"/>
                <a:gd name="connsiteY6" fmla="*/ 55884 h 57014"/>
                <a:gd name="connsiteX7" fmla="*/ 61197 w 73304"/>
                <a:gd name="connsiteY7" fmla="*/ 55123 h 57014"/>
                <a:gd name="connsiteX8" fmla="*/ 62631 w 73304"/>
                <a:gd name="connsiteY8" fmla="*/ 54675 h 57014"/>
                <a:gd name="connsiteX9" fmla="*/ 64064 w 73304"/>
                <a:gd name="connsiteY9" fmla="*/ 54406 h 57014"/>
                <a:gd name="connsiteX10" fmla="*/ 68768 w 73304"/>
                <a:gd name="connsiteY10" fmla="*/ 54271 h 57014"/>
                <a:gd name="connsiteX11" fmla="*/ 73382 w 73304"/>
                <a:gd name="connsiteY11" fmla="*/ 54495 h 57014"/>
                <a:gd name="connsiteX12" fmla="*/ 77593 w 73304"/>
                <a:gd name="connsiteY12" fmla="*/ 55526 h 57014"/>
                <a:gd name="connsiteX13" fmla="*/ 79116 w 73304"/>
                <a:gd name="connsiteY13" fmla="*/ 57810 h 57014"/>
                <a:gd name="connsiteX14" fmla="*/ 77459 w 73304"/>
                <a:gd name="connsiteY14" fmla="*/ 60185 h 57014"/>
                <a:gd name="connsiteX15" fmla="*/ 73292 w 73304"/>
                <a:gd name="connsiteY15" fmla="*/ 60767 h 57014"/>
                <a:gd name="connsiteX16" fmla="*/ 66707 w 73304"/>
                <a:gd name="connsiteY16" fmla="*/ 60722 h 57014"/>
                <a:gd name="connsiteX17" fmla="*/ 58778 w 73304"/>
                <a:gd name="connsiteY17" fmla="*/ 60677 h 57014"/>
                <a:gd name="connsiteX18" fmla="*/ 50446 w 73304"/>
                <a:gd name="connsiteY18" fmla="*/ 60633 h 57014"/>
                <a:gd name="connsiteX19" fmla="*/ 42920 w 73304"/>
                <a:gd name="connsiteY19" fmla="*/ 60498 h 57014"/>
                <a:gd name="connsiteX20" fmla="*/ 32079 w 73304"/>
                <a:gd name="connsiteY20" fmla="*/ 60812 h 57014"/>
                <a:gd name="connsiteX21" fmla="*/ 22762 w 73304"/>
                <a:gd name="connsiteY21" fmla="*/ 61394 h 57014"/>
                <a:gd name="connsiteX22" fmla="*/ 21283 w 73304"/>
                <a:gd name="connsiteY22" fmla="*/ 61618 h 57014"/>
                <a:gd name="connsiteX23" fmla="*/ 19984 w 73304"/>
                <a:gd name="connsiteY23" fmla="*/ 61932 h 57014"/>
                <a:gd name="connsiteX24" fmla="*/ 18864 w 73304"/>
                <a:gd name="connsiteY24" fmla="*/ 62335 h 57014"/>
                <a:gd name="connsiteX25" fmla="*/ 17744 w 73304"/>
                <a:gd name="connsiteY25" fmla="*/ 62648 h 57014"/>
                <a:gd name="connsiteX26" fmla="*/ 14922 w 73304"/>
                <a:gd name="connsiteY26" fmla="*/ 63231 h 57014"/>
                <a:gd name="connsiteX27" fmla="*/ 10756 w 73304"/>
                <a:gd name="connsiteY27" fmla="*/ 62738 h 57014"/>
                <a:gd name="connsiteX28" fmla="*/ 6993 w 73304"/>
                <a:gd name="connsiteY28" fmla="*/ 61663 h 57014"/>
                <a:gd name="connsiteX29" fmla="*/ 2424 w 73304"/>
                <a:gd name="connsiteY29" fmla="*/ 59513 h 57014"/>
                <a:gd name="connsiteX30" fmla="*/ 94 w 73304"/>
                <a:gd name="connsiteY30" fmla="*/ 56780 h 57014"/>
                <a:gd name="connsiteX31" fmla="*/ 3947 w 73304"/>
                <a:gd name="connsiteY31" fmla="*/ 55839 h 57014"/>
                <a:gd name="connsiteX32" fmla="*/ 12727 w 73304"/>
                <a:gd name="connsiteY32" fmla="*/ 56556 h 57014"/>
                <a:gd name="connsiteX33" fmla="*/ 21776 w 73304"/>
                <a:gd name="connsiteY33" fmla="*/ 56735 h 57014"/>
                <a:gd name="connsiteX34" fmla="*/ 31900 w 73304"/>
                <a:gd name="connsiteY34" fmla="*/ 56735 h 57014"/>
                <a:gd name="connsiteX35" fmla="*/ 31900 w 73304"/>
                <a:gd name="connsiteY35" fmla="*/ 32814 h 57014"/>
                <a:gd name="connsiteX36" fmla="*/ 31676 w 73304"/>
                <a:gd name="connsiteY36" fmla="*/ 30843 h 57014"/>
                <a:gd name="connsiteX37" fmla="*/ 30646 w 73304"/>
                <a:gd name="connsiteY37" fmla="*/ 29230 h 57014"/>
                <a:gd name="connsiteX38" fmla="*/ 28272 w 73304"/>
                <a:gd name="connsiteY38" fmla="*/ 28065 h 57014"/>
                <a:gd name="connsiteX39" fmla="*/ 25270 w 73304"/>
                <a:gd name="connsiteY39" fmla="*/ 27348 h 57014"/>
                <a:gd name="connsiteX40" fmla="*/ 24374 w 73304"/>
                <a:gd name="connsiteY40" fmla="*/ 26766 h 57014"/>
                <a:gd name="connsiteX41" fmla="*/ 24285 w 73304"/>
                <a:gd name="connsiteY41" fmla="*/ 25557 h 57014"/>
                <a:gd name="connsiteX42" fmla="*/ 24867 w 73304"/>
                <a:gd name="connsiteY42" fmla="*/ 24392 h 57014"/>
                <a:gd name="connsiteX43" fmla="*/ 26256 w 73304"/>
                <a:gd name="connsiteY43" fmla="*/ 23765 h 57014"/>
                <a:gd name="connsiteX44" fmla="*/ 32572 w 73304"/>
                <a:gd name="connsiteY44" fmla="*/ 23989 h 57014"/>
                <a:gd name="connsiteX45" fmla="*/ 39426 w 73304"/>
                <a:gd name="connsiteY45" fmla="*/ 24750 h 57014"/>
                <a:gd name="connsiteX46" fmla="*/ 40232 w 73304"/>
                <a:gd name="connsiteY46" fmla="*/ 25870 h 57014"/>
                <a:gd name="connsiteX47" fmla="*/ 40232 w 73304"/>
                <a:gd name="connsiteY47" fmla="*/ 27617 h 57014"/>
                <a:gd name="connsiteX48" fmla="*/ 39919 w 73304"/>
                <a:gd name="connsiteY48" fmla="*/ 29275 h 57014"/>
                <a:gd name="connsiteX49" fmla="*/ 39784 w 73304"/>
                <a:gd name="connsiteY49" fmla="*/ 31559 h 57014"/>
                <a:gd name="connsiteX50" fmla="*/ 67558 w 73304"/>
                <a:gd name="connsiteY50" fmla="*/ 7011 h 57014"/>
                <a:gd name="connsiteX51" fmla="*/ 66842 w 73304"/>
                <a:gd name="connsiteY51" fmla="*/ 12431 h 57014"/>
                <a:gd name="connsiteX52" fmla="*/ 65856 w 73304"/>
                <a:gd name="connsiteY52" fmla="*/ 18658 h 57014"/>
                <a:gd name="connsiteX53" fmla="*/ 64647 w 73304"/>
                <a:gd name="connsiteY53" fmla="*/ 25243 h 57014"/>
                <a:gd name="connsiteX54" fmla="*/ 63168 w 73304"/>
                <a:gd name="connsiteY54" fmla="*/ 31380 h 57014"/>
                <a:gd name="connsiteX55" fmla="*/ 59540 w 73304"/>
                <a:gd name="connsiteY55" fmla="*/ 41146 h 57014"/>
                <a:gd name="connsiteX56" fmla="*/ 55911 w 73304"/>
                <a:gd name="connsiteY56" fmla="*/ 44461 h 57014"/>
                <a:gd name="connsiteX57" fmla="*/ 54567 w 73304"/>
                <a:gd name="connsiteY57" fmla="*/ 43610 h 57014"/>
                <a:gd name="connsiteX58" fmla="*/ 54388 w 73304"/>
                <a:gd name="connsiteY58" fmla="*/ 41415 h 57014"/>
                <a:gd name="connsiteX59" fmla="*/ 54971 w 73304"/>
                <a:gd name="connsiteY59" fmla="*/ 37383 h 57014"/>
                <a:gd name="connsiteX60" fmla="*/ 56270 w 73304"/>
                <a:gd name="connsiteY60" fmla="*/ 30932 h 57014"/>
                <a:gd name="connsiteX61" fmla="*/ 57838 w 73304"/>
                <a:gd name="connsiteY61" fmla="*/ 18703 h 57014"/>
                <a:gd name="connsiteX62" fmla="*/ 58599 w 73304"/>
                <a:gd name="connsiteY62" fmla="*/ 5488 h 57014"/>
                <a:gd name="connsiteX63" fmla="*/ 43995 w 73304"/>
                <a:gd name="connsiteY63" fmla="*/ 6070 h 57014"/>
                <a:gd name="connsiteX64" fmla="*/ 30287 w 73304"/>
                <a:gd name="connsiteY64" fmla="*/ 6652 h 57014"/>
                <a:gd name="connsiteX65" fmla="*/ 28944 w 73304"/>
                <a:gd name="connsiteY65" fmla="*/ 6876 h 57014"/>
                <a:gd name="connsiteX66" fmla="*/ 27779 w 73304"/>
                <a:gd name="connsiteY66" fmla="*/ 7100 h 57014"/>
                <a:gd name="connsiteX67" fmla="*/ 26748 w 73304"/>
                <a:gd name="connsiteY67" fmla="*/ 7503 h 57014"/>
                <a:gd name="connsiteX68" fmla="*/ 25808 w 73304"/>
                <a:gd name="connsiteY68" fmla="*/ 7817 h 57014"/>
                <a:gd name="connsiteX69" fmla="*/ 22941 w 73304"/>
                <a:gd name="connsiteY69" fmla="*/ 8489 h 57014"/>
                <a:gd name="connsiteX70" fmla="*/ 18909 w 73304"/>
                <a:gd name="connsiteY70" fmla="*/ 7817 h 57014"/>
                <a:gd name="connsiteX71" fmla="*/ 15415 w 73304"/>
                <a:gd name="connsiteY71" fmla="*/ 6607 h 57014"/>
                <a:gd name="connsiteX72" fmla="*/ 11025 w 73304"/>
                <a:gd name="connsiteY72" fmla="*/ 4412 h 57014"/>
                <a:gd name="connsiteX73" fmla="*/ 9905 w 73304"/>
                <a:gd name="connsiteY73" fmla="*/ 2262 h 57014"/>
                <a:gd name="connsiteX74" fmla="*/ 12996 w 73304"/>
                <a:gd name="connsiteY74" fmla="*/ 1277 h 57014"/>
                <a:gd name="connsiteX75" fmla="*/ 19536 w 73304"/>
                <a:gd name="connsiteY75" fmla="*/ 1769 h 57014"/>
                <a:gd name="connsiteX76" fmla="*/ 28764 w 73304"/>
                <a:gd name="connsiteY76" fmla="*/ 1993 h 57014"/>
                <a:gd name="connsiteX77" fmla="*/ 36021 w 73304"/>
                <a:gd name="connsiteY77" fmla="*/ 2038 h 57014"/>
                <a:gd name="connsiteX78" fmla="*/ 43189 w 73304"/>
                <a:gd name="connsiteY78" fmla="*/ 1904 h 57014"/>
                <a:gd name="connsiteX79" fmla="*/ 49595 w 73304"/>
                <a:gd name="connsiteY79" fmla="*/ 1635 h 57014"/>
                <a:gd name="connsiteX80" fmla="*/ 54478 w 73304"/>
                <a:gd name="connsiteY80" fmla="*/ 1277 h 57014"/>
                <a:gd name="connsiteX81" fmla="*/ 56180 w 73304"/>
                <a:gd name="connsiteY81" fmla="*/ 1142 h 57014"/>
                <a:gd name="connsiteX82" fmla="*/ 57166 w 73304"/>
                <a:gd name="connsiteY82" fmla="*/ 829 h 57014"/>
                <a:gd name="connsiteX83" fmla="*/ 57703 w 73304"/>
                <a:gd name="connsiteY83" fmla="*/ 649 h 57014"/>
                <a:gd name="connsiteX84" fmla="*/ 58330 w 73304"/>
                <a:gd name="connsiteY84" fmla="*/ 470 h 57014"/>
                <a:gd name="connsiteX85" fmla="*/ 58913 w 73304"/>
                <a:gd name="connsiteY85" fmla="*/ 291 h 57014"/>
                <a:gd name="connsiteX86" fmla="*/ 59495 w 73304"/>
                <a:gd name="connsiteY86" fmla="*/ 112 h 57014"/>
                <a:gd name="connsiteX87" fmla="*/ 63168 w 73304"/>
                <a:gd name="connsiteY87" fmla="*/ 67 h 57014"/>
                <a:gd name="connsiteX88" fmla="*/ 66573 w 73304"/>
                <a:gd name="connsiteY88" fmla="*/ 201 h 57014"/>
                <a:gd name="connsiteX89" fmla="*/ 68858 w 73304"/>
                <a:gd name="connsiteY89" fmla="*/ 1456 h 57014"/>
                <a:gd name="connsiteX90" fmla="*/ 68544 w 73304"/>
                <a:gd name="connsiteY90" fmla="*/ 3964 h 57014"/>
                <a:gd name="connsiteX91" fmla="*/ 67917 w 73304"/>
                <a:gd name="connsiteY91" fmla="*/ 5443 h 57014"/>
                <a:gd name="connsiteX92" fmla="*/ 67558 w 73304"/>
                <a:gd name="connsiteY92" fmla="*/ 7011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73304" h="57014">
                  <a:moveTo>
                    <a:pt x="39784" y="31559"/>
                  </a:moveTo>
                  <a:lnTo>
                    <a:pt x="39784" y="56646"/>
                  </a:lnTo>
                  <a:cubicBezTo>
                    <a:pt x="41158" y="56646"/>
                    <a:pt x="42547" y="56631"/>
                    <a:pt x="43950" y="56601"/>
                  </a:cubicBezTo>
                  <a:cubicBezTo>
                    <a:pt x="45354" y="56571"/>
                    <a:pt x="46713" y="56556"/>
                    <a:pt x="48027" y="56556"/>
                  </a:cubicBezTo>
                  <a:cubicBezTo>
                    <a:pt x="49341" y="56556"/>
                    <a:pt x="50610" y="56541"/>
                    <a:pt x="51835" y="56511"/>
                  </a:cubicBezTo>
                  <a:cubicBezTo>
                    <a:pt x="53059" y="56481"/>
                    <a:pt x="54179" y="56437"/>
                    <a:pt x="55195" y="56377"/>
                  </a:cubicBezTo>
                  <a:cubicBezTo>
                    <a:pt x="56509" y="56377"/>
                    <a:pt x="57733" y="56213"/>
                    <a:pt x="58868" y="55884"/>
                  </a:cubicBezTo>
                  <a:cubicBezTo>
                    <a:pt x="60003" y="55556"/>
                    <a:pt x="60779" y="55302"/>
                    <a:pt x="61197" y="55123"/>
                  </a:cubicBezTo>
                  <a:cubicBezTo>
                    <a:pt x="61615" y="54943"/>
                    <a:pt x="62093" y="54794"/>
                    <a:pt x="62631" y="54675"/>
                  </a:cubicBezTo>
                  <a:cubicBezTo>
                    <a:pt x="63168" y="54555"/>
                    <a:pt x="63646" y="54465"/>
                    <a:pt x="64064" y="54406"/>
                  </a:cubicBezTo>
                  <a:cubicBezTo>
                    <a:pt x="65677" y="54286"/>
                    <a:pt x="67245" y="54241"/>
                    <a:pt x="68768" y="54271"/>
                  </a:cubicBezTo>
                  <a:cubicBezTo>
                    <a:pt x="70291" y="54301"/>
                    <a:pt x="71829" y="54376"/>
                    <a:pt x="73382" y="54495"/>
                  </a:cubicBezTo>
                  <a:cubicBezTo>
                    <a:pt x="75174" y="54675"/>
                    <a:pt x="76578" y="55018"/>
                    <a:pt x="77593" y="55526"/>
                  </a:cubicBezTo>
                  <a:cubicBezTo>
                    <a:pt x="78608" y="56033"/>
                    <a:pt x="79116" y="56795"/>
                    <a:pt x="79116" y="57810"/>
                  </a:cubicBezTo>
                  <a:cubicBezTo>
                    <a:pt x="79057" y="59005"/>
                    <a:pt x="78504" y="59796"/>
                    <a:pt x="77459" y="60185"/>
                  </a:cubicBezTo>
                  <a:cubicBezTo>
                    <a:pt x="76413" y="60573"/>
                    <a:pt x="75025" y="60767"/>
                    <a:pt x="73292" y="60767"/>
                  </a:cubicBezTo>
                  <a:cubicBezTo>
                    <a:pt x="71441" y="60767"/>
                    <a:pt x="69246" y="60752"/>
                    <a:pt x="66707" y="60722"/>
                  </a:cubicBezTo>
                  <a:cubicBezTo>
                    <a:pt x="64169" y="60692"/>
                    <a:pt x="61526" y="60677"/>
                    <a:pt x="58778" y="60677"/>
                  </a:cubicBezTo>
                  <a:cubicBezTo>
                    <a:pt x="55971" y="60677"/>
                    <a:pt x="53194" y="60662"/>
                    <a:pt x="50446" y="60633"/>
                  </a:cubicBezTo>
                  <a:cubicBezTo>
                    <a:pt x="47699" y="60603"/>
                    <a:pt x="45190" y="60558"/>
                    <a:pt x="42920" y="60498"/>
                  </a:cubicBezTo>
                  <a:cubicBezTo>
                    <a:pt x="39516" y="60498"/>
                    <a:pt x="35902" y="60603"/>
                    <a:pt x="32079" y="60812"/>
                  </a:cubicBezTo>
                  <a:cubicBezTo>
                    <a:pt x="28257" y="61021"/>
                    <a:pt x="25151" y="61215"/>
                    <a:pt x="22762" y="61394"/>
                  </a:cubicBezTo>
                  <a:cubicBezTo>
                    <a:pt x="22224" y="61454"/>
                    <a:pt x="21731" y="61528"/>
                    <a:pt x="21283" y="61618"/>
                  </a:cubicBezTo>
                  <a:cubicBezTo>
                    <a:pt x="20835" y="61708"/>
                    <a:pt x="20402" y="61812"/>
                    <a:pt x="19984" y="61932"/>
                  </a:cubicBezTo>
                  <a:cubicBezTo>
                    <a:pt x="19626" y="62051"/>
                    <a:pt x="19252" y="62185"/>
                    <a:pt x="18864" y="62335"/>
                  </a:cubicBezTo>
                  <a:cubicBezTo>
                    <a:pt x="18476" y="62484"/>
                    <a:pt x="18103" y="62589"/>
                    <a:pt x="17744" y="62648"/>
                  </a:cubicBezTo>
                  <a:cubicBezTo>
                    <a:pt x="16908" y="62947"/>
                    <a:pt x="15967" y="63141"/>
                    <a:pt x="14922" y="63231"/>
                  </a:cubicBezTo>
                  <a:cubicBezTo>
                    <a:pt x="13877" y="63320"/>
                    <a:pt x="12488" y="63156"/>
                    <a:pt x="10756" y="62738"/>
                  </a:cubicBezTo>
                  <a:cubicBezTo>
                    <a:pt x="9681" y="62559"/>
                    <a:pt x="8427" y="62200"/>
                    <a:pt x="6993" y="61663"/>
                  </a:cubicBezTo>
                  <a:cubicBezTo>
                    <a:pt x="5560" y="61125"/>
                    <a:pt x="4036" y="60409"/>
                    <a:pt x="2424" y="59513"/>
                  </a:cubicBezTo>
                  <a:cubicBezTo>
                    <a:pt x="632" y="58617"/>
                    <a:pt x="-145" y="57706"/>
                    <a:pt x="94" y="56780"/>
                  </a:cubicBezTo>
                  <a:cubicBezTo>
                    <a:pt x="333" y="55854"/>
                    <a:pt x="1617" y="55541"/>
                    <a:pt x="3947" y="55839"/>
                  </a:cubicBezTo>
                  <a:cubicBezTo>
                    <a:pt x="6635" y="56198"/>
                    <a:pt x="9561" y="56437"/>
                    <a:pt x="12727" y="56556"/>
                  </a:cubicBezTo>
                  <a:cubicBezTo>
                    <a:pt x="15893" y="56675"/>
                    <a:pt x="18909" y="56735"/>
                    <a:pt x="21776" y="56735"/>
                  </a:cubicBezTo>
                  <a:lnTo>
                    <a:pt x="31900" y="56735"/>
                  </a:lnTo>
                  <a:lnTo>
                    <a:pt x="31900" y="32814"/>
                  </a:lnTo>
                  <a:cubicBezTo>
                    <a:pt x="31900" y="32216"/>
                    <a:pt x="31825" y="31559"/>
                    <a:pt x="31676" y="30843"/>
                  </a:cubicBezTo>
                  <a:cubicBezTo>
                    <a:pt x="31527" y="30126"/>
                    <a:pt x="31183" y="29588"/>
                    <a:pt x="30646" y="29230"/>
                  </a:cubicBezTo>
                  <a:cubicBezTo>
                    <a:pt x="29989" y="28812"/>
                    <a:pt x="29197" y="28424"/>
                    <a:pt x="28272" y="28065"/>
                  </a:cubicBezTo>
                  <a:cubicBezTo>
                    <a:pt x="27346" y="27707"/>
                    <a:pt x="26345" y="27468"/>
                    <a:pt x="25270" y="27348"/>
                  </a:cubicBezTo>
                  <a:cubicBezTo>
                    <a:pt x="24852" y="27348"/>
                    <a:pt x="24553" y="27154"/>
                    <a:pt x="24374" y="26766"/>
                  </a:cubicBezTo>
                  <a:cubicBezTo>
                    <a:pt x="24195" y="26378"/>
                    <a:pt x="24165" y="25975"/>
                    <a:pt x="24285" y="25557"/>
                  </a:cubicBezTo>
                  <a:cubicBezTo>
                    <a:pt x="24344" y="25138"/>
                    <a:pt x="24539" y="24750"/>
                    <a:pt x="24867" y="24392"/>
                  </a:cubicBezTo>
                  <a:cubicBezTo>
                    <a:pt x="25195" y="24033"/>
                    <a:pt x="25658" y="23824"/>
                    <a:pt x="26256" y="23765"/>
                  </a:cubicBezTo>
                  <a:cubicBezTo>
                    <a:pt x="27868" y="23765"/>
                    <a:pt x="29974" y="23839"/>
                    <a:pt x="32572" y="23989"/>
                  </a:cubicBezTo>
                  <a:cubicBezTo>
                    <a:pt x="35170" y="24138"/>
                    <a:pt x="37455" y="24392"/>
                    <a:pt x="39426" y="24750"/>
                  </a:cubicBezTo>
                  <a:cubicBezTo>
                    <a:pt x="39784" y="24929"/>
                    <a:pt x="40053" y="25303"/>
                    <a:pt x="40232" y="25870"/>
                  </a:cubicBezTo>
                  <a:cubicBezTo>
                    <a:pt x="40412" y="26438"/>
                    <a:pt x="40412" y="27020"/>
                    <a:pt x="40232" y="27617"/>
                  </a:cubicBezTo>
                  <a:cubicBezTo>
                    <a:pt x="40113" y="27916"/>
                    <a:pt x="40008" y="28468"/>
                    <a:pt x="39919" y="29275"/>
                  </a:cubicBezTo>
                  <a:cubicBezTo>
                    <a:pt x="39829" y="30081"/>
                    <a:pt x="39784" y="30843"/>
                    <a:pt x="39784" y="31559"/>
                  </a:cubicBezTo>
                  <a:moveTo>
                    <a:pt x="67558" y="7011"/>
                  </a:moveTo>
                  <a:cubicBezTo>
                    <a:pt x="67379" y="8623"/>
                    <a:pt x="67140" y="10430"/>
                    <a:pt x="66842" y="12431"/>
                  </a:cubicBezTo>
                  <a:cubicBezTo>
                    <a:pt x="66543" y="14432"/>
                    <a:pt x="66215" y="16508"/>
                    <a:pt x="65856" y="18658"/>
                  </a:cubicBezTo>
                  <a:cubicBezTo>
                    <a:pt x="65498" y="20868"/>
                    <a:pt x="65095" y="23063"/>
                    <a:pt x="64647" y="25243"/>
                  </a:cubicBezTo>
                  <a:cubicBezTo>
                    <a:pt x="64199" y="27423"/>
                    <a:pt x="63706" y="29469"/>
                    <a:pt x="63168" y="31380"/>
                  </a:cubicBezTo>
                  <a:cubicBezTo>
                    <a:pt x="61974" y="35501"/>
                    <a:pt x="60764" y="38757"/>
                    <a:pt x="59540" y="41146"/>
                  </a:cubicBezTo>
                  <a:cubicBezTo>
                    <a:pt x="58315" y="43535"/>
                    <a:pt x="57106" y="44640"/>
                    <a:pt x="55911" y="44461"/>
                  </a:cubicBezTo>
                  <a:cubicBezTo>
                    <a:pt x="55254" y="44341"/>
                    <a:pt x="54806" y="44058"/>
                    <a:pt x="54567" y="43610"/>
                  </a:cubicBezTo>
                  <a:cubicBezTo>
                    <a:pt x="54328" y="43162"/>
                    <a:pt x="54269" y="42430"/>
                    <a:pt x="54388" y="41415"/>
                  </a:cubicBezTo>
                  <a:cubicBezTo>
                    <a:pt x="54448" y="40399"/>
                    <a:pt x="54642" y="39055"/>
                    <a:pt x="54971" y="37383"/>
                  </a:cubicBezTo>
                  <a:cubicBezTo>
                    <a:pt x="55299" y="35711"/>
                    <a:pt x="55732" y="33560"/>
                    <a:pt x="56270" y="30932"/>
                  </a:cubicBezTo>
                  <a:cubicBezTo>
                    <a:pt x="56927" y="27289"/>
                    <a:pt x="57449" y="23212"/>
                    <a:pt x="57838" y="18703"/>
                  </a:cubicBezTo>
                  <a:cubicBezTo>
                    <a:pt x="58226" y="14193"/>
                    <a:pt x="58480" y="9788"/>
                    <a:pt x="58599" y="5488"/>
                  </a:cubicBezTo>
                  <a:cubicBezTo>
                    <a:pt x="53880" y="5667"/>
                    <a:pt x="49013" y="5861"/>
                    <a:pt x="43995" y="6070"/>
                  </a:cubicBezTo>
                  <a:cubicBezTo>
                    <a:pt x="38978" y="6279"/>
                    <a:pt x="34409" y="6473"/>
                    <a:pt x="30287" y="6652"/>
                  </a:cubicBezTo>
                  <a:cubicBezTo>
                    <a:pt x="29810" y="6712"/>
                    <a:pt x="29362" y="6787"/>
                    <a:pt x="28944" y="6876"/>
                  </a:cubicBezTo>
                  <a:cubicBezTo>
                    <a:pt x="28525" y="6966"/>
                    <a:pt x="28137" y="7041"/>
                    <a:pt x="27779" y="7100"/>
                  </a:cubicBezTo>
                  <a:cubicBezTo>
                    <a:pt x="27420" y="7220"/>
                    <a:pt x="27077" y="7354"/>
                    <a:pt x="26748" y="7503"/>
                  </a:cubicBezTo>
                  <a:cubicBezTo>
                    <a:pt x="26420" y="7653"/>
                    <a:pt x="26106" y="7757"/>
                    <a:pt x="25808" y="7817"/>
                  </a:cubicBezTo>
                  <a:cubicBezTo>
                    <a:pt x="24912" y="8175"/>
                    <a:pt x="23956" y="8399"/>
                    <a:pt x="22941" y="8489"/>
                  </a:cubicBezTo>
                  <a:cubicBezTo>
                    <a:pt x="21925" y="8579"/>
                    <a:pt x="20581" y="8355"/>
                    <a:pt x="18909" y="7817"/>
                  </a:cubicBezTo>
                  <a:cubicBezTo>
                    <a:pt x="17953" y="7578"/>
                    <a:pt x="16789" y="7175"/>
                    <a:pt x="15415" y="6607"/>
                  </a:cubicBezTo>
                  <a:cubicBezTo>
                    <a:pt x="14041" y="6040"/>
                    <a:pt x="12578" y="5308"/>
                    <a:pt x="11025" y="4412"/>
                  </a:cubicBezTo>
                  <a:cubicBezTo>
                    <a:pt x="10009" y="3815"/>
                    <a:pt x="9636" y="3098"/>
                    <a:pt x="9905" y="2262"/>
                  </a:cubicBezTo>
                  <a:cubicBezTo>
                    <a:pt x="10174" y="1426"/>
                    <a:pt x="11204" y="1097"/>
                    <a:pt x="12996" y="1277"/>
                  </a:cubicBezTo>
                  <a:cubicBezTo>
                    <a:pt x="14429" y="1456"/>
                    <a:pt x="16609" y="1620"/>
                    <a:pt x="19536" y="1769"/>
                  </a:cubicBezTo>
                  <a:cubicBezTo>
                    <a:pt x="22463" y="1919"/>
                    <a:pt x="25539" y="1993"/>
                    <a:pt x="28764" y="1993"/>
                  </a:cubicBezTo>
                  <a:cubicBezTo>
                    <a:pt x="31094" y="2053"/>
                    <a:pt x="33513" y="2068"/>
                    <a:pt x="36021" y="2038"/>
                  </a:cubicBezTo>
                  <a:cubicBezTo>
                    <a:pt x="38530" y="2008"/>
                    <a:pt x="40919" y="1963"/>
                    <a:pt x="43189" y="1904"/>
                  </a:cubicBezTo>
                  <a:cubicBezTo>
                    <a:pt x="45518" y="1844"/>
                    <a:pt x="47654" y="1754"/>
                    <a:pt x="49595" y="1635"/>
                  </a:cubicBezTo>
                  <a:cubicBezTo>
                    <a:pt x="51536" y="1516"/>
                    <a:pt x="53164" y="1396"/>
                    <a:pt x="54478" y="1277"/>
                  </a:cubicBezTo>
                  <a:cubicBezTo>
                    <a:pt x="55135" y="1277"/>
                    <a:pt x="55702" y="1232"/>
                    <a:pt x="56180" y="1142"/>
                  </a:cubicBezTo>
                  <a:cubicBezTo>
                    <a:pt x="56658" y="1053"/>
                    <a:pt x="56986" y="948"/>
                    <a:pt x="57166" y="829"/>
                  </a:cubicBezTo>
                  <a:cubicBezTo>
                    <a:pt x="57345" y="769"/>
                    <a:pt x="57524" y="709"/>
                    <a:pt x="57703" y="649"/>
                  </a:cubicBezTo>
                  <a:cubicBezTo>
                    <a:pt x="57882" y="590"/>
                    <a:pt x="58091" y="530"/>
                    <a:pt x="58330" y="470"/>
                  </a:cubicBezTo>
                  <a:cubicBezTo>
                    <a:pt x="58509" y="411"/>
                    <a:pt x="58704" y="351"/>
                    <a:pt x="58913" y="291"/>
                  </a:cubicBezTo>
                  <a:cubicBezTo>
                    <a:pt x="59122" y="231"/>
                    <a:pt x="59316" y="172"/>
                    <a:pt x="59495" y="112"/>
                  </a:cubicBezTo>
                  <a:cubicBezTo>
                    <a:pt x="60690" y="52"/>
                    <a:pt x="61914" y="37"/>
                    <a:pt x="63168" y="67"/>
                  </a:cubicBezTo>
                  <a:cubicBezTo>
                    <a:pt x="64423" y="97"/>
                    <a:pt x="65558" y="142"/>
                    <a:pt x="66573" y="201"/>
                  </a:cubicBezTo>
                  <a:cubicBezTo>
                    <a:pt x="67827" y="381"/>
                    <a:pt x="68589" y="799"/>
                    <a:pt x="68858" y="1456"/>
                  </a:cubicBezTo>
                  <a:cubicBezTo>
                    <a:pt x="69126" y="2113"/>
                    <a:pt x="69022" y="2949"/>
                    <a:pt x="68544" y="3964"/>
                  </a:cubicBezTo>
                  <a:cubicBezTo>
                    <a:pt x="68365" y="4383"/>
                    <a:pt x="68156" y="4875"/>
                    <a:pt x="67917" y="5443"/>
                  </a:cubicBezTo>
                  <a:cubicBezTo>
                    <a:pt x="67678" y="6010"/>
                    <a:pt x="67558" y="6533"/>
                    <a:pt x="67558" y="701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0" name="자유형: 도형 699">
              <a:extLst>
                <a:ext uri="{FF2B5EF4-FFF2-40B4-BE49-F238E27FC236}">
                  <a16:creationId xmlns:a16="http://schemas.microsoft.com/office/drawing/2014/main" id="{8C640290-555C-4220-95BD-12D3A49321A4}"/>
                </a:ext>
              </a:extLst>
            </p:cNvPr>
            <p:cNvSpPr/>
            <p:nvPr/>
          </p:nvSpPr>
          <p:spPr>
            <a:xfrm>
              <a:off x="5939214" y="3509343"/>
              <a:ext cx="73304" cy="57014"/>
            </a:xfrm>
            <a:custGeom>
              <a:avLst/>
              <a:gdLst>
                <a:gd name="connsiteX0" fmla="*/ 39784 w 73304"/>
                <a:gd name="connsiteY0" fmla="*/ 31559 h 57014"/>
                <a:gd name="connsiteX1" fmla="*/ 39784 w 73304"/>
                <a:gd name="connsiteY1" fmla="*/ 56646 h 57014"/>
                <a:gd name="connsiteX2" fmla="*/ 43950 w 73304"/>
                <a:gd name="connsiteY2" fmla="*/ 56601 h 57014"/>
                <a:gd name="connsiteX3" fmla="*/ 48027 w 73304"/>
                <a:gd name="connsiteY3" fmla="*/ 56556 h 57014"/>
                <a:gd name="connsiteX4" fmla="*/ 51835 w 73304"/>
                <a:gd name="connsiteY4" fmla="*/ 56511 h 57014"/>
                <a:gd name="connsiteX5" fmla="*/ 55195 w 73304"/>
                <a:gd name="connsiteY5" fmla="*/ 56377 h 57014"/>
                <a:gd name="connsiteX6" fmla="*/ 58868 w 73304"/>
                <a:gd name="connsiteY6" fmla="*/ 55884 h 57014"/>
                <a:gd name="connsiteX7" fmla="*/ 61197 w 73304"/>
                <a:gd name="connsiteY7" fmla="*/ 55123 h 57014"/>
                <a:gd name="connsiteX8" fmla="*/ 62631 w 73304"/>
                <a:gd name="connsiteY8" fmla="*/ 54675 h 57014"/>
                <a:gd name="connsiteX9" fmla="*/ 64064 w 73304"/>
                <a:gd name="connsiteY9" fmla="*/ 54406 h 57014"/>
                <a:gd name="connsiteX10" fmla="*/ 68768 w 73304"/>
                <a:gd name="connsiteY10" fmla="*/ 54271 h 57014"/>
                <a:gd name="connsiteX11" fmla="*/ 73382 w 73304"/>
                <a:gd name="connsiteY11" fmla="*/ 54495 h 57014"/>
                <a:gd name="connsiteX12" fmla="*/ 77593 w 73304"/>
                <a:gd name="connsiteY12" fmla="*/ 55526 h 57014"/>
                <a:gd name="connsiteX13" fmla="*/ 79116 w 73304"/>
                <a:gd name="connsiteY13" fmla="*/ 57810 h 57014"/>
                <a:gd name="connsiteX14" fmla="*/ 77459 w 73304"/>
                <a:gd name="connsiteY14" fmla="*/ 60185 h 57014"/>
                <a:gd name="connsiteX15" fmla="*/ 73292 w 73304"/>
                <a:gd name="connsiteY15" fmla="*/ 60767 h 57014"/>
                <a:gd name="connsiteX16" fmla="*/ 66707 w 73304"/>
                <a:gd name="connsiteY16" fmla="*/ 60722 h 57014"/>
                <a:gd name="connsiteX17" fmla="*/ 58778 w 73304"/>
                <a:gd name="connsiteY17" fmla="*/ 60677 h 57014"/>
                <a:gd name="connsiteX18" fmla="*/ 50446 w 73304"/>
                <a:gd name="connsiteY18" fmla="*/ 60633 h 57014"/>
                <a:gd name="connsiteX19" fmla="*/ 42920 w 73304"/>
                <a:gd name="connsiteY19" fmla="*/ 60498 h 57014"/>
                <a:gd name="connsiteX20" fmla="*/ 32079 w 73304"/>
                <a:gd name="connsiteY20" fmla="*/ 60812 h 57014"/>
                <a:gd name="connsiteX21" fmla="*/ 22762 w 73304"/>
                <a:gd name="connsiteY21" fmla="*/ 61394 h 57014"/>
                <a:gd name="connsiteX22" fmla="*/ 21283 w 73304"/>
                <a:gd name="connsiteY22" fmla="*/ 61618 h 57014"/>
                <a:gd name="connsiteX23" fmla="*/ 19984 w 73304"/>
                <a:gd name="connsiteY23" fmla="*/ 61932 h 57014"/>
                <a:gd name="connsiteX24" fmla="*/ 18864 w 73304"/>
                <a:gd name="connsiteY24" fmla="*/ 62335 h 57014"/>
                <a:gd name="connsiteX25" fmla="*/ 17744 w 73304"/>
                <a:gd name="connsiteY25" fmla="*/ 62648 h 57014"/>
                <a:gd name="connsiteX26" fmla="*/ 14922 w 73304"/>
                <a:gd name="connsiteY26" fmla="*/ 63231 h 57014"/>
                <a:gd name="connsiteX27" fmla="*/ 10756 w 73304"/>
                <a:gd name="connsiteY27" fmla="*/ 62738 h 57014"/>
                <a:gd name="connsiteX28" fmla="*/ 6993 w 73304"/>
                <a:gd name="connsiteY28" fmla="*/ 61663 h 57014"/>
                <a:gd name="connsiteX29" fmla="*/ 2424 w 73304"/>
                <a:gd name="connsiteY29" fmla="*/ 59513 h 57014"/>
                <a:gd name="connsiteX30" fmla="*/ 94 w 73304"/>
                <a:gd name="connsiteY30" fmla="*/ 56780 h 57014"/>
                <a:gd name="connsiteX31" fmla="*/ 3947 w 73304"/>
                <a:gd name="connsiteY31" fmla="*/ 55839 h 57014"/>
                <a:gd name="connsiteX32" fmla="*/ 12727 w 73304"/>
                <a:gd name="connsiteY32" fmla="*/ 56556 h 57014"/>
                <a:gd name="connsiteX33" fmla="*/ 21776 w 73304"/>
                <a:gd name="connsiteY33" fmla="*/ 56735 h 57014"/>
                <a:gd name="connsiteX34" fmla="*/ 31900 w 73304"/>
                <a:gd name="connsiteY34" fmla="*/ 56735 h 57014"/>
                <a:gd name="connsiteX35" fmla="*/ 31900 w 73304"/>
                <a:gd name="connsiteY35" fmla="*/ 32814 h 57014"/>
                <a:gd name="connsiteX36" fmla="*/ 31676 w 73304"/>
                <a:gd name="connsiteY36" fmla="*/ 30843 h 57014"/>
                <a:gd name="connsiteX37" fmla="*/ 30646 w 73304"/>
                <a:gd name="connsiteY37" fmla="*/ 29230 h 57014"/>
                <a:gd name="connsiteX38" fmla="*/ 28272 w 73304"/>
                <a:gd name="connsiteY38" fmla="*/ 28065 h 57014"/>
                <a:gd name="connsiteX39" fmla="*/ 25270 w 73304"/>
                <a:gd name="connsiteY39" fmla="*/ 27348 h 57014"/>
                <a:gd name="connsiteX40" fmla="*/ 24374 w 73304"/>
                <a:gd name="connsiteY40" fmla="*/ 26766 h 57014"/>
                <a:gd name="connsiteX41" fmla="*/ 24285 w 73304"/>
                <a:gd name="connsiteY41" fmla="*/ 25557 h 57014"/>
                <a:gd name="connsiteX42" fmla="*/ 24867 w 73304"/>
                <a:gd name="connsiteY42" fmla="*/ 24392 h 57014"/>
                <a:gd name="connsiteX43" fmla="*/ 26256 w 73304"/>
                <a:gd name="connsiteY43" fmla="*/ 23765 h 57014"/>
                <a:gd name="connsiteX44" fmla="*/ 32572 w 73304"/>
                <a:gd name="connsiteY44" fmla="*/ 23989 h 57014"/>
                <a:gd name="connsiteX45" fmla="*/ 39426 w 73304"/>
                <a:gd name="connsiteY45" fmla="*/ 24750 h 57014"/>
                <a:gd name="connsiteX46" fmla="*/ 40232 w 73304"/>
                <a:gd name="connsiteY46" fmla="*/ 25870 h 57014"/>
                <a:gd name="connsiteX47" fmla="*/ 40232 w 73304"/>
                <a:gd name="connsiteY47" fmla="*/ 27617 h 57014"/>
                <a:gd name="connsiteX48" fmla="*/ 39919 w 73304"/>
                <a:gd name="connsiteY48" fmla="*/ 29275 h 57014"/>
                <a:gd name="connsiteX49" fmla="*/ 39784 w 73304"/>
                <a:gd name="connsiteY49" fmla="*/ 31559 h 57014"/>
                <a:gd name="connsiteX50" fmla="*/ 67558 w 73304"/>
                <a:gd name="connsiteY50" fmla="*/ 7011 h 57014"/>
                <a:gd name="connsiteX51" fmla="*/ 66842 w 73304"/>
                <a:gd name="connsiteY51" fmla="*/ 12431 h 57014"/>
                <a:gd name="connsiteX52" fmla="*/ 65856 w 73304"/>
                <a:gd name="connsiteY52" fmla="*/ 18658 h 57014"/>
                <a:gd name="connsiteX53" fmla="*/ 64647 w 73304"/>
                <a:gd name="connsiteY53" fmla="*/ 25243 h 57014"/>
                <a:gd name="connsiteX54" fmla="*/ 63168 w 73304"/>
                <a:gd name="connsiteY54" fmla="*/ 31380 h 57014"/>
                <a:gd name="connsiteX55" fmla="*/ 59540 w 73304"/>
                <a:gd name="connsiteY55" fmla="*/ 41146 h 57014"/>
                <a:gd name="connsiteX56" fmla="*/ 55911 w 73304"/>
                <a:gd name="connsiteY56" fmla="*/ 44461 h 57014"/>
                <a:gd name="connsiteX57" fmla="*/ 54567 w 73304"/>
                <a:gd name="connsiteY57" fmla="*/ 43610 h 57014"/>
                <a:gd name="connsiteX58" fmla="*/ 54388 w 73304"/>
                <a:gd name="connsiteY58" fmla="*/ 41415 h 57014"/>
                <a:gd name="connsiteX59" fmla="*/ 54971 w 73304"/>
                <a:gd name="connsiteY59" fmla="*/ 37383 h 57014"/>
                <a:gd name="connsiteX60" fmla="*/ 56270 w 73304"/>
                <a:gd name="connsiteY60" fmla="*/ 30932 h 57014"/>
                <a:gd name="connsiteX61" fmla="*/ 57838 w 73304"/>
                <a:gd name="connsiteY61" fmla="*/ 18703 h 57014"/>
                <a:gd name="connsiteX62" fmla="*/ 58599 w 73304"/>
                <a:gd name="connsiteY62" fmla="*/ 5488 h 57014"/>
                <a:gd name="connsiteX63" fmla="*/ 43995 w 73304"/>
                <a:gd name="connsiteY63" fmla="*/ 6070 h 57014"/>
                <a:gd name="connsiteX64" fmla="*/ 30287 w 73304"/>
                <a:gd name="connsiteY64" fmla="*/ 6652 h 57014"/>
                <a:gd name="connsiteX65" fmla="*/ 28944 w 73304"/>
                <a:gd name="connsiteY65" fmla="*/ 6876 h 57014"/>
                <a:gd name="connsiteX66" fmla="*/ 27779 w 73304"/>
                <a:gd name="connsiteY66" fmla="*/ 7100 h 57014"/>
                <a:gd name="connsiteX67" fmla="*/ 26748 w 73304"/>
                <a:gd name="connsiteY67" fmla="*/ 7503 h 57014"/>
                <a:gd name="connsiteX68" fmla="*/ 25808 w 73304"/>
                <a:gd name="connsiteY68" fmla="*/ 7817 h 57014"/>
                <a:gd name="connsiteX69" fmla="*/ 22941 w 73304"/>
                <a:gd name="connsiteY69" fmla="*/ 8489 h 57014"/>
                <a:gd name="connsiteX70" fmla="*/ 18909 w 73304"/>
                <a:gd name="connsiteY70" fmla="*/ 7817 h 57014"/>
                <a:gd name="connsiteX71" fmla="*/ 15415 w 73304"/>
                <a:gd name="connsiteY71" fmla="*/ 6607 h 57014"/>
                <a:gd name="connsiteX72" fmla="*/ 11025 w 73304"/>
                <a:gd name="connsiteY72" fmla="*/ 4412 h 57014"/>
                <a:gd name="connsiteX73" fmla="*/ 9905 w 73304"/>
                <a:gd name="connsiteY73" fmla="*/ 2262 h 57014"/>
                <a:gd name="connsiteX74" fmla="*/ 12996 w 73304"/>
                <a:gd name="connsiteY74" fmla="*/ 1277 h 57014"/>
                <a:gd name="connsiteX75" fmla="*/ 19536 w 73304"/>
                <a:gd name="connsiteY75" fmla="*/ 1769 h 57014"/>
                <a:gd name="connsiteX76" fmla="*/ 28764 w 73304"/>
                <a:gd name="connsiteY76" fmla="*/ 1993 h 57014"/>
                <a:gd name="connsiteX77" fmla="*/ 36021 w 73304"/>
                <a:gd name="connsiteY77" fmla="*/ 2038 h 57014"/>
                <a:gd name="connsiteX78" fmla="*/ 43189 w 73304"/>
                <a:gd name="connsiteY78" fmla="*/ 1904 h 57014"/>
                <a:gd name="connsiteX79" fmla="*/ 49595 w 73304"/>
                <a:gd name="connsiteY79" fmla="*/ 1635 h 57014"/>
                <a:gd name="connsiteX80" fmla="*/ 54478 w 73304"/>
                <a:gd name="connsiteY80" fmla="*/ 1277 h 57014"/>
                <a:gd name="connsiteX81" fmla="*/ 56180 w 73304"/>
                <a:gd name="connsiteY81" fmla="*/ 1142 h 57014"/>
                <a:gd name="connsiteX82" fmla="*/ 57166 w 73304"/>
                <a:gd name="connsiteY82" fmla="*/ 829 h 57014"/>
                <a:gd name="connsiteX83" fmla="*/ 57703 w 73304"/>
                <a:gd name="connsiteY83" fmla="*/ 649 h 57014"/>
                <a:gd name="connsiteX84" fmla="*/ 58330 w 73304"/>
                <a:gd name="connsiteY84" fmla="*/ 470 h 57014"/>
                <a:gd name="connsiteX85" fmla="*/ 58913 w 73304"/>
                <a:gd name="connsiteY85" fmla="*/ 291 h 57014"/>
                <a:gd name="connsiteX86" fmla="*/ 59495 w 73304"/>
                <a:gd name="connsiteY86" fmla="*/ 112 h 57014"/>
                <a:gd name="connsiteX87" fmla="*/ 63168 w 73304"/>
                <a:gd name="connsiteY87" fmla="*/ 67 h 57014"/>
                <a:gd name="connsiteX88" fmla="*/ 66573 w 73304"/>
                <a:gd name="connsiteY88" fmla="*/ 201 h 57014"/>
                <a:gd name="connsiteX89" fmla="*/ 68858 w 73304"/>
                <a:gd name="connsiteY89" fmla="*/ 1456 h 57014"/>
                <a:gd name="connsiteX90" fmla="*/ 68544 w 73304"/>
                <a:gd name="connsiteY90" fmla="*/ 3964 h 57014"/>
                <a:gd name="connsiteX91" fmla="*/ 67917 w 73304"/>
                <a:gd name="connsiteY91" fmla="*/ 5443 h 57014"/>
                <a:gd name="connsiteX92" fmla="*/ 67558 w 73304"/>
                <a:gd name="connsiteY92" fmla="*/ 7011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73304" h="57014">
                  <a:moveTo>
                    <a:pt x="39784" y="31559"/>
                  </a:moveTo>
                  <a:lnTo>
                    <a:pt x="39784" y="56646"/>
                  </a:lnTo>
                  <a:cubicBezTo>
                    <a:pt x="41158" y="56646"/>
                    <a:pt x="42547" y="56631"/>
                    <a:pt x="43950" y="56601"/>
                  </a:cubicBezTo>
                  <a:cubicBezTo>
                    <a:pt x="45354" y="56571"/>
                    <a:pt x="46713" y="56556"/>
                    <a:pt x="48027" y="56556"/>
                  </a:cubicBezTo>
                  <a:cubicBezTo>
                    <a:pt x="49341" y="56556"/>
                    <a:pt x="50610" y="56541"/>
                    <a:pt x="51835" y="56511"/>
                  </a:cubicBezTo>
                  <a:cubicBezTo>
                    <a:pt x="53059" y="56481"/>
                    <a:pt x="54179" y="56437"/>
                    <a:pt x="55195" y="56377"/>
                  </a:cubicBezTo>
                  <a:cubicBezTo>
                    <a:pt x="56509" y="56377"/>
                    <a:pt x="57733" y="56213"/>
                    <a:pt x="58868" y="55884"/>
                  </a:cubicBezTo>
                  <a:cubicBezTo>
                    <a:pt x="60003" y="55556"/>
                    <a:pt x="60779" y="55302"/>
                    <a:pt x="61197" y="55123"/>
                  </a:cubicBezTo>
                  <a:cubicBezTo>
                    <a:pt x="61615" y="54943"/>
                    <a:pt x="62093" y="54794"/>
                    <a:pt x="62631" y="54675"/>
                  </a:cubicBezTo>
                  <a:cubicBezTo>
                    <a:pt x="63168" y="54555"/>
                    <a:pt x="63646" y="54465"/>
                    <a:pt x="64064" y="54406"/>
                  </a:cubicBezTo>
                  <a:cubicBezTo>
                    <a:pt x="65677" y="54286"/>
                    <a:pt x="67245" y="54241"/>
                    <a:pt x="68768" y="54271"/>
                  </a:cubicBezTo>
                  <a:cubicBezTo>
                    <a:pt x="70291" y="54301"/>
                    <a:pt x="71829" y="54376"/>
                    <a:pt x="73382" y="54495"/>
                  </a:cubicBezTo>
                  <a:cubicBezTo>
                    <a:pt x="75174" y="54675"/>
                    <a:pt x="76578" y="55018"/>
                    <a:pt x="77593" y="55526"/>
                  </a:cubicBezTo>
                  <a:cubicBezTo>
                    <a:pt x="78608" y="56033"/>
                    <a:pt x="79116" y="56795"/>
                    <a:pt x="79116" y="57810"/>
                  </a:cubicBezTo>
                  <a:cubicBezTo>
                    <a:pt x="79057" y="59005"/>
                    <a:pt x="78504" y="59796"/>
                    <a:pt x="77459" y="60185"/>
                  </a:cubicBezTo>
                  <a:cubicBezTo>
                    <a:pt x="76413" y="60573"/>
                    <a:pt x="75025" y="60767"/>
                    <a:pt x="73292" y="60767"/>
                  </a:cubicBezTo>
                  <a:cubicBezTo>
                    <a:pt x="71441" y="60767"/>
                    <a:pt x="69246" y="60752"/>
                    <a:pt x="66707" y="60722"/>
                  </a:cubicBezTo>
                  <a:cubicBezTo>
                    <a:pt x="64169" y="60692"/>
                    <a:pt x="61526" y="60677"/>
                    <a:pt x="58778" y="60677"/>
                  </a:cubicBezTo>
                  <a:cubicBezTo>
                    <a:pt x="55971" y="60677"/>
                    <a:pt x="53194" y="60662"/>
                    <a:pt x="50446" y="60633"/>
                  </a:cubicBezTo>
                  <a:cubicBezTo>
                    <a:pt x="47699" y="60603"/>
                    <a:pt x="45190" y="60558"/>
                    <a:pt x="42920" y="60498"/>
                  </a:cubicBezTo>
                  <a:cubicBezTo>
                    <a:pt x="39516" y="60498"/>
                    <a:pt x="35902" y="60603"/>
                    <a:pt x="32079" y="60812"/>
                  </a:cubicBezTo>
                  <a:cubicBezTo>
                    <a:pt x="28257" y="61021"/>
                    <a:pt x="25151" y="61215"/>
                    <a:pt x="22762" y="61394"/>
                  </a:cubicBezTo>
                  <a:cubicBezTo>
                    <a:pt x="22224" y="61454"/>
                    <a:pt x="21731" y="61528"/>
                    <a:pt x="21283" y="61618"/>
                  </a:cubicBezTo>
                  <a:cubicBezTo>
                    <a:pt x="20835" y="61708"/>
                    <a:pt x="20402" y="61812"/>
                    <a:pt x="19984" y="61932"/>
                  </a:cubicBezTo>
                  <a:cubicBezTo>
                    <a:pt x="19626" y="62051"/>
                    <a:pt x="19252" y="62185"/>
                    <a:pt x="18864" y="62335"/>
                  </a:cubicBezTo>
                  <a:cubicBezTo>
                    <a:pt x="18476" y="62484"/>
                    <a:pt x="18103" y="62589"/>
                    <a:pt x="17744" y="62648"/>
                  </a:cubicBezTo>
                  <a:cubicBezTo>
                    <a:pt x="16908" y="62947"/>
                    <a:pt x="15967" y="63141"/>
                    <a:pt x="14922" y="63231"/>
                  </a:cubicBezTo>
                  <a:cubicBezTo>
                    <a:pt x="13877" y="63320"/>
                    <a:pt x="12488" y="63156"/>
                    <a:pt x="10756" y="62738"/>
                  </a:cubicBezTo>
                  <a:cubicBezTo>
                    <a:pt x="9681" y="62559"/>
                    <a:pt x="8427" y="62200"/>
                    <a:pt x="6993" y="61663"/>
                  </a:cubicBezTo>
                  <a:cubicBezTo>
                    <a:pt x="5560" y="61125"/>
                    <a:pt x="4036" y="60409"/>
                    <a:pt x="2424" y="59513"/>
                  </a:cubicBezTo>
                  <a:cubicBezTo>
                    <a:pt x="632" y="58617"/>
                    <a:pt x="-145" y="57706"/>
                    <a:pt x="94" y="56780"/>
                  </a:cubicBezTo>
                  <a:cubicBezTo>
                    <a:pt x="333" y="55854"/>
                    <a:pt x="1617" y="55541"/>
                    <a:pt x="3947" y="55839"/>
                  </a:cubicBezTo>
                  <a:cubicBezTo>
                    <a:pt x="6635" y="56198"/>
                    <a:pt x="9561" y="56437"/>
                    <a:pt x="12727" y="56556"/>
                  </a:cubicBezTo>
                  <a:cubicBezTo>
                    <a:pt x="15893" y="56675"/>
                    <a:pt x="18909" y="56735"/>
                    <a:pt x="21776" y="56735"/>
                  </a:cubicBezTo>
                  <a:lnTo>
                    <a:pt x="31900" y="56735"/>
                  </a:lnTo>
                  <a:lnTo>
                    <a:pt x="31900" y="32814"/>
                  </a:lnTo>
                  <a:cubicBezTo>
                    <a:pt x="31900" y="32216"/>
                    <a:pt x="31825" y="31559"/>
                    <a:pt x="31676" y="30843"/>
                  </a:cubicBezTo>
                  <a:cubicBezTo>
                    <a:pt x="31527" y="30126"/>
                    <a:pt x="31183" y="29588"/>
                    <a:pt x="30646" y="29230"/>
                  </a:cubicBezTo>
                  <a:cubicBezTo>
                    <a:pt x="29989" y="28812"/>
                    <a:pt x="29197" y="28424"/>
                    <a:pt x="28272" y="28065"/>
                  </a:cubicBezTo>
                  <a:cubicBezTo>
                    <a:pt x="27346" y="27707"/>
                    <a:pt x="26345" y="27468"/>
                    <a:pt x="25270" y="27348"/>
                  </a:cubicBezTo>
                  <a:cubicBezTo>
                    <a:pt x="24852" y="27348"/>
                    <a:pt x="24553" y="27154"/>
                    <a:pt x="24374" y="26766"/>
                  </a:cubicBezTo>
                  <a:cubicBezTo>
                    <a:pt x="24195" y="26378"/>
                    <a:pt x="24165" y="25975"/>
                    <a:pt x="24285" y="25557"/>
                  </a:cubicBezTo>
                  <a:cubicBezTo>
                    <a:pt x="24344" y="25138"/>
                    <a:pt x="24539" y="24750"/>
                    <a:pt x="24867" y="24392"/>
                  </a:cubicBezTo>
                  <a:cubicBezTo>
                    <a:pt x="25195" y="24033"/>
                    <a:pt x="25658" y="23824"/>
                    <a:pt x="26256" y="23765"/>
                  </a:cubicBezTo>
                  <a:cubicBezTo>
                    <a:pt x="27868" y="23765"/>
                    <a:pt x="29974" y="23839"/>
                    <a:pt x="32572" y="23989"/>
                  </a:cubicBezTo>
                  <a:cubicBezTo>
                    <a:pt x="35170" y="24138"/>
                    <a:pt x="37455" y="24392"/>
                    <a:pt x="39426" y="24750"/>
                  </a:cubicBezTo>
                  <a:cubicBezTo>
                    <a:pt x="39784" y="24929"/>
                    <a:pt x="40053" y="25303"/>
                    <a:pt x="40232" y="25870"/>
                  </a:cubicBezTo>
                  <a:cubicBezTo>
                    <a:pt x="40412" y="26438"/>
                    <a:pt x="40412" y="27020"/>
                    <a:pt x="40232" y="27617"/>
                  </a:cubicBezTo>
                  <a:cubicBezTo>
                    <a:pt x="40113" y="27916"/>
                    <a:pt x="40008" y="28468"/>
                    <a:pt x="39919" y="29275"/>
                  </a:cubicBezTo>
                  <a:cubicBezTo>
                    <a:pt x="39829" y="30081"/>
                    <a:pt x="39784" y="30843"/>
                    <a:pt x="39784" y="31559"/>
                  </a:cubicBezTo>
                  <a:moveTo>
                    <a:pt x="67558" y="7011"/>
                  </a:moveTo>
                  <a:cubicBezTo>
                    <a:pt x="67379" y="8623"/>
                    <a:pt x="67140" y="10430"/>
                    <a:pt x="66842" y="12431"/>
                  </a:cubicBezTo>
                  <a:cubicBezTo>
                    <a:pt x="66543" y="14432"/>
                    <a:pt x="66215" y="16508"/>
                    <a:pt x="65856" y="18658"/>
                  </a:cubicBezTo>
                  <a:cubicBezTo>
                    <a:pt x="65498" y="20868"/>
                    <a:pt x="65095" y="23063"/>
                    <a:pt x="64647" y="25243"/>
                  </a:cubicBezTo>
                  <a:cubicBezTo>
                    <a:pt x="64199" y="27423"/>
                    <a:pt x="63706" y="29469"/>
                    <a:pt x="63168" y="31380"/>
                  </a:cubicBezTo>
                  <a:cubicBezTo>
                    <a:pt x="61974" y="35501"/>
                    <a:pt x="60764" y="38757"/>
                    <a:pt x="59540" y="41146"/>
                  </a:cubicBezTo>
                  <a:cubicBezTo>
                    <a:pt x="58315" y="43535"/>
                    <a:pt x="57106" y="44640"/>
                    <a:pt x="55911" y="44461"/>
                  </a:cubicBezTo>
                  <a:cubicBezTo>
                    <a:pt x="55254" y="44341"/>
                    <a:pt x="54806" y="44058"/>
                    <a:pt x="54567" y="43610"/>
                  </a:cubicBezTo>
                  <a:cubicBezTo>
                    <a:pt x="54328" y="43162"/>
                    <a:pt x="54269" y="42430"/>
                    <a:pt x="54388" y="41415"/>
                  </a:cubicBezTo>
                  <a:cubicBezTo>
                    <a:pt x="54448" y="40399"/>
                    <a:pt x="54642" y="39055"/>
                    <a:pt x="54971" y="37383"/>
                  </a:cubicBezTo>
                  <a:cubicBezTo>
                    <a:pt x="55299" y="35711"/>
                    <a:pt x="55732" y="33560"/>
                    <a:pt x="56270" y="30932"/>
                  </a:cubicBezTo>
                  <a:cubicBezTo>
                    <a:pt x="56927" y="27289"/>
                    <a:pt x="57449" y="23212"/>
                    <a:pt x="57838" y="18703"/>
                  </a:cubicBezTo>
                  <a:cubicBezTo>
                    <a:pt x="58226" y="14193"/>
                    <a:pt x="58480" y="9788"/>
                    <a:pt x="58599" y="5488"/>
                  </a:cubicBezTo>
                  <a:cubicBezTo>
                    <a:pt x="53880" y="5667"/>
                    <a:pt x="49013" y="5861"/>
                    <a:pt x="43995" y="6070"/>
                  </a:cubicBezTo>
                  <a:cubicBezTo>
                    <a:pt x="38978" y="6279"/>
                    <a:pt x="34409" y="6473"/>
                    <a:pt x="30287" y="6652"/>
                  </a:cubicBezTo>
                  <a:cubicBezTo>
                    <a:pt x="29810" y="6712"/>
                    <a:pt x="29362" y="6787"/>
                    <a:pt x="28944" y="6876"/>
                  </a:cubicBezTo>
                  <a:cubicBezTo>
                    <a:pt x="28525" y="6966"/>
                    <a:pt x="28137" y="7041"/>
                    <a:pt x="27779" y="7100"/>
                  </a:cubicBezTo>
                  <a:cubicBezTo>
                    <a:pt x="27420" y="7220"/>
                    <a:pt x="27077" y="7354"/>
                    <a:pt x="26748" y="7503"/>
                  </a:cubicBezTo>
                  <a:cubicBezTo>
                    <a:pt x="26420" y="7653"/>
                    <a:pt x="26106" y="7757"/>
                    <a:pt x="25808" y="7817"/>
                  </a:cubicBezTo>
                  <a:cubicBezTo>
                    <a:pt x="24912" y="8175"/>
                    <a:pt x="23956" y="8399"/>
                    <a:pt x="22941" y="8489"/>
                  </a:cubicBezTo>
                  <a:cubicBezTo>
                    <a:pt x="21925" y="8579"/>
                    <a:pt x="20581" y="8355"/>
                    <a:pt x="18909" y="7817"/>
                  </a:cubicBezTo>
                  <a:cubicBezTo>
                    <a:pt x="17953" y="7578"/>
                    <a:pt x="16789" y="7175"/>
                    <a:pt x="15415" y="6607"/>
                  </a:cubicBezTo>
                  <a:cubicBezTo>
                    <a:pt x="14041" y="6040"/>
                    <a:pt x="12578" y="5308"/>
                    <a:pt x="11025" y="4412"/>
                  </a:cubicBezTo>
                  <a:cubicBezTo>
                    <a:pt x="10009" y="3815"/>
                    <a:pt x="9636" y="3098"/>
                    <a:pt x="9905" y="2262"/>
                  </a:cubicBezTo>
                  <a:cubicBezTo>
                    <a:pt x="10174" y="1426"/>
                    <a:pt x="11204" y="1097"/>
                    <a:pt x="12996" y="1277"/>
                  </a:cubicBezTo>
                  <a:cubicBezTo>
                    <a:pt x="14429" y="1456"/>
                    <a:pt x="16609" y="1620"/>
                    <a:pt x="19536" y="1769"/>
                  </a:cubicBezTo>
                  <a:cubicBezTo>
                    <a:pt x="22463" y="1919"/>
                    <a:pt x="25539" y="1993"/>
                    <a:pt x="28764" y="1993"/>
                  </a:cubicBezTo>
                  <a:cubicBezTo>
                    <a:pt x="31094" y="2053"/>
                    <a:pt x="33513" y="2068"/>
                    <a:pt x="36021" y="2038"/>
                  </a:cubicBezTo>
                  <a:cubicBezTo>
                    <a:pt x="38530" y="2008"/>
                    <a:pt x="40919" y="1963"/>
                    <a:pt x="43189" y="1904"/>
                  </a:cubicBezTo>
                  <a:cubicBezTo>
                    <a:pt x="45518" y="1844"/>
                    <a:pt x="47654" y="1754"/>
                    <a:pt x="49595" y="1635"/>
                  </a:cubicBezTo>
                  <a:cubicBezTo>
                    <a:pt x="51536" y="1516"/>
                    <a:pt x="53164" y="1396"/>
                    <a:pt x="54478" y="1277"/>
                  </a:cubicBezTo>
                  <a:cubicBezTo>
                    <a:pt x="55135" y="1277"/>
                    <a:pt x="55702" y="1232"/>
                    <a:pt x="56180" y="1142"/>
                  </a:cubicBezTo>
                  <a:cubicBezTo>
                    <a:pt x="56658" y="1053"/>
                    <a:pt x="56986" y="948"/>
                    <a:pt x="57166" y="829"/>
                  </a:cubicBezTo>
                  <a:cubicBezTo>
                    <a:pt x="57345" y="769"/>
                    <a:pt x="57524" y="709"/>
                    <a:pt x="57703" y="649"/>
                  </a:cubicBezTo>
                  <a:cubicBezTo>
                    <a:pt x="57882" y="590"/>
                    <a:pt x="58091" y="530"/>
                    <a:pt x="58330" y="470"/>
                  </a:cubicBezTo>
                  <a:cubicBezTo>
                    <a:pt x="58509" y="411"/>
                    <a:pt x="58704" y="351"/>
                    <a:pt x="58913" y="291"/>
                  </a:cubicBezTo>
                  <a:cubicBezTo>
                    <a:pt x="59122" y="231"/>
                    <a:pt x="59316" y="172"/>
                    <a:pt x="59495" y="112"/>
                  </a:cubicBezTo>
                  <a:cubicBezTo>
                    <a:pt x="60690" y="52"/>
                    <a:pt x="61914" y="37"/>
                    <a:pt x="63168" y="67"/>
                  </a:cubicBezTo>
                  <a:cubicBezTo>
                    <a:pt x="64423" y="97"/>
                    <a:pt x="65558" y="142"/>
                    <a:pt x="66573" y="201"/>
                  </a:cubicBezTo>
                  <a:cubicBezTo>
                    <a:pt x="67827" y="381"/>
                    <a:pt x="68589" y="799"/>
                    <a:pt x="68858" y="1456"/>
                  </a:cubicBezTo>
                  <a:cubicBezTo>
                    <a:pt x="69126" y="2113"/>
                    <a:pt x="69022" y="2949"/>
                    <a:pt x="68544" y="3964"/>
                  </a:cubicBezTo>
                  <a:cubicBezTo>
                    <a:pt x="68365" y="4383"/>
                    <a:pt x="68156" y="4875"/>
                    <a:pt x="67917" y="5443"/>
                  </a:cubicBezTo>
                  <a:cubicBezTo>
                    <a:pt x="67678" y="6010"/>
                    <a:pt x="67558" y="6533"/>
                    <a:pt x="67558" y="701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1" name="자유형: 도형 700">
              <a:extLst>
                <a:ext uri="{FF2B5EF4-FFF2-40B4-BE49-F238E27FC236}">
                  <a16:creationId xmlns:a16="http://schemas.microsoft.com/office/drawing/2014/main" id="{728F20F9-7027-4725-90E3-7CFB00E5EEDE}"/>
                </a:ext>
              </a:extLst>
            </p:cNvPr>
            <p:cNvSpPr/>
            <p:nvPr/>
          </p:nvSpPr>
          <p:spPr>
            <a:xfrm>
              <a:off x="5673904" y="3498741"/>
              <a:ext cx="81449" cy="81449"/>
            </a:xfrm>
            <a:custGeom>
              <a:avLst/>
              <a:gdLst>
                <a:gd name="connsiteX0" fmla="*/ 34252 w 81448"/>
                <a:gd name="connsiteY0" fmla="*/ 14029 h 81448"/>
                <a:gd name="connsiteX1" fmla="*/ 31250 w 81448"/>
                <a:gd name="connsiteY1" fmla="*/ 14298 h 81448"/>
                <a:gd name="connsiteX2" fmla="*/ 28607 w 81448"/>
                <a:gd name="connsiteY2" fmla="*/ 14387 h 81448"/>
                <a:gd name="connsiteX3" fmla="*/ 26009 w 81448"/>
                <a:gd name="connsiteY3" fmla="*/ 14432 h 81448"/>
                <a:gd name="connsiteX4" fmla="*/ 23501 w 81448"/>
                <a:gd name="connsiteY4" fmla="*/ 14208 h 81448"/>
                <a:gd name="connsiteX5" fmla="*/ 19782 w 81448"/>
                <a:gd name="connsiteY5" fmla="*/ 12998 h 81448"/>
                <a:gd name="connsiteX6" fmla="*/ 15437 w 81448"/>
                <a:gd name="connsiteY6" fmla="*/ 9818 h 81448"/>
                <a:gd name="connsiteX7" fmla="*/ 14407 w 81448"/>
                <a:gd name="connsiteY7" fmla="*/ 7175 h 81448"/>
                <a:gd name="connsiteX8" fmla="*/ 18483 w 81448"/>
                <a:gd name="connsiteY8" fmla="*/ 6951 h 81448"/>
                <a:gd name="connsiteX9" fmla="*/ 25830 w 81448"/>
                <a:gd name="connsiteY9" fmla="*/ 8071 h 81448"/>
                <a:gd name="connsiteX10" fmla="*/ 33983 w 81448"/>
                <a:gd name="connsiteY10" fmla="*/ 8295 h 81448"/>
                <a:gd name="connsiteX11" fmla="*/ 37656 w 81448"/>
                <a:gd name="connsiteY11" fmla="*/ 9146 h 81448"/>
                <a:gd name="connsiteX12" fmla="*/ 38821 w 81448"/>
                <a:gd name="connsiteY12" fmla="*/ 11072 h 81448"/>
                <a:gd name="connsiteX13" fmla="*/ 37567 w 81448"/>
                <a:gd name="connsiteY13" fmla="*/ 12998 h 81448"/>
                <a:gd name="connsiteX14" fmla="*/ 34252 w 81448"/>
                <a:gd name="connsiteY14" fmla="*/ 14029 h 81448"/>
                <a:gd name="connsiteX15" fmla="*/ 51991 w 81448"/>
                <a:gd name="connsiteY15" fmla="*/ 22182 h 81448"/>
                <a:gd name="connsiteX16" fmla="*/ 50648 w 81448"/>
                <a:gd name="connsiteY16" fmla="*/ 24332 h 81448"/>
                <a:gd name="connsiteX17" fmla="*/ 47422 w 81448"/>
                <a:gd name="connsiteY17" fmla="*/ 24870 h 81448"/>
                <a:gd name="connsiteX18" fmla="*/ 45182 w 81448"/>
                <a:gd name="connsiteY18" fmla="*/ 24870 h 81448"/>
                <a:gd name="connsiteX19" fmla="*/ 41151 w 81448"/>
                <a:gd name="connsiteY19" fmla="*/ 24870 h 81448"/>
                <a:gd name="connsiteX20" fmla="*/ 36581 w 81448"/>
                <a:gd name="connsiteY20" fmla="*/ 24870 h 81448"/>
                <a:gd name="connsiteX21" fmla="*/ 32729 w 81448"/>
                <a:gd name="connsiteY21" fmla="*/ 24870 h 81448"/>
                <a:gd name="connsiteX22" fmla="*/ 29190 w 81448"/>
                <a:gd name="connsiteY22" fmla="*/ 25004 h 81448"/>
                <a:gd name="connsiteX23" fmla="*/ 25203 w 81448"/>
                <a:gd name="connsiteY23" fmla="*/ 25138 h 81448"/>
                <a:gd name="connsiteX24" fmla="*/ 21440 w 81448"/>
                <a:gd name="connsiteY24" fmla="*/ 25228 h 81448"/>
                <a:gd name="connsiteX25" fmla="*/ 18842 w 81448"/>
                <a:gd name="connsiteY25" fmla="*/ 25407 h 81448"/>
                <a:gd name="connsiteX26" fmla="*/ 17856 w 81448"/>
                <a:gd name="connsiteY26" fmla="*/ 25631 h 81448"/>
                <a:gd name="connsiteX27" fmla="*/ 17050 w 81448"/>
                <a:gd name="connsiteY27" fmla="*/ 25855 h 81448"/>
                <a:gd name="connsiteX28" fmla="*/ 16199 w 81448"/>
                <a:gd name="connsiteY28" fmla="*/ 26214 h 81448"/>
                <a:gd name="connsiteX29" fmla="*/ 15437 w 81448"/>
                <a:gd name="connsiteY29" fmla="*/ 26482 h 81448"/>
                <a:gd name="connsiteX30" fmla="*/ 12660 w 81448"/>
                <a:gd name="connsiteY30" fmla="*/ 27109 h 81448"/>
                <a:gd name="connsiteX31" fmla="*/ 8628 w 81448"/>
                <a:gd name="connsiteY31" fmla="*/ 26393 h 81448"/>
                <a:gd name="connsiteX32" fmla="*/ 7239 w 81448"/>
                <a:gd name="connsiteY32" fmla="*/ 25945 h 81448"/>
                <a:gd name="connsiteX33" fmla="*/ 5582 w 81448"/>
                <a:gd name="connsiteY33" fmla="*/ 25407 h 81448"/>
                <a:gd name="connsiteX34" fmla="*/ 3880 w 81448"/>
                <a:gd name="connsiteY34" fmla="*/ 24601 h 81448"/>
                <a:gd name="connsiteX35" fmla="*/ 2177 w 81448"/>
                <a:gd name="connsiteY35" fmla="*/ 23615 h 81448"/>
                <a:gd name="connsiteX36" fmla="*/ 72 w 81448"/>
                <a:gd name="connsiteY36" fmla="*/ 21017 h 81448"/>
                <a:gd name="connsiteX37" fmla="*/ 2446 w 81448"/>
                <a:gd name="connsiteY37" fmla="*/ 20032 h 81448"/>
                <a:gd name="connsiteX38" fmla="*/ 5716 w 81448"/>
                <a:gd name="connsiteY38" fmla="*/ 20345 h 81448"/>
                <a:gd name="connsiteX39" fmla="*/ 9166 w 81448"/>
                <a:gd name="connsiteY39" fmla="*/ 20569 h 81448"/>
                <a:gd name="connsiteX40" fmla="*/ 13152 w 81448"/>
                <a:gd name="connsiteY40" fmla="*/ 20793 h 81448"/>
                <a:gd name="connsiteX41" fmla="*/ 17767 w 81448"/>
                <a:gd name="connsiteY41" fmla="*/ 20838 h 81448"/>
                <a:gd name="connsiteX42" fmla="*/ 21171 w 81448"/>
                <a:gd name="connsiteY42" fmla="*/ 20883 h 81448"/>
                <a:gd name="connsiteX43" fmla="*/ 25830 w 81448"/>
                <a:gd name="connsiteY43" fmla="*/ 20838 h 81448"/>
                <a:gd name="connsiteX44" fmla="*/ 30489 w 81448"/>
                <a:gd name="connsiteY44" fmla="*/ 20793 h 81448"/>
                <a:gd name="connsiteX45" fmla="*/ 33983 w 81448"/>
                <a:gd name="connsiteY45" fmla="*/ 20569 h 81448"/>
                <a:gd name="connsiteX46" fmla="*/ 35372 w 81448"/>
                <a:gd name="connsiteY46" fmla="*/ 20211 h 81448"/>
                <a:gd name="connsiteX47" fmla="*/ 36760 w 81448"/>
                <a:gd name="connsiteY47" fmla="*/ 19584 h 81448"/>
                <a:gd name="connsiteX48" fmla="*/ 37298 w 81448"/>
                <a:gd name="connsiteY48" fmla="*/ 19404 h 81448"/>
                <a:gd name="connsiteX49" fmla="*/ 37836 w 81448"/>
                <a:gd name="connsiteY49" fmla="*/ 19225 h 81448"/>
                <a:gd name="connsiteX50" fmla="*/ 38418 w 81448"/>
                <a:gd name="connsiteY50" fmla="*/ 19180 h 81448"/>
                <a:gd name="connsiteX51" fmla="*/ 39000 w 81448"/>
                <a:gd name="connsiteY51" fmla="*/ 19046 h 81448"/>
                <a:gd name="connsiteX52" fmla="*/ 43480 w 81448"/>
                <a:gd name="connsiteY52" fmla="*/ 18867 h 81448"/>
                <a:gd name="connsiteX53" fmla="*/ 47870 w 81448"/>
                <a:gd name="connsiteY53" fmla="*/ 19225 h 81448"/>
                <a:gd name="connsiteX54" fmla="*/ 50827 w 81448"/>
                <a:gd name="connsiteY54" fmla="*/ 20166 h 81448"/>
                <a:gd name="connsiteX55" fmla="*/ 51991 w 81448"/>
                <a:gd name="connsiteY55" fmla="*/ 22182 h 81448"/>
                <a:gd name="connsiteX56" fmla="*/ 26726 w 81448"/>
                <a:gd name="connsiteY56" fmla="*/ 30514 h 81448"/>
                <a:gd name="connsiteX57" fmla="*/ 33938 w 81448"/>
                <a:gd name="connsiteY57" fmla="*/ 31679 h 81448"/>
                <a:gd name="connsiteX58" fmla="*/ 39807 w 81448"/>
                <a:gd name="connsiteY58" fmla="*/ 34904 h 81448"/>
                <a:gd name="connsiteX59" fmla="*/ 43659 w 81448"/>
                <a:gd name="connsiteY59" fmla="*/ 40056 h 81448"/>
                <a:gd name="connsiteX60" fmla="*/ 45093 w 81448"/>
                <a:gd name="connsiteY60" fmla="*/ 46820 h 81448"/>
                <a:gd name="connsiteX61" fmla="*/ 43704 w 81448"/>
                <a:gd name="connsiteY61" fmla="*/ 53629 h 81448"/>
                <a:gd name="connsiteX62" fmla="*/ 39807 w 81448"/>
                <a:gd name="connsiteY62" fmla="*/ 58826 h 81448"/>
                <a:gd name="connsiteX63" fmla="*/ 34028 w 81448"/>
                <a:gd name="connsiteY63" fmla="*/ 62141 h 81448"/>
                <a:gd name="connsiteX64" fmla="*/ 26726 w 81448"/>
                <a:gd name="connsiteY64" fmla="*/ 63305 h 81448"/>
                <a:gd name="connsiteX65" fmla="*/ 19334 w 81448"/>
                <a:gd name="connsiteY65" fmla="*/ 62141 h 81448"/>
                <a:gd name="connsiteX66" fmla="*/ 13556 w 81448"/>
                <a:gd name="connsiteY66" fmla="*/ 58826 h 81448"/>
                <a:gd name="connsiteX67" fmla="*/ 9703 w 81448"/>
                <a:gd name="connsiteY67" fmla="*/ 53629 h 81448"/>
                <a:gd name="connsiteX68" fmla="*/ 8359 w 81448"/>
                <a:gd name="connsiteY68" fmla="*/ 46820 h 81448"/>
                <a:gd name="connsiteX69" fmla="*/ 9748 w 81448"/>
                <a:gd name="connsiteY69" fmla="*/ 40056 h 81448"/>
                <a:gd name="connsiteX70" fmla="*/ 13645 w 81448"/>
                <a:gd name="connsiteY70" fmla="*/ 34904 h 81448"/>
                <a:gd name="connsiteX71" fmla="*/ 19424 w 81448"/>
                <a:gd name="connsiteY71" fmla="*/ 31679 h 81448"/>
                <a:gd name="connsiteX72" fmla="*/ 26726 w 81448"/>
                <a:gd name="connsiteY72" fmla="*/ 30514 h 81448"/>
                <a:gd name="connsiteX73" fmla="*/ 26726 w 81448"/>
                <a:gd name="connsiteY73" fmla="*/ 35263 h 81448"/>
                <a:gd name="connsiteX74" fmla="*/ 18931 w 81448"/>
                <a:gd name="connsiteY74" fmla="*/ 38533 h 81448"/>
                <a:gd name="connsiteX75" fmla="*/ 15706 w 81448"/>
                <a:gd name="connsiteY75" fmla="*/ 46910 h 81448"/>
                <a:gd name="connsiteX76" fmla="*/ 18976 w 81448"/>
                <a:gd name="connsiteY76" fmla="*/ 55242 h 81448"/>
                <a:gd name="connsiteX77" fmla="*/ 26726 w 81448"/>
                <a:gd name="connsiteY77" fmla="*/ 58199 h 81448"/>
                <a:gd name="connsiteX78" fmla="*/ 34431 w 81448"/>
                <a:gd name="connsiteY78" fmla="*/ 55242 h 81448"/>
                <a:gd name="connsiteX79" fmla="*/ 37746 w 81448"/>
                <a:gd name="connsiteY79" fmla="*/ 46910 h 81448"/>
                <a:gd name="connsiteX80" fmla="*/ 34521 w 81448"/>
                <a:gd name="connsiteY80" fmla="*/ 38533 h 81448"/>
                <a:gd name="connsiteX81" fmla="*/ 26726 w 81448"/>
                <a:gd name="connsiteY81" fmla="*/ 35263 h 81448"/>
                <a:gd name="connsiteX82" fmla="*/ 64355 w 81448"/>
                <a:gd name="connsiteY82" fmla="*/ 10445 h 81448"/>
                <a:gd name="connsiteX83" fmla="*/ 64355 w 81448"/>
                <a:gd name="connsiteY83" fmla="*/ 40459 h 81448"/>
                <a:gd name="connsiteX84" fmla="*/ 68342 w 81448"/>
                <a:gd name="connsiteY84" fmla="*/ 39966 h 81448"/>
                <a:gd name="connsiteX85" fmla="*/ 71344 w 81448"/>
                <a:gd name="connsiteY85" fmla="*/ 38578 h 81448"/>
                <a:gd name="connsiteX86" fmla="*/ 74524 w 81448"/>
                <a:gd name="connsiteY86" fmla="*/ 37861 h 81448"/>
                <a:gd name="connsiteX87" fmla="*/ 79228 w 81448"/>
                <a:gd name="connsiteY87" fmla="*/ 38040 h 81448"/>
                <a:gd name="connsiteX88" fmla="*/ 82364 w 81448"/>
                <a:gd name="connsiteY88" fmla="*/ 39608 h 81448"/>
                <a:gd name="connsiteX89" fmla="*/ 83170 w 81448"/>
                <a:gd name="connsiteY89" fmla="*/ 41713 h 81448"/>
                <a:gd name="connsiteX90" fmla="*/ 81692 w 81448"/>
                <a:gd name="connsiteY90" fmla="*/ 43550 h 81448"/>
                <a:gd name="connsiteX91" fmla="*/ 78063 w 81448"/>
                <a:gd name="connsiteY91" fmla="*/ 44312 h 81448"/>
                <a:gd name="connsiteX92" fmla="*/ 64355 w 81448"/>
                <a:gd name="connsiteY92" fmla="*/ 44312 h 81448"/>
                <a:gd name="connsiteX93" fmla="*/ 64355 w 81448"/>
                <a:gd name="connsiteY93" fmla="*/ 64739 h 81448"/>
                <a:gd name="connsiteX94" fmla="*/ 63325 w 81448"/>
                <a:gd name="connsiteY94" fmla="*/ 80239 h 81448"/>
                <a:gd name="connsiteX95" fmla="*/ 59876 w 81448"/>
                <a:gd name="connsiteY95" fmla="*/ 86062 h 81448"/>
                <a:gd name="connsiteX96" fmla="*/ 58308 w 81448"/>
                <a:gd name="connsiteY96" fmla="*/ 84808 h 81448"/>
                <a:gd name="connsiteX97" fmla="*/ 57367 w 81448"/>
                <a:gd name="connsiteY97" fmla="*/ 81224 h 81448"/>
                <a:gd name="connsiteX98" fmla="*/ 56874 w 81448"/>
                <a:gd name="connsiteY98" fmla="*/ 76073 h 81448"/>
                <a:gd name="connsiteX99" fmla="*/ 56740 w 81448"/>
                <a:gd name="connsiteY99" fmla="*/ 70025 h 81448"/>
                <a:gd name="connsiteX100" fmla="*/ 56740 w 81448"/>
                <a:gd name="connsiteY100" fmla="*/ 12147 h 81448"/>
                <a:gd name="connsiteX101" fmla="*/ 56382 w 81448"/>
                <a:gd name="connsiteY101" fmla="*/ 8564 h 81448"/>
                <a:gd name="connsiteX102" fmla="*/ 54858 w 81448"/>
                <a:gd name="connsiteY102" fmla="*/ 6324 h 81448"/>
                <a:gd name="connsiteX103" fmla="*/ 51319 w 81448"/>
                <a:gd name="connsiteY103" fmla="*/ 4621 h 81448"/>
                <a:gd name="connsiteX104" fmla="*/ 47422 w 81448"/>
                <a:gd name="connsiteY104" fmla="*/ 3636 h 81448"/>
                <a:gd name="connsiteX105" fmla="*/ 46437 w 81448"/>
                <a:gd name="connsiteY105" fmla="*/ 2919 h 81448"/>
                <a:gd name="connsiteX106" fmla="*/ 46347 w 81448"/>
                <a:gd name="connsiteY106" fmla="*/ 1665 h 81448"/>
                <a:gd name="connsiteX107" fmla="*/ 46974 w 81448"/>
                <a:gd name="connsiteY107" fmla="*/ 545 h 81448"/>
                <a:gd name="connsiteX108" fmla="*/ 48497 w 81448"/>
                <a:gd name="connsiteY108" fmla="*/ 52 h 81448"/>
                <a:gd name="connsiteX109" fmla="*/ 56471 w 81448"/>
                <a:gd name="connsiteY109" fmla="*/ 724 h 81448"/>
                <a:gd name="connsiteX110" fmla="*/ 64266 w 81448"/>
                <a:gd name="connsiteY110" fmla="*/ 2292 h 81448"/>
                <a:gd name="connsiteX111" fmla="*/ 65207 w 81448"/>
                <a:gd name="connsiteY111" fmla="*/ 3322 h 81448"/>
                <a:gd name="connsiteX112" fmla="*/ 65341 w 81448"/>
                <a:gd name="connsiteY112" fmla="*/ 5069 h 81448"/>
                <a:gd name="connsiteX113" fmla="*/ 64579 w 81448"/>
                <a:gd name="connsiteY113" fmla="*/ 7757 h 81448"/>
                <a:gd name="connsiteX114" fmla="*/ 64355 w 81448"/>
                <a:gd name="connsiteY114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</a:cxnLst>
              <a:rect l="l" t="t" r="r" b="b"/>
              <a:pathLst>
                <a:path w="81448" h="81448">
                  <a:moveTo>
                    <a:pt x="34252" y="14029"/>
                  </a:moveTo>
                  <a:cubicBezTo>
                    <a:pt x="33177" y="14148"/>
                    <a:pt x="32176" y="14238"/>
                    <a:pt x="31250" y="14298"/>
                  </a:cubicBezTo>
                  <a:cubicBezTo>
                    <a:pt x="30325" y="14357"/>
                    <a:pt x="29444" y="14387"/>
                    <a:pt x="28607" y="14387"/>
                  </a:cubicBezTo>
                  <a:cubicBezTo>
                    <a:pt x="27711" y="14447"/>
                    <a:pt x="26845" y="14462"/>
                    <a:pt x="26009" y="14432"/>
                  </a:cubicBezTo>
                  <a:cubicBezTo>
                    <a:pt x="25173" y="14402"/>
                    <a:pt x="24337" y="14327"/>
                    <a:pt x="23501" y="14208"/>
                  </a:cubicBezTo>
                  <a:cubicBezTo>
                    <a:pt x="22425" y="14148"/>
                    <a:pt x="21186" y="13745"/>
                    <a:pt x="19782" y="12998"/>
                  </a:cubicBezTo>
                  <a:cubicBezTo>
                    <a:pt x="18379" y="12252"/>
                    <a:pt x="16930" y="11192"/>
                    <a:pt x="15437" y="9818"/>
                  </a:cubicBezTo>
                  <a:cubicBezTo>
                    <a:pt x="14123" y="8743"/>
                    <a:pt x="13780" y="7862"/>
                    <a:pt x="14407" y="7175"/>
                  </a:cubicBezTo>
                  <a:cubicBezTo>
                    <a:pt x="15034" y="6488"/>
                    <a:pt x="16393" y="6413"/>
                    <a:pt x="18483" y="6951"/>
                  </a:cubicBezTo>
                  <a:cubicBezTo>
                    <a:pt x="20813" y="7548"/>
                    <a:pt x="23262" y="7922"/>
                    <a:pt x="25830" y="8071"/>
                  </a:cubicBezTo>
                  <a:cubicBezTo>
                    <a:pt x="28398" y="8220"/>
                    <a:pt x="31116" y="8295"/>
                    <a:pt x="33983" y="8295"/>
                  </a:cubicBezTo>
                  <a:cubicBezTo>
                    <a:pt x="35655" y="8295"/>
                    <a:pt x="36880" y="8578"/>
                    <a:pt x="37656" y="9146"/>
                  </a:cubicBezTo>
                  <a:cubicBezTo>
                    <a:pt x="38433" y="9713"/>
                    <a:pt x="38821" y="10355"/>
                    <a:pt x="38821" y="11072"/>
                  </a:cubicBezTo>
                  <a:cubicBezTo>
                    <a:pt x="38761" y="11729"/>
                    <a:pt x="38343" y="12371"/>
                    <a:pt x="37567" y="12998"/>
                  </a:cubicBezTo>
                  <a:cubicBezTo>
                    <a:pt x="36790" y="13626"/>
                    <a:pt x="35685" y="13969"/>
                    <a:pt x="34252" y="14029"/>
                  </a:cubicBezTo>
                  <a:moveTo>
                    <a:pt x="51991" y="22182"/>
                  </a:moveTo>
                  <a:cubicBezTo>
                    <a:pt x="51991" y="23257"/>
                    <a:pt x="51543" y="23974"/>
                    <a:pt x="50648" y="24332"/>
                  </a:cubicBezTo>
                  <a:cubicBezTo>
                    <a:pt x="49752" y="24690"/>
                    <a:pt x="48676" y="24870"/>
                    <a:pt x="47422" y="24870"/>
                  </a:cubicBezTo>
                  <a:cubicBezTo>
                    <a:pt x="47123" y="24870"/>
                    <a:pt x="46377" y="24870"/>
                    <a:pt x="45182" y="24870"/>
                  </a:cubicBezTo>
                  <a:cubicBezTo>
                    <a:pt x="43988" y="24870"/>
                    <a:pt x="42644" y="24870"/>
                    <a:pt x="41151" y="24870"/>
                  </a:cubicBezTo>
                  <a:cubicBezTo>
                    <a:pt x="39657" y="24870"/>
                    <a:pt x="38134" y="24870"/>
                    <a:pt x="36581" y="24870"/>
                  </a:cubicBezTo>
                  <a:cubicBezTo>
                    <a:pt x="35028" y="24870"/>
                    <a:pt x="33744" y="24870"/>
                    <a:pt x="32729" y="24870"/>
                  </a:cubicBezTo>
                  <a:cubicBezTo>
                    <a:pt x="31713" y="24929"/>
                    <a:pt x="30534" y="24974"/>
                    <a:pt x="29190" y="25004"/>
                  </a:cubicBezTo>
                  <a:cubicBezTo>
                    <a:pt x="27846" y="25034"/>
                    <a:pt x="26517" y="25079"/>
                    <a:pt x="25203" y="25138"/>
                  </a:cubicBezTo>
                  <a:cubicBezTo>
                    <a:pt x="23829" y="25138"/>
                    <a:pt x="22575" y="25168"/>
                    <a:pt x="21440" y="25228"/>
                  </a:cubicBezTo>
                  <a:cubicBezTo>
                    <a:pt x="20305" y="25288"/>
                    <a:pt x="19439" y="25348"/>
                    <a:pt x="18842" y="25407"/>
                  </a:cubicBezTo>
                  <a:cubicBezTo>
                    <a:pt x="18483" y="25467"/>
                    <a:pt x="18155" y="25542"/>
                    <a:pt x="17856" y="25631"/>
                  </a:cubicBezTo>
                  <a:cubicBezTo>
                    <a:pt x="17558" y="25721"/>
                    <a:pt x="17289" y="25795"/>
                    <a:pt x="17050" y="25855"/>
                  </a:cubicBezTo>
                  <a:cubicBezTo>
                    <a:pt x="16751" y="25975"/>
                    <a:pt x="16467" y="26094"/>
                    <a:pt x="16199" y="26214"/>
                  </a:cubicBezTo>
                  <a:cubicBezTo>
                    <a:pt x="15930" y="26333"/>
                    <a:pt x="15676" y="26423"/>
                    <a:pt x="15437" y="26482"/>
                  </a:cubicBezTo>
                  <a:cubicBezTo>
                    <a:pt x="14541" y="26841"/>
                    <a:pt x="13615" y="27050"/>
                    <a:pt x="12660" y="27109"/>
                  </a:cubicBezTo>
                  <a:cubicBezTo>
                    <a:pt x="11704" y="27169"/>
                    <a:pt x="10360" y="26930"/>
                    <a:pt x="8628" y="26393"/>
                  </a:cubicBezTo>
                  <a:cubicBezTo>
                    <a:pt x="8210" y="26273"/>
                    <a:pt x="7747" y="26124"/>
                    <a:pt x="7239" y="25945"/>
                  </a:cubicBezTo>
                  <a:cubicBezTo>
                    <a:pt x="6732" y="25766"/>
                    <a:pt x="6179" y="25586"/>
                    <a:pt x="5582" y="25407"/>
                  </a:cubicBezTo>
                  <a:cubicBezTo>
                    <a:pt x="5044" y="25168"/>
                    <a:pt x="4477" y="24900"/>
                    <a:pt x="3880" y="24601"/>
                  </a:cubicBezTo>
                  <a:cubicBezTo>
                    <a:pt x="3282" y="24302"/>
                    <a:pt x="2715" y="23974"/>
                    <a:pt x="2177" y="23615"/>
                  </a:cubicBezTo>
                  <a:cubicBezTo>
                    <a:pt x="624" y="22660"/>
                    <a:pt x="-78" y="21794"/>
                    <a:pt x="72" y="21017"/>
                  </a:cubicBezTo>
                  <a:cubicBezTo>
                    <a:pt x="221" y="20241"/>
                    <a:pt x="1013" y="19912"/>
                    <a:pt x="2446" y="20032"/>
                  </a:cubicBezTo>
                  <a:cubicBezTo>
                    <a:pt x="3521" y="20151"/>
                    <a:pt x="4611" y="20256"/>
                    <a:pt x="5716" y="20345"/>
                  </a:cubicBezTo>
                  <a:cubicBezTo>
                    <a:pt x="6821" y="20435"/>
                    <a:pt x="7971" y="20509"/>
                    <a:pt x="9166" y="20569"/>
                  </a:cubicBezTo>
                  <a:cubicBezTo>
                    <a:pt x="10420" y="20689"/>
                    <a:pt x="11749" y="20763"/>
                    <a:pt x="13152" y="20793"/>
                  </a:cubicBezTo>
                  <a:cubicBezTo>
                    <a:pt x="14556" y="20823"/>
                    <a:pt x="16094" y="20838"/>
                    <a:pt x="17767" y="20838"/>
                  </a:cubicBezTo>
                  <a:cubicBezTo>
                    <a:pt x="18543" y="20838"/>
                    <a:pt x="19678" y="20853"/>
                    <a:pt x="21171" y="20883"/>
                  </a:cubicBezTo>
                  <a:cubicBezTo>
                    <a:pt x="22664" y="20913"/>
                    <a:pt x="24217" y="20898"/>
                    <a:pt x="25830" y="20838"/>
                  </a:cubicBezTo>
                  <a:cubicBezTo>
                    <a:pt x="27443" y="20838"/>
                    <a:pt x="28996" y="20823"/>
                    <a:pt x="30489" y="20793"/>
                  </a:cubicBezTo>
                  <a:cubicBezTo>
                    <a:pt x="31982" y="20763"/>
                    <a:pt x="33147" y="20689"/>
                    <a:pt x="33983" y="20569"/>
                  </a:cubicBezTo>
                  <a:cubicBezTo>
                    <a:pt x="34282" y="20569"/>
                    <a:pt x="34745" y="20450"/>
                    <a:pt x="35372" y="20211"/>
                  </a:cubicBezTo>
                  <a:cubicBezTo>
                    <a:pt x="35999" y="19972"/>
                    <a:pt x="36462" y="19763"/>
                    <a:pt x="36760" y="19584"/>
                  </a:cubicBezTo>
                  <a:cubicBezTo>
                    <a:pt x="36940" y="19524"/>
                    <a:pt x="37119" y="19464"/>
                    <a:pt x="37298" y="19404"/>
                  </a:cubicBezTo>
                  <a:cubicBezTo>
                    <a:pt x="37477" y="19345"/>
                    <a:pt x="37656" y="19285"/>
                    <a:pt x="37836" y="19225"/>
                  </a:cubicBezTo>
                  <a:cubicBezTo>
                    <a:pt x="38015" y="19225"/>
                    <a:pt x="38209" y="19210"/>
                    <a:pt x="38418" y="19180"/>
                  </a:cubicBezTo>
                  <a:cubicBezTo>
                    <a:pt x="38627" y="19151"/>
                    <a:pt x="38821" y="19106"/>
                    <a:pt x="39000" y="19046"/>
                  </a:cubicBezTo>
                  <a:cubicBezTo>
                    <a:pt x="40613" y="18867"/>
                    <a:pt x="42106" y="18807"/>
                    <a:pt x="43480" y="18867"/>
                  </a:cubicBezTo>
                  <a:cubicBezTo>
                    <a:pt x="44854" y="18927"/>
                    <a:pt x="46317" y="19046"/>
                    <a:pt x="47870" y="19225"/>
                  </a:cubicBezTo>
                  <a:cubicBezTo>
                    <a:pt x="49065" y="19404"/>
                    <a:pt x="50050" y="19718"/>
                    <a:pt x="50827" y="20166"/>
                  </a:cubicBezTo>
                  <a:cubicBezTo>
                    <a:pt x="51603" y="20614"/>
                    <a:pt x="51991" y="21286"/>
                    <a:pt x="51991" y="22182"/>
                  </a:cubicBezTo>
                  <a:moveTo>
                    <a:pt x="26726" y="30514"/>
                  </a:moveTo>
                  <a:cubicBezTo>
                    <a:pt x="29294" y="30514"/>
                    <a:pt x="31698" y="30902"/>
                    <a:pt x="33938" y="31679"/>
                  </a:cubicBezTo>
                  <a:cubicBezTo>
                    <a:pt x="36178" y="32455"/>
                    <a:pt x="38134" y="33530"/>
                    <a:pt x="39807" y="34904"/>
                  </a:cubicBezTo>
                  <a:cubicBezTo>
                    <a:pt x="41419" y="36338"/>
                    <a:pt x="42704" y="38055"/>
                    <a:pt x="43659" y="40056"/>
                  </a:cubicBezTo>
                  <a:cubicBezTo>
                    <a:pt x="44615" y="42057"/>
                    <a:pt x="45093" y="44312"/>
                    <a:pt x="45093" y="46820"/>
                  </a:cubicBezTo>
                  <a:cubicBezTo>
                    <a:pt x="45093" y="49329"/>
                    <a:pt x="44630" y="51598"/>
                    <a:pt x="43704" y="53629"/>
                  </a:cubicBezTo>
                  <a:cubicBezTo>
                    <a:pt x="42778" y="55660"/>
                    <a:pt x="41479" y="57392"/>
                    <a:pt x="39807" y="58826"/>
                  </a:cubicBezTo>
                  <a:cubicBezTo>
                    <a:pt x="38194" y="60259"/>
                    <a:pt x="36268" y="61364"/>
                    <a:pt x="34028" y="62141"/>
                  </a:cubicBezTo>
                  <a:cubicBezTo>
                    <a:pt x="31788" y="62917"/>
                    <a:pt x="29354" y="63305"/>
                    <a:pt x="26726" y="63305"/>
                  </a:cubicBezTo>
                  <a:cubicBezTo>
                    <a:pt x="24038" y="63305"/>
                    <a:pt x="21574" y="62917"/>
                    <a:pt x="19334" y="62141"/>
                  </a:cubicBezTo>
                  <a:cubicBezTo>
                    <a:pt x="17095" y="61364"/>
                    <a:pt x="15168" y="60259"/>
                    <a:pt x="13556" y="58826"/>
                  </a:cubicBezTo>
                  <a:cubicBezTo>
                    <a:pt x="11883" y="57392"/>
                    <a:pt x="10599" y="55660"/>
                    <a:pt x="9703" y="53629"/>
                  </a:cubicBezTo>
                  <a:cubicBezTo>
                    <a:pt x="8807" y="51598"/>
                    <a:pt x="8359" y="49329"/>
                    <a:pt x="8359" y="46820"/>
                  </a:cubicBezTo>
                  <a:cubicBezTo>
                    <a:pt x="8359" y="44312"/>
                    <a:pt x="8822" y="42057"/>
                    <a:pt x="9748" y="40056"/>
                  </a:cubicBezTo>
                  <a:cubicBezTo>
                    <a:pt x="10674" y="38055"/>
                    <a:pt x="11973" y="36338"/>
                    <a:pt x="13645" y="34904"/>
                  </a:cubicBezTo>
                  <a:cubicBezTo>
                    <a:pt x="15258" y="33530"/>
                    <a:pt x="17184" y="32455"/>
                    <a:pt x="19424" y="31679"/>
                  </a:cubicBezTo>
                  <a:cubicBezTo>
                    <a:pt x="21664" y="30902"/>
                    <a:pt x="24098" y="30514"/>
                    <a:pt x="26726" y="30514"/>
                  </a:cubicBezTo>
                  <a:moveTo>
                    <a:pt x="26726" y="35263"/>
                  </a:moveTo>
                  <a:cubicBezTo>
                    <a:pt x="23680" y="35263"/>
                    <a:pt x="21082" y="36353"/>
                    <a:pt x="18931" y="38533"/>
                  </a:cubicBezTo>
                  <a:cubicBezTo>
                    <a:pt x="16781" y="40713"/>
                    <a:pt x="15706" y="43505"/>
                    <a:pt x="15706" y="46910"/>
                  </a:cubicBezTo>
                  <a:cubicBezTo>
                    <a:pt x="15706" y="50493"/>
                    <a:pt x="16796" y="53271"/>
                    <a:pt x="18976" y="55242"/>
                  </a:cubicBezTo>
                  <a:cubicBezTo>
                    <a:pt x="21156" y="57213"/>
                    <a:pt x="23739" y="58199"/>
                    <a:pt x="26726" y="58199"/>
                  </a:cubicBezTo>
                  <a:cubicBezTo>
                    <a:pt x="29653" y="58199"/>
                    <a:pt x="32221" y="57213"/>
                    <a:pt x="34431" y="55242"/>
                  </a:cubicBezTo>
                  <a:cubicBezTo>
                    <a:pt x="36641" y="53271"/>
                    <a:pt x="37746" y="50493"/>
                    <a:pt x="37746" y="46910"/>
                  </a:cubicBezTo>
                  <a:cubicBezTo>
                    <a:pt x="37746" y="43505"/>
                    <a:pt x="36671" y="40713"/>
                    <a:pt x="34521" y="38533"/>
                  </a:cubicBezTo>
                  <a:cubicBezTo>
                    <a:pt x="32370" y="36353"/>
                    <a:pt x="29772" y="35263"/>
                    <a:pt x="26726" y="35263"/>
                  </a:cubicBezTo>
                  <a:moveTo>
                    <a:pt x="64355" y="10445"/>
                  </a:moveTo>
                  <a:lnTo>
                    <a:pt x="64355" y="40459"/>
                  </a:lnTo>
                  <a:cubicBezTo>
                    <a:pt x="65729" y="40339"/>
                    <a:pt x="67058" y="40175"/>
                    <a:pt x="68342" y="39966"/>
                  </a:cubicBezTo>
                  <a:cubicBezTo>
                    <a:pt x="69626" y="39757"/>
                    <a:pt x="70627" y="39294"/>
                    <a:pt x="71344" y="38578"/>
                  </a:cubicBezTo>
                  <a:cubicBezTo>
                    <a:pt x="71762" y="38159"/>
                    <a:pt x="72822" y="37920"/>
                    <a:pt x="74524" y="37861"/>
                  </a:cubicBezTo>
                  <a:cubicBezTo>
                    <a:pt x="76227" y="37801"/>
                    <a:pt x="77794" y="37861"/>
                    <a:pt x="79228" y="38040"/>
                  </a:cubicBezTo>
                  <a:cubicBezTo>
                    <a:pt x="80661" y="38398"/>
                    <a:pt x="81706" y="38921"/>
                    <a:pt x="82364" y="39608"/>
                  </a:cubicBezTo>
                  <a:cubicBezTo>
                    <a:pt x="83021" y="40295"/>
                    <a:pt x="83290" y="40997"/>
                    <a:pt x="83170" y="41713"/>
                  </a:cubicBezTo>
                  <a:cubicBezTo>
                    <a:pt x="83050" y="42430"/>
                    <a:pt x="82558" y="43042"/>
                    <a:pt x="81692" y="43550"/>
                  </a:cubicBezTo>
                  <a:cubicBezTo>
                    <a:pt x="80826" y="44058"/>
                    <a:pt x="79616" y="44312"/>
                    <a:pt x="78063" y="44312"/>
                  </a:cubicBezTo>
                  <a:lnTo>
                    <a:pt x="64355" y="44312"/>
                  </a:lnTo>
                  <a:lnTo>
                    <a:pt x="64355" y="64739"/>
                  </a:lnTo>
                  <a:cubicBezTo>
                    <a:pt x="64415" y="71190"/>
                    <a:pt x="64072" y="76356"/>
                    <a:pt x="63325" y="80239"/>
                  </a:cubicBezTo>
                  <a:cubicBezTo>
                    <a:pt x="62578" y="84121"/>
                    <a:pt x="61429" y="86062"/>
                    <a:pt x="59876" y="86062"/>
                  </a:cubicBezTo>
                  <a:cubicBezTo>
                    <a:pt x="59219" y="86122"/>
                    <a:pt x="58696" y="85704"/>
                    <a:pt x="58308" y="84808"/>
                  </a:cubicBezTo>
                  <a:cubicBezTo>
                    <a:pt x="57920" y="83912"/>
                    <a:pt x="57606" y="82717"/>
                    <a:pt x="57367" y="81224"/>
                  </a:cubicBezTo>
                  <a:cubicBezTo>
                    <a:pt x="57128" y="79731"/>
                    <a:pt x="56964" y="78014"/>
                    <a:pt x="56874" y="76073"/>
                  </a:cubicBezTo>
                  <a:cubicBezTo>
                    <a:pt x="56785" y="74131"/>
                    <a:pt x="56740" y="72115"/>
                    <a:pt x="56740" y="70025"/>
                  </a:cubicBezTo>
                  <a:lnTo>
                    <a:pt x="56740" y="12147"/>
                  </a:lnTo>
                  <a:cubicBezTo>
                    <a:pt x="56740" y="10714"/>
                    <a:pt x="56620" y="9519"/>
                    <a:pt x="56382" y="8564"/>
                  </a:cubicBezTo>
                  <a:cubicBezTo>
                    <a:pt x="56143" y="7608"/>
                    <a:pt x="55635" y="6861"/>
                    <a:pt x="54858" y="6324"/>
                  </a:cubicBezTo>
                  <a:cubicBezTo>
                    <a:pt x="53843" y="5607"/>
                    <a:pt x="52663" y="5040"/>
                    <a:pt x="51319" y="4621"/>
                  </a:cubicBezTo>
                  <a:cubicBezTo>
                    <a:pt x="49976" y="4203"/>
                    <a:pt x="48676" y="3875"/>
                    <a:pt x="47422" y="3636"/>
                  </a:cubicBezTo>
                  <a:cubicBezTo>
                    <a:pt x="46944" y="3576"/>
                    <a:pt x="46616" y="3337"/>
                    <a:pt x="46437" y="2919"/>
                  </a:cubicBezTo>
                  <a:cubicBezTo>
                    <a:pt x="46257" y="2501"/>
                    <a:pt x="46228" y="2083"/>
                    <a:pt x="46347" y="1665"/>
                  </a:cubicBezTo>
                  <a:cubicBezTo>
                    <a:pt x="46407" y="1247"/>
                    <a:pt x="46616" y="873"/>
                    <a:pt x="46974" y="545"/>
                  </a:cubicBezTo>
                  <a:cubicBezTo>
                    <a:pt x="47333" y="216"/>
                    <a:pt x="47840" y="52"/>
                    <a:pt x="48497" y="52"/>
                  </a:cubicBezTo>
                  <a:cubicBezTo>
                    <a:pt x="50767" y="112"/>
                    <a:pt x="53425" y="336"/>
                    <a:pt x="56471" y="724"/>
                  </a:cubicBezTo>
                  <a:cubicBezTo>
                    <a:pt x="59517" y="1112"/>
                    <a:pt x="62116" y="1635"/>
                    <a:pt x="64266" y="2292"/>
                  </a:cubicBezTo>
                  <a:cubicBezTo>
                    <a:pt x="64624" y="2471"/>
                    <a:pt x="64938" y="2815"/>
                    <a:pt x="65207" y="3322"/>
                  </a:cubicBezTo>
                  <a:cubicBezTo>
                    <a:pt x="65475" y="3830"/>
                    <a:pt x="65520" y="4412"/>
                    <a:pt x="65341" y="5069"/>
                  </a:cubicBezTo>
                  <a:cubicBezTo>
                    <a:pt x="64983" y="5965"/>
                    <a:pt x="64729" y="6861"/>
                    <a:pt x="64579" y="7757"/>
                  </a:cubicBezTo>
                  <a:cubicBezTo>
                    <a:pt x="64430" y="8653"/>
                    <a:pt x="64355" y="9549"/>
                    <a:pt x="64355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2" name="자유형: 도형 701">
              <a:extLst>
                <a:ext uri="{FF2B5EF4-FFF2-40B4-BE49-F238E27FC236}">
                  <a16:creationId xmlns:a16="http://schemas.microsoft.com/office/drawing/2014/main" id="{7A2E6A4F-3A43-490F-861B-3FE0C43540F5}"/>
                </a:ext>
              </a:extLst>
            </p:cNvPr>
            <p:cNvSpPr/>
            <p:nvPr/>
          </p:nvSpPr>
          <p:spPr>
            <a:xfrm>
              <a:off x="5249291" y="3498741"/>
              <a:ext cx="81449" cy="81449"/>
            </a:xfrm>
            <a:custGeom>
              <a:avLst/>
              <a:gdLst>
                <a:gd name="connsiteX0" fmla="*/ 64904 w 81448"/>
                <a:gd name="connsiteY0" fmla="*/ 10535 h 81448"/>
                <a:gd name="connsiteX1" fmla="*/ 64904 w 81448"/>
                <a:gd name="connsiteY1" fmla="*/ 31141 h 81448"/>
                <a:gd name="connsiteX2" fmla="*/ 68757 w 81448"/>
                <a:gd name="connsiteY2" fmla="*/ 30738 h 81448"/>
                <a:gd name="connsiteX3" fmla="*/ 71893 w 81448"/>
                <a:gd name="connsiteY3" fmla="*/ 29349 h 81448"/>
                <a:gd name="connsiteX4" fmla="*/ 74939 w 81448"/>
                <a:gd name="connsiteY4" fmla="*/ 28588 h 81448"/>
                <a:gd name="connsiteX5" fmla="*/ 79598 w 81448"/>
                <a:gd name="connsiteY5" fmla="*/ 28812 h 81448"/>
                <a:gd name="connsiteX6" fmla="*/ 82823 w 81448"/>
                <a:gd name="connsiteY6" fmla="*/ 30380 h 81448"/>
                <a:gd name="connsiteX7" fmla="*/ 83629 w 81448"/>
                <a:gd name="connsiteY7" fmla="*/ 32485 h 81448"/>
                <a:gd name="connsiteX8" fmla="*/ 82151 w 81448"/>
                <a:gd name="connsiteY8" fmla="*/ 34232 h 81448"/>
                <a:gd name="connsiteX9" fmla="*/ 78523 w 81448"/>
                <a:gd name="connsiteY9" fmla="*/ 34994 h 81448"/>
                <a:gd name="connsiteX10" fmla="*/ 64904 w 81448"/>
                <a:gd name="connsiteY10" fmla="*/ 34994 h 81448"/>
                <a:gd name="connsiteX11" fmla="*/ 64904 w 81448"/>
                <a:gd name="connsiteY11" fmla="*/ 37861 h 81448"/>
                <a:gd name="connsiteX12" fmla="*/ 63381 w 81448"/>
                <a:gd name="connsiteY12" fmla="*/ 48702 h 81448"/>
                <a:gd name="connsiteX13" fmla="*/ 60245 w 81448"/>
                <a:gd name="connsiteY13" fmla="*/ 52554 h 81448"/>
                <a:gd name="connsiteX14" fmla="*/ 57961 w 81448"/>
                <a:gd name="connsiteY14" fmla="*/ 49598 h 81448"/>
                <a:gd name="connsiteX15" fmla="*/ 57289 w 81448"/>
                <a:gd name="connsiteY15" fmla="*/ 41624 h 81448"/>
                <a:gd name="connsiteX16" fmla="*/ 57289 w 81448"/>
                <a:gd name="connsiteY16" fmla="*/ 12147 h 81448"/>
                <a:gd name="connsiteX17" fmla="*/ 56930 w 81448"/>
                <a:gd name="connsiteY17" fmla="*/ 8564 h 81448"/>
                <a:gd name="connsiteX18" fmla="*/ 55407 w 81448"/>
                <a:gd name="connsiteY18" fmla="*/ 6324 h 81448"/>
                <a:gd name="connsiteX19" fmla="*/ 51868 w 81448"/>
                <a:gd name="connsiteY19" fmla="*/ 4621 h 81448"/>
                <a:gd name="connsiteX20" fmla="*/ 47971 w 81448"/>
                <a:gd name="connsiteY20" fmla="*/ 3636 h 81448"/>
                <a:gd name="connsiteX21" fmla="*/ 46986 w 81448"/>
                <a:gd name="connsiteY21" fmla="*/ 2919 h 81448"/>
                <a:gd name="connsiteX22" fmla="*/ 46896 w 81448"/>
                <a:gd name="connsiteY22" fmla="*/ 1665 h 81448"/>
                <a:gd name="connsiteX23" fmla="*/ 47523 w 81448"/>
                <a:gd name="connsiteY23" fmla="*/ 545 h 81448"/>
                <a:gd name="connsiteX24" fmla="*/ 49046 w 81448"/>
                <a:gd name="connsiteY24" fmla="*/ 52 h 81448"/>
                <a:gd name="connsiteX25" fmla="*/ 57020 w 81448"/>
                <a:gd name="connsiteY25" fmla="*/ 724 h 81448"/>
                <a:gd name="connsiteX26" fmla="*/ 64815 w 81448"/>
                <a:gd name="connsiteY26" fmla="*/ 2292 h 81448"/>
                <a:gd name="connsiteX27" fmla="*/ 65711 w 81448"/>
                <a:gd name="connsiteY27" fmla="*/ 3322 h 81448"/>
                <a:gd name="connsiteX28" fmla="*/ 65800 w 81448"/>
                <a:gd name="connsiteY28" fmla="*/ 5069 h 81448"/>
                <a:gd name="connsiteX29" fmla="*/ 65128 w 81448"/>
                <a:gd name="connsiteY29" fmla="*/ 7802 h 81448"/>
                <a:gd name="connsiteX30" fmla="*/ 64904 w 81448"/>
                <a:gd name="connsiteY30" fmla="*/ 10535 h 81448"/>
                <a:gd name="connsiteX31" fmla="*/ 33994 w 81448"/>
                <a:gd name="connsiteY31" fmla="*/ 11610 h 81448"/>
                <a:gd name="connsiteX32" fmla="*/ 31038 w 81448"/>
                <a:gd name="connsiteY32" fmla="*/ 11879 h 81448"/>
                <a:gd name="connsiteX33" fmla="*/ 28529 w 81448"/>
                <a:gd name="connsiteY33" fmla="*/ 11968 h 81448"/>
                <a:gd name="connsiteX34" fmla="*/ 26289 w 81448"/>
                <a:gd name="connsiteY34" fmla="*/ 12013 h 81448"/>
                <a:gd name="connsiteX35" fmla="*/ 24139 w 81448"/>
                <a:gd name="connsiteY35" fmla="*/ 11789 h 81448"/>
                <a:gd name="connsiteX36" fmla="*/ 20152 w 81448"/>
                <a:gd name="connsiteY36" fmla="*/ 10355 h 81448"/>
                <a:gd name="connsiteX37" fmla="*/ 15986 w 81448"/>
                <a:gd name="connsiteY37" fmla="*/ 7399 h 81448"/>
                <a:gd name="connsiteX38" fmla="*/ 14956 w 81448"/>
                <a:gd name="connsiteY38" fmla="*/ 4756 h 81448"/>
                <a:gd name="connsiteX39" fmla="*/ 19032 w 81448"/>
                <a:gd name="connsiteY39" fmla="*/ 4442 h 81448"/>
                <a:gd name="connsiteX40" fmla="*/ 25573 w 81448"/>
                <a:gd name="connsiteY40" fmla="*/ 5517 h 81448"/>
                <a:gd name="connsiteX41" fmla="*/ 33546 w 81448"/>
                <a:gd name="connsiteY41" fmla="*/ 5786 h 81448"/>
                <a:gd name="connsiteX42" fmla="*/ 37354 w 81448"/>
                <a:gd name="connsiteY42" fmla="*/ 6727 h 81448"/>
                <a:gd name="connsiteX43" fmla="*/ 38474 w 81448"/>
                <a:gd name="connsiteY43" fmla="*/ 8653 h 81448"/>
                <a:gd name="connsiteX44" fmla="*/ 37309 w 81448"/>
                <a:gd name="connsiteY44" fmla="*/ 10624 h 81448"/>
                <a:gd name="connsiteX45" fmla="*/ 33994 w 81448"/>
                <a:gd name="connsiteY45" fmla="*/ 11610 h 81448"/>
                <a:gd name="connsiteX46" fmla="*/ 64098 w 81448"/>
                <a:gd name="connsiteY46" fmla="*/ 71548 h 81448"/>
                <a:gd name="connsiteX47" fmla="*/ 63605 w 81448"/>
                <a:gd name="connsiteY47" fmla="*/ 76879 h 81448"/>
                <a:gd name="connsiteX48" fmla="*/ 62485 w 81448"/>
                <a:gd name="connsiteY48" fmla="*/ 81224 h 81448"/>
                <a:gd name="connsiteX49" fmla="*/ 60917 w 81448"/>
                <a:gd name="connsiteY49" fmla="*/ 84226 h 81448"/>
                <a:gd name="connsiteX50" fmla="*/ 59349 w 81448"/>
                <a:gd name="connsiteY50" fmla="*/ 85345 h 81448"/>
                <a:gd name="connsiteX51" fmla="*/ 58050 w 81448"/>
                <a:gd name="connsiteY51" fmla="*/ 84494 h 81448"/>
                <a:gd name="connsiteX52" fmla="*/ 57020 w 81448"/>
                <a:gd name="connsiteY52" fmla="*/ 82120 h 81448"/>
                <a:gd name="connsiteX53" fmla="*/ 56348 w 81448"/>
                <a:gd name="connsiteY53" fmla="*/ 78716 h 81448"/>
                <a:gd name="connsiteX54" fmla="*/ 56124 w 81448"/>
                <a:gd name="connsiteY54" fmla="*/ 74863 h 81448"/>
                <a:gd name="connsiteX55" fmla="*/ 56124 w 81448"/>
                <a:gd name="connsiteY55" fmla="*/ 59990 h 81448"/>
                <a:gd name="connsiteX56" fmla="*/ 51152 w 81448"/>
                <a:gd name="connsiteY56" fmla="*/ 60170 h 81448"/>
                <a:gd name="connsiteX57" fmla="*/ 45104 w 81448"/>
                <a:gd name="connsiteY57" fmla="*/ 60349 h 81448"/>
                <a:gd name="connsiteX58" fmla="*/ 38832 w 81448"/>
                <a:gd name="connsiteY58" fmla="*/ 60528 h 81448"/>
                <a:gd name="connsiteX59" fmla="*/ 33546 w 81448"/>
                <a:gd name="connsiteY59" fmla="*/ 60707 h 81448"/>
                <a:gd name="connsiteX60" fmla="*/ 31620 w 81448"/>
                <a:gd name="connsiteY60" fmla="*/ 60976 h 81448"/>
                <a:gd name="connsiteX61" fmla="*/ 30052 w 81448"/>
                <a:gd name="connsiteY61" fmla="*/ 61424 h 81448"/>
                <a:gd name="connsiteX62" fmla="*/ 28664 w 81448"/>
                <a:gd name="connsiteY62" fmla="*/ 61872 h 81448"/>
                <a:gd name="connsiteX63" fmla="*/ 27275 w 81448"/>
                <a:gd name="connsiteY63" fmla="*/ 62320 h 81448"/>
                <a:gd name="connsiteX64" fmla="*/ 24721 w 81448"/>
                <a:gd name="connsiteY64" fmla="*/ 62678 h 81448"/>
                <a:gd name="connsiteX65" fmla="*/ 21272 w 81448"/>
                <a:gd name="connsiteY65" fmla="*/ 62051 h 81448"/>
                <a:gd name="connsiteX66" fmla="*/ 17957 w 81448"/>
                <a:gd name="connsiteY66" fmla="*/ 60752 h 81448"/>
                <a:gd name="connsiteX67" fmla="*/ 13925 w 81448"/>
                <a:gd name="connsiteY67" fmla="*/ 58647 h 81448"/>
                <a:gd name="connsiteX68" fmla="*/ 12671 w 81448"/>
                <a:gd name="connsiteY68" fmla="*/ 56451 h 81448"/>
                <a:gd name="connsiteX69" fmla="*/ 16076 w 81448"/>
                <a:gd name="connsiteY69" fmla="*/ 55600 h 81448"/>
                <a:gd name="connsiteX70" fmla="*/ 20914 w 81448"/>
                <a:gd name="connsiteY70" fmla="*/ 56048 h 81448"/>
                <a:gd name="connsiteX71" fmla="*/ 27185 w 81448"/>
                <a:gd name="connsiteY71" fmla="*/ 56227 h 81448"/>
                <a:gd name="connsiteX72" fmla="*/ 33770 w 81448"/>
                <a:gd name="connsiteY72" fmla="*/ 56317 h 81448"/>
                <a:gd name="connsiteX73" fmla="*/ 40445 w 81448"/>
                <a:gd name="connsiteY73" fmla="*/ 56227 h 81448"/>
                <a:gd name="connsiteX74" fmla="*/ 46448 w 81448"/>
                <a:gd name="connsiteY74" fmla="*/ 56003 h 81448"/>
                <a:gd name="connsiteX75" fmla="*/ 51196 w 81448"/>
                <a:gd name="connsiteY75" fmla="*/ 55690 h 81448"/>
                <a:gd name="connsiteX76" fmla="*/ 52003 w 81448"/>
                <a:gd name="connsiteY76" fmla="*/ 55645 h 81448"/>
                <a:gd name="connsiteX77" fmla="*/ 52720 w 81448"/>
                <a:gd name="connsiteY77" fmla="*/ 55511 h 81448"/>
                <a:gd name="connsiteX78" fmla="*/ 53257 w 81448"/>
                <a:gd name="connsiteY78" fmla="*/ 55466 h 81448"/>
                <a:gd name="connsiteX79" fmla="*/ 53705 w 81448"/>
                <a:gd name="connsiteY79" fmla="*/ 55332 h 81448"/>
                <a:gd name="connsiteX80" fmla="*/ 54332 w 81448"/>
                <a:gd name="connsiteY80" fmla="*/ 55152 h 81448"/>
                <a:gd name="connsiteX81" fmla="*/ 54870 w 81448"/>
                <a:gd name="connsiteY81" fmla="*/ 54973 h 81448"/>
                <a:gd name="connsiteX82" fmla="*/ 55407 w 81448"/>
                <a:gd name="connsiteY82" fmla="*/ 54794 h 81448"/>
                <a:gd name="connsiteX83" fmla="*/ 56035 w 81448"/>
                <a:gd name="connsiteY83" fmla="*/ 54615 h 81448"/>
                <a:gd name="connsiteX84" fmla="*/ 59484 w 81448"/>
                <a:gd name="connsiteY84" fmla="*/ 54525 h 81448"/>
                <a:gd name="connsiteX85" fmla="*/ 62754 w 81448"/>
                <a:gd name="connsiteY85" fmla="*/ 54615 h 81448"/>
                <a:gd name="connsiteX86" fmla="*/ 64591 w 81448"/>
                <a:gd name="connsiteY86" fmla="*/ 55645 h 81448"/>
                <a:gd name="connsiteX87" fmla="*/ 64725 w 81448"/>
                <a:gd name="connsiteY87" fmla="*/ 57392 h 81448"/>
                <a:gd name="connsiteX88" fmla="*/ 64546 w 81448"/>
                <a:gd name="connsiteY88" fmla="*/ 58243 h 81448"/>
                <a:gd name="connsiteX89" fmla="*/ 64367 w 81448"/>
                <a:gd name="connsiteY89" fmla="*/ 59094 h 81448"/>
                <a:gd name="connsiteX90" fmla="*/ 64143 w 81448"/>
                <a:gd name="connsiteY90" fmla="*/ 60080 h 81448"/>
                <a:gd name="connsiteX91" fmla="*/ 64098 w 81448"/>
                <a:gd name="connsiteY91" fmla="*/ 61066 h 81448"/>
                <a:gd name="connsiteX92" fmla="*/ 64098 w 81448"/>
                <a:gd name="connsiteY92" fmla="*/ 71548 h 81448"/>
                <a:gd name="connsiteX93" fmla="*/ 31755 w 81448"/>
                <a:gd name="connsiteY93" fmla="*/ 34546 h 81448"/>
                <a:gd name="connsiteX94" fmla="*/ 33726 w 81448"/>
                <a:gd name="connsiteY94" fmla="*/ 35666 h 81448"/>
                <a:gd name="connsiteX95" fmla="*/ 35697 w 81448"/>
                <a:gd name="connsiteY95" fmla="*/ 36696 h 81448"/>
                <a:gd name="connsiteX96" fmla="*/ 37399 w 81448"/>
                <a:gd name="connsiteY96" fmla="*/ 37637 h 81448"/>
                <a:gd name="connsiteX97" fmla="*/ 38743 w 81448"/>
                <a:gd name="connsiteY97" fmla="*/ 38130 h 81448"/>
                <a:gd name="connsiteX98" fmla="*/ 39684 w 81448"/>
                <a:gd name="connsiteY98" fmla="*/ 38488 h 81448"/>
                <a:gd name="connsiteX99" fmla="*/ 40624 w 81448"/>
                <a:gd name="connsiteY99" fmla="*/ 38667 h 81448"/>
                <a:gd name="connsiteX100" fmla="*/ 41386 w 81448"/>
                <a:gd name="connsiteY100" fmla="*/ 38757 h 81448"/>
                <a:gd name="connsiteX101" fmla="*/ 42058 w 81448"/>
                <a:gd name="connsiteY101" fmla="*/ 38757 h 81448"/>
                <a:gd name="connsiteX102" fmla="*/ 42954 w 81448"/>
                <a:gd name="connsiteY102" fmla="*/ 39025 h 81448"/>
                <a:gd name="connsiteX103" fmla="*/ 43850 w 81448"/>
                <a:gd name="connsiteY103" fmla="*/ 39563 h 81448"/>
                <a:gd name="connsiteX104" fmla="*/ 47254 w 81448"/>
                <a:gd name="connsiteY104" fmla="*/ 42833 h 81448"/>
                <a:gd name="connsiteX105" fmla="*/ 50032 w 81448"/>
                <a:gd name="connsiteY105" fmla="*/ 46193 h 81448"/>
                <a:gd name="connsiteX106" fmla="*/ 50659 w 81448"/>
                <a:gd name="connsiteY106" fmla="*/ 48612 h 81448"/>
                <a:gd name="connsiteX107" fmla="*/ 49853 w 81448"/>
                <a:gd name="connsiteY107" fmla="*/ 50493 h 81448"/>
                <a:gd name="connsiteX108" fmla="*/ 47657 w 81448"/>
                <a:gd name="connsiteY108" fmla="*/ 50897 h 81448"/>
                <a:gd name="connsiteX109" fmla="*/ 44387 w 81448"/>
                <a:gd name="connsiteY109" fmla="*/ 49060 h 81448"/>
                <a:gd name="connsiteX110" fmla="*/ 41341 w 81448"/>
                <a:gd name="connsiteY110" fmla="*/ 46865 h 81448"/>
                <a:gd name="connsiteX111" fmla="*/ 37489 w 81448"/>
                <a:gd name="connsiteY111" fmla="*/ 43953 h 81448"/>
                <a:gd name="connsiteX112" fmla="*/ 33143 w 81448"/>
                <a:gd name="connsiteY112" fmla="*/ 40817 h 81448"/>
                <a:gd name="connsiteX113" fmla="*/ 29067 w 81448"/>
                <a:gd name="connsiteY113" fmla="*/ 38040 h 81448"/>
                <a:gd name="connsiteX114" fmla="*/ 17375 w 81448"/>
                <a:gd name="connsiteY114" fmla="*/ 46686 h 81448"/>
                <a:gd name="connsiteX115" fmla="*/ 5504 w 81448"/>
                <a:gd name="connsiteY115" fmla="*/ 52375 h 81448"/>
                <a:gd name="connsiteX116" fmla="*/ 2144 w 81448"/>
                <a:gd name="connsiteY116" fmla="*/ 53136 h 81448"/>
                <a:gd name="connsiteX117" fmla="*/ 397 w 81448"/>
                <a:gd name="connsiteY117" fmla="*/ 52733 h 81448"/>
                <a:gd name="connsiteX118" fmla="*/ 83 w 81448"/>
                <a:gd name="connsiteY118" fmla="*/ 51748 h 81448"/>
                <a:gd name="connsiteX119" fmla="*/ 934 w 81448"/>
                <a:gd name="connsiteY119" fmla="*/ 50762 h 81448"/>
                <a:gd name="connsiteX120" fmla="*/ 9894 w 81448"/>
                <a:gd name="connsiteY120" fmla="*/ 45431 h 81448"/>
                <a:gd name="connsiteX121" fmla="*/ 18763 w 81448"/>
                <a:gd name="connsiteY121" fmla="*/ 38398 h 81448"/>
                <a:gd name="connsiteX122" fmla="*/ 26827 w 81448"/>
                <a:gd name="connsiteY122" fmla="*/ 30290 h 81448"/>
                <a:gd name="connsiteX123" fmla="*/ 33546 w 81448"/>
                <a:gd name="connsiteY123" fmla="*/ 21375 h 81448"/>
                <a:gd name="connsiteX124" fmla="*/ 27678 w 81448"/>
                <a:gd name="connsiteY124" fmla="*/ 21779 h 81448"/>
                <a:gd name="connsiteX125" fmla="*/ 22974 w 81448"/>
                <a:gd name="connsiteY125" fmla="*/ 22271 h 81448"/>
                <a:gd name="connsiteX126" fmla="*/ 19749 w 81448"/>
                <a:gd name="connsiteY126" fmla="*/ 23078 h 81448"/>
                <a:gd name="connsiteX127" fmla="*/ 17868 w 81448"/>
                <a:gd name="connsiteY127" fmla="*/ 23795 h 81448"/>
                <a:gd name="connsiteX128" fmla="*/ 15807 w 81448"/>
                <a:gd name="connsiteY128" fmla="*/ 24511 h 81448"/>
                <a:gd name="connsiteX129" fmla="*/ 12582 w 81448"/>
                <a:gd name="connsiteY129" fmla="*/ 23884 h 81448"/>
                <a:gd name="connsiteX130" fmla="*/ 9849 w 81448"/>
                <a:gd name="connsiteY130" fmla="*/ 22809 h 81448"/>
                <a:gd name="connsiteX131" fmla="*/ 6489 w 81448"/>
                <a:gd name="connsiteY131" fmla="*/ 20928 h 81448"/>
                <a:gd name="connsiteX132" fmla="*/ 4742 w 81448"/>
                <a:gd name="connsiteY132" fmla="*/ 18150 h 81448"/>
                <a:gd name="connsiteX133" fmla="*/ 8012 w 81448"/>
                <a:gd name="connsiteY133" fmla="*/ 17344 h 81448"/>
                <a:gd name="connsiteX134" fmla="*/ 12223 w 81448"/>
                <a:gd name="connsiteY134" fmla="*/ 17792 h 81448"/>
                <a:gd name="connsiteX135" fmla="*/ 17957 w 81448"/>
                <a:gd name="connsiteY135" fmla="*/ 17971 h 81448"/>
                <a:gd name="connsiteX136" fmla="*/ 22034 w 81448"/>
                <a:gd name="connsiteY136" fmla="*/ 17971 h 81448"/>
                <a:gd name="connsiteX137" fmla="*/ 25662 w 81448"/>
                <a:gd name="connsiteY137" fmla="*/ 17971 h 81448"/>
                <a:gd name="connsiteX138" fmla="*/ 28753 w 81448"/>
                <a:gd name="connsiteY138" fmla="*/ 17702 h 81448"/>
                <a:gd name="connsiteX139" fmla="*/ 31396 w 81448"/>
                <a:gd name="connsiteY139" fmla="*/ 17165 h 81448"/>
                <a:gd name="connsiteX140" fmla="*/ 32113 w 81448"/>
                <a:gd name="connsiteY140" fmla="*/ 17030 h 81448"/>
                <a:gd name="connsiteX141" fmla="*/ 32830 w 81448"/>
                <a:gd name="connsiteY141" fmla="*/ 16806 h 81448"/>
                <a:gd name="connsiteX142" fmla="*/ 33546 w 81448"/>
                <a:gd name="connsiteY142" fmla="*/ 16403 h 81448"/>
                <a:gd name="connsiteX143" fmla="*/ 34442 w 81448"/>
                <a:gd name="connsiteY143" fmla="*/ 16179 h 81448"/>
                <a:gd name="connsiteX144" fmla="*/ 38743 w 81448"/>
                <a:gd name="connsiteY144" fmla="*/ 16045 h 81448"/>
                <a:gd name="connsiteX145" fmla="*/ 42506 w 81448"/>
                <a:gd name="connsiteY145" fmla="*/ 16358 h 81448"/>
                <a:gd name="connsiteX146" fmla="*/ 43984 w 81448"/>
                <a:gd name="connsiteY146" fmla="*/ 17971 h 81448"/>
                <a:gd name="connsiteX147" fmla="*/ 43671 w 81448"/>
                <a:gd name="connsiteY147" fmla="*/ 20211 h 81448"/>
                <a:gd name="connsiteX148" fmla="*/ 43133 w 81448"/>
                <a:gd name="connsiteY148" fmla="*/ 21152 h 81448"/>
                <a:gd name="connsiteX149" fmla="*/ 42506 w 81448"/>
                <a:gd name="connsiteY149" fmla="*/ 22003 h 81448"/>
                <a:gd name="connsiteX150" fmla="*/ 41879 w 81448"/>
                <a:gd name="connsiteY150" fmla="*/ 22764 h 81448"/>
                <a:gd name="connsiteX151" fmla="*/ 41162 w 81448"/>
                <a:gd name="connsiteY151" fmla="*/ 23705 h 81448"/>
                <a:gd name="connsiteX152" fmla="*/ 36996 w 81448"/>
                <a:gd name="connsiteY152" fmla="*/ 29215 h 81448"/>
                <a:gd name="connsiteX153" fmla="*/ 31755 w 81448"/>
                <a:gd name="connsiteY153" fmla="*/ 34546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</a:cxnLst>
              <a:rect l="l" t="t" r="r" b="b"/>
              <a:pathLst>
                <a:path w="81448" h="81448">
                  <a:moveTo>
                    <a:pt x="64904" y="10535"/>
                  </a:moveTo>
                  <a:lnTo>
                    <a:pt x="64904" y="31141"/>
                  </a:lnTo>
                  <a:cubicBezTo>
                    <a:pt x="66218" y="31082"/>
                    <a:pt x="67503" y="30947"/>
                    <a:pt x="68757" y="30738"/>
                  </a:cubicBezTo>
                  <a:cubicBezTo>
                    <a:pt x="70011" y="30529"/>
                    <a:pt x="71056" y="30066"/>
                    <a:pt x="71893" y="29349"/>
                  </a:cubicBezTo>
                  <a:cubicBezTo>
                    <a:pt x="72251" y="28871"/>
                    <a:pt x="73266" y="28618"/>
                    <a:pt x="74939" y="28588"/>
                  </a:cubicBezTo>
                  <a:cubicBezTo>
                    <a:pt x="76611" y="28558"/>
                    <a:pt x="78164" y="28633"/>
                    <a:pt x="79598" y="28812"/>
                  </a:cubicBezTo>
                  <a:cubicBezTo>
                    <a:pt x="81091" y="29170"/>
                    <a:pt x="82166" y="29693"/>
                    <a:pt x="82823" y="30380"/>
                  </a:cubicBezTo>
                  <a:cubicBezTo>
                    <a:pt x="83480" y="31067"/>
                    <a:pt x="83749" y="31768"/>
                    <a:pt x="83629" y="32485"/>
                  </a:cubicBezTo>
                  <a:cubicBezTo>
                    <a:pt x="83510" y="33142"/>
                    <a:pt x="83017" y="33725"/>
                    <a:pt x="82151" y="34232"/>
                  </a:cubicBezTo>
                  <a:cubicBezTo>
                    <a:pt x="81285" y="34740"/>
                    <a:pt x="80076" y="34994"/>
                    <a:pt x="78523" y="34994"/>
                  </a:cubicBezTo>
                  <a:lnTo>
                    <a:pt x="64904" y="34994"/>
                  </a:lnTo>
                  <a:lnTo>
                    <a:pt x="64904" y="37861"/>
                  </a:lnTo>
                  <a:cubicBezTo>
                    <a:pt x="64904" y="42520"/>
                    <a:pt x="64397" y="46133"/>
                    <a:pt x="63381" y="48702"/>
                  </a:cubicBezTo>
                  <a:cubicBezTo>
                    <a:pt x="62366" y="51270"/>
                    <a:pt x="61321" y="52554"/>
                    <a:pt x="60245" y="52554"/>
                  </a:cubicBezTo>
                  <a:cubicBezTo>
                    <a:pt x="59170" y="52614"/>
                    <a:pt x="58409" y="51628"/>
                    <a:pt x="57961" y="49598"/>
                  </a:cubicBezTo>
                  <a:cubicBezTo>
                    <a:pt x="57513" y="47567"/>
                    <a:pt x="57289" y="44909"/>
                    <a:pt x="57289" y="41624"/>
                  </a:cubicBezTo>
                  <a:lnTo>
                    <a:pt x="57289" y="12147"/>
                  </a:lnTo>
                  <a:cubicBezTo>
                    <a:pt x="57289" y="10714"/>
                    <a:pt x="57169" y="9519"/>
                    <a:pt x="56930" y="8564"/>
                  </a:cubicBezTo>
                  <a:cubicBezTo>
                    <a:pt x="56692" y="7608"/>
                    <a:pt x="56184" y="6861"/>
                    <a:pt x="55407" y="6324"/>
                  </a:cubicBezTo>
                  <a:cubicBezTo>
                    <a:pt x="54392" y="5607"/>
                    <a:pt x="53212" y="5040"/>
                    <a:pt x="51868" y="4621"/>
                  </a:cubicBezTo>
                  <a:cubicBezTo>
                    <a:pt x="50524" y="4203"/>
                    <a:pt x="49225" y="3875"/>
                    <a:pt x="47971" y="3636"/>
                  </a:cubicBezTo>
                  <a:cubicBezTo>
                    <a:pt x="47493" y="3576"/>
                    <a:pt x="47165" y="3337"/>
                    <a:pt x="46986" y="2919"/>
                  </a:cubicBezTo>
                  <a:cubicBezTo>
                    <a:pt x="46806" y="2501"/>
                    <a:pt x="46776" y="2083"/>
                    <a:pt x="46896" y="1665"/>
                  </a:cubicBezTo>
                  <a:cubicBezTo>
                    <a:pt x="46956" y="1247"/>
                    <a:pt x="47165" y="873"/>
                    <a:pt x="47523" y="545"/>
                  </a:cubicBezTo>
                  <a:cubicBezTo>
                    <a:pt x="47881" y="216"/>
                    <a:pt x="48389" y="52"/>
                    <a:pt x="49046" y="52"/>
                  </a:cubicBezTo>
                  <a:cubicBezTo>
                    <a:pt x="51316" y="112"/>
                    <a:pt x="53974" y="336"/>
                    <a:pt x="57020" y="724"/>
                  </a:cubicBezTo>
                  <a:cubicBezTo>
                    <a:pt x="60066" y="1112"/>
                    <a:pt x="62664" y="1635"/>
                    <a:pt x="64815" y="2292"/>
                  </a:cubicBezTo>
                  <a:cubicBezTo>
                    <a:pt x="65173" y="2471"/>
                    <a:pt x="65472" y="2815"/>
                    <a:pt x="65711" y="3322"/>
                  </a:cubicBezTo>
                  <a:cubicBezTo>
                    <a:pt x="65950" y="3830"/>
                    <a:pt x="65979" y="4412"/>
                    <a:pt x="65800" y="5069"/>
                  </a:cubicBezTo>
                  <a:cubicBezTo>
                    <a:pt x="65502" y="5965"/>
                    <a:pt x="65278" y="6876"/>
                    <a:pt x="65128" y="7802"/>
                  </a:cubicBezTo>
                  <a:cubicBezTo>
                    <a:pt x="64979" y="8728"/>
                    <a:pt x="64904" y="9639"/>
                    <a:pt x="64904" y="10535"/>
                  </a:cubicBezTo>
                  <a:moveTo>
                    <a:pt x="33994" y="11610"/>
                  </a:moveTo>
                  <a:cubicBezTo>
                    <a:pt x="32919" y="11729"/>
                    <a:pt x="31934" y="11819"/>
                    <a:pt x="31038" y="11879"/>
                  </a:cubicBezTo>
                  <a:cubicBezTo>
                    <a:pt x="30142" y="11938"/>
                    <a:pt x="29306" y="11968"/>
                    <a:pt x="28529" y="11968"/>
                  </a:cubicBezTo>
                  <a:cubicBezTo>
                    <a:pt x="27753" y="12028"/>
                    <a:pt x="27006" y="12043"/>
                    <a:pt x="26289" y="12013"/>
                  </a:cubicBezTo>
                  <a:cubicBezTo>
                    <a:pt x="25573" y="11983"/>
                    <a:pt x="24856" y="11908"/>
                    <a:pt x="24139" y="11789"/>
                  </a:cubicBezTo>
                  <a:cubicBezTo>
                    <a:pt x="23004" y="11669"/>
                    <a:pt x="21675" y="11192"/>
                    <a:pt x="20152" y="10355"/>
                  </a:cubicBezTo>
                  <a:cubicBezTo>
                    <a:pt x="18629" y="9519"/>
                    <a:pt x="17240" y="8534"/>
                    <a:pt x="15986" y="7399"/>
                  </a:cubicBezTo>
                  <a:cubicBezTo>
                    <a:pt x="14672" y="6324"/>
                    <a:pt x="14329" y="5443"/>
                    <a:pt x="14956" y="4756"/>
                  </a:cubicBezTo>
                  <a:cubicBezTo>
                    <a:pt x="15583" y="4069"/>
                    <a:pt x="16942" y="3964"/>
                    <a:pt x="19032" y="4442"/>
                  </a:cubicBezTo>
                  <a:cubicBezTo>
                    <a:pt x="21362" y="4980"/>
                    <a:pt x="23542" y="5338"/>
                    <a:pt x="25573" y="5517"/>
                  </a:cubicBezTo>
                  <a:cubicBezTo>
                    <a:pt x="27603" y="5697"/>
                    <a:pt x="30261" y="5786"/>
                    <a:pt x="33546" y="5786"/>
                  </a:cubicBezTo>
                  <a:cubicBezTo>
                    <a:pt x="35279" y="5846"/>
                    <a:pt x="36548" y="6159"/>
                    <a:pt x="37354" y="6727"/>
                  </a:cubicBezTo>
                  <a:cubicBezTo>
                    <a:pt x="38161" y="7294"/>
                    <a:pt x="38534" y="7936"/>
                    <a:pt x="38474" y="8653"/>
                  </a:cubicBezTo>
                  <a:cubicBezTo>
                    <a:pt x="38474" y="9370"/>
                    <a:pt x="38086" y="10027"/>
                    <a:pt x="37309" y="10624"/>
                  </a:cubicBezTo>
                  <a:cubicBezTo>
                    <a:pt x="36533" y="11221"/>
                    <a:pt x="35428" y="11550"/>
                    <a:pt x="33994" y="11610"/>
                  </a:cubicBezTo>
                  <a:moveTo>
                    <a:pt x="64098" y="71548"/>
                  </a:moveTo>
                  <a:cubicBezTo>
                    <a:pt x="64098" y="73459"/>
                    <a:pt x="63934" y="75236"/>
                    <a:pt x="63605" y="76879"/>
                  </a:cubicBezTo>
                  <a:cubicBezTo>
                    <a:pt x="63277" y="78521"/>
                    <a:pt x="62903" y="79970"/>
                    <a:pt x="62485" y="81224"/>
                  </a:cubicBezTo>
                  <a:cubicBezTo>
                    <a:pt x="62007" y="82478"/>
                    <a:pt x="61485" y="83479"/>
                    <a:pt x="60917" y="84226"/>
                  </a:cubicBezTo>
                  <a:cubicBezTo>
                    <a:pt x="60350" y="84972"/>
                    <a:pt x="59827" y="85345"/>
                    <a:pt x="59349" y="85345"/>
                  </a:cubicBezTo>
                  <a:cubicBezTo>
                    <a:pt x="58872" y="85405"/>
                    <a:pt x="58439" y="85121"/>
                    <a:pt x="58050" y="84494"/>
                  </a:cubicBezTo>
                  <a:cubicBezTo>
                    <a:pt x="57662" y="83867"/>
                    <a:pt x="57319" y="83076"/>
                    <a:pt x="57020" y="82120"/>
                  </a:cubicBezTo>
                  <a:cubicBezTo>
                    <a:pt x="56721" y="81105"/>
                    <a:pt x="56497" y="79970"/>
                    <a:pt x="56348" y="78716"/>
                  </a:cubicBezTo>
                  <a:cubicBezTo>
                    <a:pt x="56199" y="77461"/>
                    <a:pt x="56124" y="76177"/>
                    <a:pt x="56124" y="74863"/>
                  </a:cubicBezTo>
                  <a:lnTo>
                    <a:pt x="56124" y="59990"/>
                  </a:lnTo>
                  <a:cubicBezTo>
                    <a:pt x="54750" y="60050"/>
                    <a:pt x="53093" y="60110"/>
                    <a:pt x="51152" y="60170"/>
                  </a:cubicBezTo>
                  <a:cubicBezTo>
                    <a:pt x="49210" y="60229"/>
                    <a:pt x="47195" y="60289"/>
                    <a:pt x="45104" y="60349"/>
                  </a:cubicBezTo>
                  <a:cubicBezTo>
                    <a:pt x="42954" y="60409"/>
                    <a:pt x="40863" y="60468"/>
                    <a:pt x="38832" y="60528"/>
                  </a:cubicBezTo>
                  <a:cubicBezTo>
                    <a:pt x="36802" y="60588"/>
                    <a:pt x="35040" y="60647"/>
                    <a:pt x="33546" y="60707"/>
                  </a:cubicBezTo>
                  <a:cubicBezTo>
                    <a:pt x="32830" y="60767"/>
                    <a:pt x="32188" y="60856"/>
                    <a:pt x="31620" y="60976"/>
                  </a:cubicBezTo>
                  <a:cubicBezTo>
                    <a:pt x="31053" y="61095"/>
                    <a:pt x="30530" y="61245"/>
                    <a:pt x="30052" y="61424"/>
                  </a:cubicBezTo>
                  <a:cubicBezTo>
                    <a:pt x="29574" y="61543"/>
                    <a:pt x="29112" y="61693"/>
                    <a:pt x="28664" y="61872"/>
                  </a:cubicBezTo>
                  <a:cubicBezTo>
                    <a:pt x="28216" y="62051"/>
                    <a:pt x="27753" y="62200"/>
                    <a:pt x="27275" y="62320"/>
                  </a:cubicBezTo>
                  <a:cubicBezTo>
                    <a:pt x="26498" y="62559"/>
                    <a:pt x="25647" y="62678"/>
                    <a:pt x="24721" y="62678"/>
                  </a:cubicBezTo>
                  <a:cubicBezTo>
                    <a:pt x="23796" y="62678"/>
                    <a:pt x="22646" y="62469"/>
                    <a:pt x="21272" y="62051"/>
                  </a:cubicBezTo>
                  <a:cubicBezTo>
                    <a:pt x="20376" y="61812"/>
                    <a:pt x="19271" y="61379"/>
                    <a:pt x="17957" y="60752"/>
                  </a:cubicBezTo>
                  <a:cubicBezTo>
                    <a:pt x="16643" y="60125"/>
                    <a:pt x="15299" y="59423"/>
                    <a:pt x="13925" y="58647"/>
                  </a:cubicBezTo>
                  <a:cubicBezTo>
                    <a:pt x="12910" y="58049"/>
                    <a:pt x="12492" y="57318"/>
                    <a:pt x="12671" y="56451"/>
                  </a:cubicBezTo>
                  <a:cubicBezTo>
                    <a:pt x="12850" y="55585"/>
                    <a:pt x="13985" y="55302"/>
                    <a:pt x="16076" y="55600"/>
                  </a:cubicBezTo>
                  <a:cubicBezTo>
                    <a:pt x="17151" y="55780"/>
                    <a:pt x="18763" y="55929"/>
                    <a:pt x="20914" y="56048"/>
                  </a:cubicBezTo>
                  <a:cubicBezTo>
                    <a:pt x="23064" y="56168"/>
                    <a:pt x="25155" y="56227"/>
                    <a:pt x="27185" y="56227"/>
                  </a:cubicBezTo>
                  <a:cubicBezTo>
                    <a:pt x="29276" y="56287"/>
                    <a:pt x="31471" y="56317"/>
                    <a:pt x="33770" y="56317"/>
                  </a:cubicBezTo>
                  <a:cubicBezTo>
                    <a:pt x="36070" y="56317"/>
                    <a:pt x="38295" y="56287"/>
                    <a:pt x="40445" y="56227"/>
                  </a:cubicBezTo>
                  <a:cubicBezTo>
                    <a:pt x="42595" y="56168"/>
                    <a:pt x="44596" y="56093"/>
                    <a:pt x="46448" y="56003"/>
                  </a:cubicBezTo>
                  <a:cubicBezTo>
                    <a:pt x="48300" y="55914"/>
                    <a:pt x="49882" y="55809"/>
                    <a:pt x="51196" y="55690"/>
                  </a:cubicBezTo>
                  <a:cubicBezTo>
                    <a:pt x="51495" y="55690"/>
                    <a:pt x="51764" y="55675"/>
                    <a:pt x="52003" y="55645"/>
                  </a:cubicBezTo>
                  <a:cubicBezTo>
                    <a:pt x="52242" y="55615"/>
                    <a:pt x="52481" y="55570"/>
                    <a:pt x="52720" y="55511"/>
                  </a:cubicBezTo>
                  <a:cubicBezTo>
                    <a:pt x="52899" y="55511"/>
                    <a:pt x="53078" y="55496"/>
                    <a:pt x="53257" y="55466"/>
                  </a:cubicBezTo>
                  <a:cubicBezTo>
                    <a:pt x="53436" y="55436"/>
                    <a:pt x="53586" y="55391"/>
                    <a:pt x="53705" y="55332"/>
                  </a:cubicBezTo>
                  <a:cubicBezTo>
                    <a:pt x="53944" y="55272"/>
                    <a:pt x="54153" y="55212"/>
                    <a:pt x="54332" y="55152"/>
                  </a:cubicBezTo>
                  <a:cubicBezTo>
                    <a:pt x="54511" y="55093"/>
                    <a:pt x="54691" y="55033"/>
                    <a:pt x="54870" y="54973"/>
                  </a:cubicBezTo>
                  <a:cubicBezTo>
                    <a:pt x="55049" y="54913"/>
                    <a:pt x="55228" y="54854"/>
                    <a:pt x="55407" y="54794"/>
                  </a:cubicBezTo>
                  <a:cubicBezTo>
                    <a:pt x="55587" y="54734"/>
                    <a:pt x="55796" y="54674"/>
                    <a:pt x="56035" y="54615"/>
                  </a:cubicBezTo>
                  <a:cubicBezTo>
                    <a:pt x="57110" y="54555"/>
                    <a:pt x="58259" y="54525"/>
                    <a:pt x="59484" y="54525"/>
                  </a:cubicBezTo>
                  <a:cubicBezTo>
                    <a:pt x="60708" y="54525"/>
                    <a:pt x="61798" y="54555"/>
                    <a:pt x="62754" y="54615"/>
                  </a:cubicBezTo>
                  <a:cubicBezTo>
                    <a:pt x="63829" y="54734"/>
                    <a:pt x="64441" y="55078"/>
                    <a:pt x="64591" y="55645"/>
                  </a:cubicBezTo>
                  <a:cubicBezTo>
                    <a:pt x="64740" y="56213"/>
                    <a:pt x="64785" y="56795"/>
                    <a:pt x="64725" y="57392"/>
                  </a:cubicBezTo>
                  <a:cubicBezTo>
                    <a:pt x="64665" y="57691"/>
                    <a:pt x="64606" y="57975"/>
                    <a:pt x="64546" y="58243"/>
                  </a:cubicBezTo>
                  <a:cubicBezTo>
                    <a:pt x="64486" y="58512"/>
                    <a:pt x="64426" y="58796"/>
                    <a:pt x="64367" y="59094"/>
                  </a:cubicBezTo>
                  <a:cubicBezTo>
                    <a:pt x="64247" y="59453"/>
                    <a:pt x="64173" y="59781"/>
                    <a:pt x="64143" y="60080"/>
                  </a:cubicBezTo>
                  <a:cubicBezTo>
                    <a:pt x="64113" y="60379"/>
                    <a:pt x="64098" y="60707"/>
                    <a:pt x="64098" y="61066"/>
                  </a:cubicBezTo>
                  <a:lnTo>
                    <a:pt x="64098" y="71548"/>
                  </a:lnTo>
                  <a:moveTo>
                    <a:pt x="31755" y="34546"/>
                  </a:moveTo>
                  <a:cubicBezTo>
                    <a:pt x="32412" y="34904"/>
                    <a:pt x="33069" y="35277"/>
                    <a:pt x="33726" y="35666"/>
                  </a:cubicBezTo>
                  <a:cubicBezTo>
                    <a:pt x="34383" y="36054"/>
                    <a:pt x="35040" y="36397"/>
                    <a:pt x="35697" y="36696"/>
                  </a:cubicBezTo>
                  <a:cubicBezTo>
                    <a:pt x="36294" y="37054"/>
                    <a:pt x="36861" y="37368"/>
                    <a:pt x="37399" y="37637"/>
                  </a:cubicBezTo>
                  <a:cubicBezTo>
                    <a:pt x="37937" y="37906"/>
                    <a:pt x="38385" y="38070"/>
                    <a:pt x="38743" y="38130"/>
                  </a:cubicBezTo>
                  <a:cubicBezTo>
                    <a:pt x="39042" y="38309"/>
                    <a:pt x="39355" y="38428"/>
                    <a:pt x="39684" y="38488"/>
                  </a:cubicBezTo>
                  <a:cubicBezTo>
                    <a:pt x="40012" y="38548"/>
                    <a:pt x="40326" y="38607"/>
                    <a:pt x="40624" y="38667"/>
                  </a:cubicBezTo>
                  <a:cubicBezTo>
                    <a:pt x="40863" y="38727"/>
                    <a:pt x="41117" y="38757"/>
                    <a:pt x="41386" y="38757"/>
                  </a:cubicBezTo>
                  <a:cubicBezTo>
                    <a:pt x="41655" y="38757"/>
                    <a:pt x="41879" y="38757"/>
                    <a:pt x="42058" y="38757"/>
                  </a:cubicBezTo>
                  <a:cubicBezTo>
                    <a:pt x="42357" y="38816"/>
                    <a:pt x="42655" y="38906"/>
                    <a:pt x="42954" y="39025"/>
                  </a:cubicBezTo>
                  <a:cubicBezTo>
                    <a:pt x="43252" y="39145"/>
                    <a:pt x="43551" y="39324"/>
                    <a:pt x="43850" y="39563"/>
                  </a:cubicBezTo>
                  <a:cubicBezTo>
                    <a:pt x="44985" y="40459"/>
                    <a:pt x="46119" y="41549"/>
                    <a:pt x="47254" y="42833"/>
                  </a:cubicBezTo>
                  <a:cubicBezTo>
                    <a:pt x="48389" y="44117"/>
                    <a:pt x="49315" y="45237"/>
                    <a:pt x="50032" y="46193"/>
                  </a:cubicBezTo>
                  <a:cubicBezTo>
                    <a:pt x="50510" y="47029"/>
                    <a:pt x="50719" y="47836"/>
                    <a:pt x="50659" y="48612"/>
                  </a:cubicBezTo>
                  <a:cubicBezTo>
                    <a:pt x="50599" y="49388"/>
                    <a:pt x="50330" y="50016"/>
                    <a:pt x="49853" y="50493"/>
                  </a:cubicBezTo>
                  <a:cubicBezTo>
                    <a:pt x="49315" y="50912"/>
                    <a:pt x="48583" y="51046"/>
                    <a:pt x="47657" y="50897"/>
                  </a:cubicBezTo>
                  <a:cubicBezTo>
                    <a:pt x="46732" y="50747"/>
                    <a:pt x="45642" y="50135"/>
                    <a:pt x="44387" y="49060"/>
                  </a:cubicBezTo>
                  <a:cubicBezTo>
                    <a:pt x="43551" y="48522"/>
                    <a:pt x="42536" y="47791"/>
                    <a:pt x="41341" y="46865"/>
                  </a:cubicBezTo>
                  <a:cubicBezTo>
                    <a:pt x="40147" y="45939"/>
                    <a:pt x="38862" y="44969"/>
                    <a:pt x="37489" y="43953"/>
                  </a:cubicBezTo>
                  <a:cubicBezTo>
                    <a:pt x="36055" y="42878"/>
                    <a:pt x="34607" y="41833"/>
                    <a:pt x="33143" y="40817"/>
                  </a:cubicBezTo>
                  <a:cubicBezTo>
                    <a:pt x="31680" y="39802"/>
                    <a:pt x="30321" y="38876"/>
                    <a:pt x="29067" y="38040"/>
                  </a:cubicBezTo>
                  <a:cubicBezTo>
                    <a:pt x="25364" y="41206"/>
                    <a:pt x="21466" y="44088"/>
                    <a:pt x="17375" y="46686"/>
                  </a:cubicBezTo>
                  <a:cubicBezTo>
                    <a:pt x="13283" y="49284"/>
                    <a:pt x="9326" y="51180"/>
                    <a:pt x="5504" y="52375"/>
                  </a:cubicBezTo>
                  <a:cubicBezTo>
                    <a:pt x="4070" y="52913"/>
                    <a:pt x="2950" y="53166"/>
                    <a:pt x="2144" y="53136"/>
                  </a:cubicBezTo>
                  <a:cubicBezTo>
                    <a:pt x="1337" y="53107"/>
                    <a:pt x="755" y="52972"/>
                    <a:pt x="397" y="52733"/>
                  </a:cubicBezTo>
                  <a:cubicBezTo>
                    <a:pt x="98" y="52435"/>
                    <a:pt x="-6" y="52106"/>
                    <a:pt x="83" y="51748"/>
                  </a:cubicBezTo>
                  <a:cubicBezTo>
                    <a:pt x="173" y="51389"/>
                    <a:pt x="456" y="51061"/>
                    <a:pt x="934" y="50762"/>
                  </a:cubicBezTo>
                  <a:cubicBezTo>
                    <a:pt x="3861" y="49329"/>
                    <a:pt x="6848" y="47552"/>
                    <a:pt x="9894" y="45431"/>
                  </a:cubicBezTo>
                  <a:cubicBezTo>
                    <a:pt x="12940" y="43311"/>
                    <a:pt x="15896" y="40967"/>
                    <a:pt x="18763" y="38398"/>
                  </a:cubicBezTo>
                  <a:cubicBezTo>
                    <a:pt x="21630" y="35890"/>
                    <a:pt x="24318" y="33187"/>
                    <a:pt x="26827" y="30290"/>
                  </a:cubicBezTo>
                  <a:cubicBezTo>
                    <a:pt x="29336" y="27393"/>
                    <a:pt x="31575" y="24422"/>
                    <a:pt x="33546" y="21375"/>
                  </a:cubicBezTo>
                  <a:cubicBezTo>
                    <a:pt x="31516" y="21495"/>
                    <a:pt x="29560" y="21629"/>
                    <a:pt x="27678" y="21779"/>
                  </a:cubicBezTo>
                  <a:cubicBezTo>
                    <a:pt x="25797" y="21928"/>
                    <a:pt x="24229" y="22092"/>
                    <a:pt x="22974" y="22271"/>
                  </a:cubicBezTo>
                  <a:cubicBezTo>
                    <a:pt x="21899" y="22451"/>
                    <a:pt x="20824" y="22719"/>
                    <a:pt x="19749" y="23078"/>
                  </a:cubicBezTo>
                  <a:cubicBezTo>
                    <a:pt x="18674" y="23436"/>
                    <a:pt x="18047" y="23675"/>
                    <a:pt x="17868" y="23795"/>
                  </a:cubicBezTo>
                  <a:cubicBezTo>
                    <a:pt x="17210" y="24153"/>
                    <a:pt x="16524" y="24392"/>
                    <a:pt x="15807" y="24511"/>
                  </a:cubicBezTo>
                  <a:cubicBezTo>
                    <a:pt x="15090" y="24631"/>
                    <a:pt x="14015" y="24422"/>
                    <a:pt x="12582" y="23884"/>
                  </a:cubicBezTo>
                  <a:cubicBezTo>
                    <a:pt x="11805" y="23645"/>
                    <a:pt x="10894" y="23287"/>
                    <a:pt x="9849" y="22809"/>
                  </a:cubicBezTo>
                  <a:cubicBezTo>
                    <a:pt x="8804" y="22331"/>
                    <a:pt x="7684" y="21704"/>
                    <a:pt x="6489" y="20928"/>
                  </a:cubicBezTo>
                  <a:cubicBezTo>
                    <a:pt x="5056" y="19972"/>
                    <a:pt x="4473" y="19046"/>
                    <a:pt x="4742" y="18150"/>
                  </a:cubicBezTo>
                  <a:cubicBezTo>
                    <a:pt x="5011" y="17254"/>
                    <a:pt x="6101" y="16985"/>
                    <a:pt x="8012" y="17344"/>
                  </a:cubicBezTo>
                  <a:cubicBezTo>
                    <a:pt x="8789" y="17523"/>
                    <a:pt x="10192" y="17672"/>
                    <a:pt x="12223" y="17792"/>
                  </a:cubicBezTo>
                  <a:cubicBezTo>
                    <a:pt x="14254" y="17911"/>
                    <a:pt x="16165" y="17971"/>
                    <a:pt x="17957" y="17971"/>
                  </a:cubicBezTo>
                  <a:cubicBezTo>
                    <a:pt x="19391" y="17971"/>
                    <a:pt x="20749" y="17971"/>
                    <a:pt x="22034" y="17971"/>
                  </a:cubicBezTo>
                  <a:cubicBezTo>
                    <a:pt x="23318" y="17971"/>
                    <a:pt x="24527" y="17971"/>
                    <a:pt x="25662" y="17971"/>
                  </a:cubicBezTo>
                  <a:cubicBezTo>
                    <a:pt x="26797" y="17911"/>
                    <a:pt x="27827" y="17822"/>
                    <a:pt x="28753" y="17702"/>
                  </a:cubicBezTo>
                  <a:cubicBezTo>
                    <a:pt x="29679" y="17583"/>
                    <a:pt x="30560" y="17403"/>
                    <a:pt x="31396" y="17165"/>
                  </a:cubicBezTo>
                  <a:cubicBezTo>
                    <a:pt x="31575" y="17165"/>
                    <a:pt x="31814" y="17120"/>
                    <a:pt x="32113" y="17030"/>
                  </a:cubicBezTo>
                  <a:cubicBezTo>
                    <a:pt x="32412" y="16941"/>
                    <a:pt x="32651" y="16866"/>
                    <a:pt x="32830" y="16806"/>
                  </a:cubicBezTo>
                  <a:cubicBezTo>
                    <a:pt x="33069" y="16627"/>
                    <a:pt x="33308" y="16493"/>
                    <a:pt x="33546" y="16403"/>
                  </a:cubicBezTo>
                  <a:cubicBezTo>
                    <a:pt x="33785" y="16313"/>
                    <a:pt x="34084" y="16239"/>
                    <a:pt x="34442" y="16179"/>
                  </a:cubicBezTo>
                  <a:cubicBezTo>
                    <a:pt x="35876" y="16060"/>
                    <a:pt x="37309" y="16015"/>
                    <a:pt x="38743" y="16045"/>
                  </a:cubicBezTo>
                  <a:cubicBezTo>
                    <a:pt x="40176" y="16075"/>
                    <a:pt x="41431" y="16179"/>
                    <a:pt x="42506" y="16358"/>
                  </a:cubicBezTo>
                  <a:cubicBezTo>
                    <a:pt x="43402" y="16597"/>
                    <a:pt x="43895" y="17135"/>
                    <a:pt x="43984" y="17971"/>
                  </a:cubicBezTo>
                  <a:cubicBezTo>
                    <a:pt x="44074" y="18807"/>
                    <a:pt x="43969" y="19554"/>
                    <a:pt x="43671" y="20211"/>
                  </a:cubicBezTo>
                  <a:cubicBezTo>
                    <a:pt x="43491" y="20569"/>
                    <a:pt x="43312" y="20883"/>
                    <a:pt x="43133" y="21152"/>
                  </a:cubicBezTo>
                  <a:cubicBezTo>
                    <a:pt x="42954" y="21420"/>
                    <a:pt x="42745" y="21704"/>
                    <a:pt x="42506" y="22003"/>
                  </a:cubicBezTo>
                  <a:cubicBezTo>
                    <a:pt x="42327" y="22242"/>
                    <a:pt x="42118" y="22495"/>
                    <a:pt x="41879" y="22764"/>
                  </a:cubicBezTo>
                  <a:cubicBezTo>
                    <a:pt x="41640" y="23033"/>
                    <a:pt x="41401" y="23347"/>
                    <a:pt x="41162" y="23705"/>
                  </a:cubicBezTo>
                  <a:cubicBezTo>
                    <a:pt x="39908" y="25497"/>
                    <a:pt x="38519" y="27333"/>
                    <a:pt x="36996" y="29215"/>
                  </a:cubicBezTo>
                  <a:cubicBezTo>
                    <a:pt x="35473" y="31096"/>
                    <a:pt x="33726" y="32873"/>
                    <a:pt x="31755" y="34546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3" name="자유형: 도형 702">
              <a:extLst>
                <a:ext uri="{FF2B5EF4-FFF2-40B4-BE49-F238E27FC236}">
                  <a16:creationId xmlns:a16="http://schemas.microsoft.com/office/drawing/2014/main" id="{A4C8E032-B5CC-41C5-BFAD-1FB1B9E1C0A4}"/>
                </a:ext>
              </a:extLst>
            </p:cNvPr>
            <p:cNvSpPr/>
            <p:nvPr/>
          </p:nvSpPr>
          <p:spPr>
            <a:xfrm>
              <a:off x="4920239" y="3509343"/>
              <a:ext cx="73304" cy="57014"/>
            </a:xfrm>
            <a:custGeom>
              <a:avLst/>
              <a:gdLst>
                <a:gd name="connsiteX0" fmla="*/ 39784 w 73304"/>
                <a:gd name="connsiteY0" fmla="*/ 31559 h 57014"/>
                <a:gd name="connsiteX1" fmla="*/ 39784 w 73304"/>
                <a:gd name="connsiteY1" fmla="*/ 56646 h 57014"/>
                <a:gd name="connsiteX2" fmla="*/ 43950 w 73304"/>
                <a:gd name="connsiteY2" fmla="*/ 56601 h 57014"/>
                <a:gd name="connsiteX3" fmla="*/ 48027 w 73304"/>
                <a:gd name="connsiteY3" fmla="*/ 56556 h 57014"/>
                <a:gd name="connsiteX4" fmla="*/ 51835 w 73304"/>
                <a:gd name="connsiteY4" fmla="*/ 56511 h 57014"/>
                <a:gd name="connsiteX5" fmla="*/ 55195 w 73304"/>
                <a:gd name="connsiteY5" fmla="*/ 56377 h 57014"/>
                <a:gd name="connsiteX6" fmla="*/ 58868 w 73304"/>
                <a:gd name="connsiteY6" fmla="*/ 55884 h 57014"/>
                <a:gd name="connsiteX7" fmla="*/ 61197 w 73304"/>
                <a:gd name="connsiteY7" fmla="*/ 55123 h 57014"/>
                <a:gd name="connsiteX8" fmla="*/ 62631 w 73304"/>
                <a:gd name="connsiteY8" fmla="*/ 54675 h 57014"/>
                <a:gd name="connsiteX9" fmla="*/ 64064 w 73304"/>
                <a:gd name="connsiteY9" fmla="*/ 54406 h 57014"/>
                <a:gd name="connsiteX10" fmla="*/ 68768 w 73304"/>
                <a:gd name="connsiteY10" fmla="*/ 54271 h 57014"/>
                <a:gd name="connsiteX11" fmla="*/ 73382 w 73304"/>
                <a:gd name="connsiteY11" fmla="*/ 54495 h 57014"/>
                <a:gd name="connsiteX12" fmla="*/ 77593 w 73304"/>
                <a:gd name="connsiteY12" fmla="*/ 55526 h 57014"/>
                <a:gd name="connsiteX13" fmla="*/ 79116 w 73304"/>
                <a:gd name="connsiteY13" fmla="*/ 57810 h 57014"/>
                <a:gd name="connsiteX14" fmla="*/ 77459 w 73304"/>
                <a:gd name="connsiteY14" fmla="*/ 60185 h 57014"/>
                <a:gd name="connsiteX15" fmla="*/ 73292 w 73304"/>
                <a:gd name="connsiteY15" fmla="*/ 60767 h 57014"/>
                <a:gd name="connsiteX16" fmla="*/ 66707 w 73304"/>
                <a:gd name="connsiteY16" fmla="*/ 60722 h 57014"/>
                <a:gd name="connsiteX17" fmla="*/ 58778 w 73304"/>
                <a:gd name="connsiteY17" fmla="*/ 60677 h 57014"/>
                <a:gd name="connsiteX18" fmla="*/ 50446 w 73304"/>
                <a:gd name="connsiteY18" fmla="*/ 60633 h 57014"/>
                <a:gd name="connsiteX19" fmla="*/ 42920 w 73304"/>
                <a:gd name="connsiteY19" fmla="*/ 60498 h 57014"/>
                <a:gd name="connsiteX20" fmla="*/ 32079 w 73304"/>
                <a:gd name="connsiteY20" fmla="*/ 60812 h 57014"/>
                <a:gd name="connsiteX21" fmla="*/ 22762 w 73304"/>
                <a:gd name="connsiteY21" fmla="*/ 61394 h 57014"/>
                <a:gd name="connsiteX22" fmla="*/ 21283 w 73304"/>
                <a:gd name="connsiteY22" fmla="*/ 61618 h 57014"/>
                <a:gd name="connsiteX23" fmla="*/ 19984 w 73304"/>
                <a:gd name="connsiteY23" fmla="*/ 61932 h 57014"/>
                <a:gd name="connsiteX24" fmla="*/ 18864 w 73304"/>
                <a:gd name="connsiteY24" fmla="*/ 62335 h 57014"/>
                <a:gd name="connsiteX25" fmla="*/ 17744 w 73304"/>
                <a:gd name="connsiteY25" fmla="*/ 62648 h 57014"/>
                <a:gd name="connsiteX26" fmla="*/ 14922 w 73304"/>
                <a:gd name="connsiteY26" fmla="*/ 63231 h 57014"/>
                <a:gd name="connsiteX27" fmla="*/ 10756 w 73304"/>
                <a:gd name="connsiteY27" fmla="*/ 62738 h 57014"/>
                <a:gd name="connsiteX28" fmla="*/ 6993 w 73304"/>
                <a:gd name="connsiteY28" fmla="*/ 61663 h 57014"/>
                <a:gd name="connsiteX29" fmla="*/ 2424 w 73304"/>
                <a:gd name="connsiteY29" fmla="*/ 59513 h 57014"/>
                <a:gd name="connsiteX30" fmla="*/ 94 w 73304"/>
                <a:gd name="connsiteY30" fmla="*/ 56780 h 57014"/>
                <a:gd name="connsiteX31" fmla="*/ 3947 w 73304"/>
                <a:gd name="connsiteY31" fmla="*/ 55839 h 57014"/>
                <a:gd name="connsiteX32" fmla="*/ 12727 w 73304"/>
                <a:gd name="connsiteY32" fmla="*/ 56556 h 57014"/>
                <a:gd name="connsiteX33" fmla="*/ 21776 w 73304"/>
                <a:gd name="connsiteY33" fmla="*/ 56735 h 57014"/>
                <a:gd name="connsiteX34" fmla="*/ 31900 w 73304"/>
                <a:gd name="connsiteY34" fmla="*/ 56735 h 57014"/>
                <a:gd name="connsiteX35" fmla="*/ 31900 w 73304"/>
                <a:gd name="connsiteY35" fmla="*/ 32814 h 57014"/>
                <a:gd name="connsiteX36" fmla="*/ 31676 w 73304"/>
                <a:gd name="connsiteY36" fmla="*/ 30843 h 57014"/>
                <a:gd name="connsiteX37" fmla="*/ 30646 w 73304"/>
                <a:gd name="connsiteY37" fmla="*/ 29230 h 57014"/>
                <a:gd name="connsiteX38" fmla="*/ 28272 w 73304"/>
                <a:gd name="connsiteY38" fmla="*/ 28065 h 57014"/>
                <a:gd name="connsiteX39" fmla="*/ 25270 w 73304"/>
                <a:gd name="connsiteY39" fmla="*/ 27348 h 57014"/>
                <a:gd name="connsiteX40" fmla="*/ 24374 w 73304"/>
                <a:gd name="connsiteY40" fmla="*/ 26766 h 57014"/>
                <a:gd name="connsiteX41" fmla="*/ 24285 w 73304"/>
                <a:gd name="connsiteY41" fmla="*/ 25557 h 57014"/>
                <a:gd name="connsiteX42" fmla="*/ 24867 w 73304"/>
                <a:gd name="connsiteY42" fmla="*/ 24392 h 57014"/>
                <a:gd name="connsiteX43" fmla="*/ 26256 w 73304"/>
                <a:gd name="connsiteY43" fmla="*/ 23765 h 57014"/>
                <a:gd name="connsiteX44" fmla="*/ 32572 w 73304"/>
                <a:gd name="connsiteY44" fmla="*/ 23989 h 57014"/>
                <a:gd name="connsiteX45" fmla="*/ 39426 w 73304"/>
                <a:gd name="connsiteY45" fmla="*/ 24750 h 57014"/>
                <a:gd name="connsiteX46" fmla="*/ 40232 w 73304"/>
                <a:gd name="connsiteY46" fmla="*/ 25870 h 57014"/>
                <a:gd name="connsiteX47" fmla="*/ 40232 w 73304"/>
                <a:gd name="connsiteY47" fmla="*/ 27617 h 57014"/>
                <a:gd name="connsiteX48" fmla="*/ 39919 w 73304"/>
                <a:gd name="connsiteY48" fmla="*/ 29275 h 57014"/>
                <a:gd name="connsiteX49" fmla="*/ 39784 w 73304"/>
                <a:gd name="connsiteY49" fmla="*/ 31559 h 57014"/>
                <a:gd name="connsiteX50" fmla="*/ 67558 w 73304"/>
                <a:gd name="connsiteY50" fmla="*/ 7011 h 57014"/>
                <a:gd name="connsiteX51" fmla="*/ 66842 w 73304"/>
                <a:gd name="connsiteY51" fmla="*/ 12431 h 57014"/>
                <a:gd name="connsiteX52" fmla="*/ 65856 w 73304"/>
                <a:gd name="connsiteY52" fmla="*/ 18658 h 57014"/>
                <a:gd name="connsiteX53" fmla="*/ 64647 w 73304"/>
                <a:gd name="connsiteY53" fmla="*/ 25243 h 57014"/>
                <a:gd name="connsiteX54" fmla="*/ 63168 w 73304"/>
                <a:gd name="connsiteY54" fmla="*/ 31380 h 57014"/>
                <a:gd name="connsiteX55" fmla="*/ 59540 w 73304"/>
                <a:gd name="connsiteY55" fmla="*/ 41146 h 57014"/>
                <a:gd name="connsiteX56" fmla="*/ 55911 w 73304"/>
                <a:gd name="connsiteY56" fmla="*/ 44461 h 57014"/>
                <a:gd name="connsiteX57" fmla="*/ 54567 w 73304"/>
                <a:gd name="connsiteY57" fmla="*/ 43610 h 57014"/>
                <a:gd name="connsiteX58" fmla="*/ 54388 w 73304"/>
                <a:gd name="connsiteY58" fmla="*/ 41415 h 57014"/>
                <a:gd name="connsiteX59" fmla="*/ 54971 w 73304"/>
                <a:gd name="connsiteY59" fmla="*/ 37383 h 57014"/>
                <a:gd name="connsiteX60" fmla="*/ 56270 w 73304"/>
                <a:gd name="connsiteY60" fmla="*/ 30932 h 57014"/>
                <a:gd name="connsiteX61" fmla="*/ 57838 w 73304"/>
                <a:gd name="connsiteY61" fmla="*/ 18703 h 57014"/>
                <a:gd name="connsiteX62" fmla="*/ 58599 w 73304"/>
                <a:gd name="connsiteY62" fmla="*/ 5488 h 57014"/>
                <a:gd name="connsiteX63" fmla="*/ 43995 w 73304"/>
                <a:gd name="connsiteY63" fmla="*/ 6070 h 57014"/>
                <a:gd name="connsiteX64" fmla="*/ 30287 w 73304"/>
                <a:gd name="connsiteY64" fmla="*/ 6652 h 57014"/>
                <a:gd name="connsiteX65" fmla="*/ 28944 w 73304"/>
                <a:gd name="connsiteY65" fmla="*/ 6876 h 57014"/>
                <a:gd name="connsiteX66" fmla="*/ 27779 w 73304"/>
                <a:gd name="connsiteY66" fmla="*/ 7100 h 57014"/>
                <a:gd name="connsiteX67" fmla="*/ 26748 w 73304"/>
                <a:gd name="connsiteY67" fmla="*/ 7503 h 57014"/>
                <a:gd name="connsiteX68" fmla="*/ 25808 w 73304"/>
                <a:gd name="connsiteY68" fmla="*/ 7817 h 57014"/>
                <a:gd name="connsiteX69" fmla="*/ 22941 w 73304"/>
                <a:gd name="connsiteY69" fmla="*/ 8489 h 57014"/>
                <a:gd name="connsiteX70" fmla="*/ 18909 w 73304"/>
                <a:gd name="connsiteY70" fmla="*/ 7817 h 57014"/>
                <a:gd name="connsiteX71" fmla="*/ 15415 w 73304"/>
                <a:gd name="connsiteY71" fmla="*/ 6607 h 57014"/>
                <a:gd name="connsiteX72" fmla="*/ 11025 w 73304"/>
                <a:gd name="connsiteY72" fmla="*/ 4412 h 57014"/>
                <a:gd name="connsiteX73" fmla="*/ 9905 w 73304"/>
                <a:gd name="connsiteY73" fmla="*/ 2262 h 57014"/>
                <a:gd name="connsiteX74" fmla="*/ 12996 w 73304"/>
                <a:gd name="connsiteY74" fmla="*/ 1277 h 57014"/>
                <a:gd name="connsiteX75" fmla="*/ 19536 w 73304"/>
                <a:gd name="connsiteY75" fmla="*/ 1769 h 57014"/>
                <a:gd name="connsiteX76" fmla="*/ 28764 w 73304"/>
                <a:gd name="connsiteY76" fmla="*/ 1993 h 57014"/>
                <a:gd name="connsiteX77" fmla="*/ 36021 w 73304"/>
                <a:gd name="connsiteY77" fmla="*/ 2038 h 57014"/>
                <a:gd name="connsiteX78" fmla="*/ 43189 w 73304"/>
                <a:gd name="connsiteY78" fmla="*/ 1904 h 57014"/>
                <a:gd name="connsiteX79" fmla="*/ 49595 w 73304"/>
                <a:gd name="connsiteY79" fmla="*/ 1635 h 57014"/>
                <a:gd name="connsiteX80" fmla="*/ 54478 w 73304"/>
                <a:gd name="connsiteY80" fmla="*/ 1277 h 57014"/>
                <a:gd name="connsiteX81" fmla="*/ 56180 w 73304"/>
                <a:gd name="connsiteY81" fmla="*/ 1142 h 57014"/>
                <a:gd name="connsiteX82" fmla="*/ 57166 w 73304"/>
                <a:gd name="connsiteY82" fmla="*/ 829 h 57014"/>
                <a:gd name="connsiteX83" fmla="*/ 57703 w 73304"/>
                <a:gd name="connsiteY83" fmla="*/ 649 h 57014"/>
                <a:gd name="connsiteX84" fmla="*/ 58330 w 73304"/>
                <a:gd name="connsiteY84" fmla="*/ 470 h 57014"/>
                <a:gd name="connsiteX85" fmla="*/ 58913 w 73304"/>
                <a:gd name="connsiteY85" fmla="*/ 291 h 57014"/>
                <a:gd name="connsiteX86" fmla="*/ 59495 w 73304"/>
                <a:gd name="connsiteY86" fmla="*/ 112 h 57014"/>
                <a:gd name="connsiteX87" fmla="*/ 63168 w 73304"/>
                <a:gd name="connsiteY87" fmla="*/ 67 h 57014"/>
                <a:gd name="connsiteX88" fmla="*/ 66573 w 73304"/>
                <a:gd name="connsiteY88" fmla="*/ 201 h 57014"/>
                <a:gd name="connsiteX89" fmla="*/ 68858 w 73304"/>
                <a:gd name="connsiteY89" fmla="*/ 1456 h 57014"/>
                <a:gd name="connsiteX90" fmla="*/ 68544 w 73304"/>
                <a:gd name="connsiteY90" fmla="*/ 3964 h 57014"/>
                <a:gd name="connsiteX91" fmla="*/ 67917 w 73304"/>
                <a:gd name="connsiteY91" fmla="*/ 5443 h 57014"/>
                <a:gd name="connsiteX92" fmla="*/ 67558 w 73304"/>
                <a:gd name="connsiteY92" fmla="*/ 7011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73304" h="57014">
                  <a:moveTo>
                    <a:pt x="39784" y="31559"/>
                  </a:moveTo>
                  <a:lnTo>
                    <a:pt x="39784" y="56646"/>
                  </a:lnTo>
                  <a:cubicBezTo>
                    <a:pt x="41158" y="56646"/>
                    <a:pt x="42547" y="56631"/>
                    <a:pt x="43950" y="56601"/>
                  </a:cubicBezTo>
                  <a:cubicBezTo>
                    <a:pt x="45354" y="56571"/>
                    <a:pt x="46713" y="56556"/>
                    <a:pt x="48027" y="56556"/>
                  </a:cubicBezTo>
                  <a:cubicBezTo>
                    <a:pt x="49341" y="56556"/>
                    <a:pt x="50610" y="56541"/>
                    <a:pt x="51835" y="56511"/>
                  </a:cubicBezTo>
                  <a:cubicBezTo>
                    <a:pt x="53059" y="56481"/>
                    <a:pt x="54179" y="56437"/>
                    <a:pt x="55195" y="56377"/>
                  </a:cubicBezTo>
                  <a:cubicBezTo>
                    <a:pt x="56509" y="56377"/>
                    <a:pt x="57733" y="56213"/>
                    <a:pt x="58868" y="55884"/>
                  </a:cubicBezTo>
                  <a:cubicBezTo>
                    <a:pt x="60003" y="55556"/>
                    <a:pt x="60779" y="55302"/>
                    <a:pt x="61197" y="55123"/>
                  </a:cubicBezTo>
                  <a:cubicBezTo>
                    <a:pt x="61615" y="54943"/>
                    <a:pt x="62093" y="54794"/>
                    <a:pt x="62631" y="54675"/>
                  </a:cubicBezTo>
                  <a:cubicBezTo>
                    <a:pt x="63168" y="54555"/>
                    <a:pt x="63646" y="54465"/>
                    <a:pt x="64064" y="54406"/>
                  </a:cubicBezTo>
                  <a:cubicBezTo>
                    <a:pt x="65677" y="54286"/>
                    <a:pt x="67245" y="54241"/>
                    <a:pt x="68768" y="54271"/>
                  </a:cubicBezTo>
                  <a:cubicBezTo>
                    <a:pt x="70291" y="54301"/>
                    <a:pt x="71829" y="54376"/>
                    <a:pt x="73382" y="54495"/>
                  </a:cubicBezTo>
                  <a:cubicBezTo>
                    <a:pt x="75174" y="54675"/>
                    <a:pt x="76578" y="55018"/>
                    <a:pt x="77593" y="55526"/>
                  </a:cubicBezTo>
                  <a:cubicBezTo>
                    <a:pt x="78608" y="56033"/>
                    <a:pt x="79116" y="56795"/>
                    <a:pt x="79116" y="57810"/>
                  </a:cubicBezTo>
                  <a:cubicBezTo>
                    <a:pt x="79057" y="59005"/>
                    <a:pt x="78504" y="59796"/>
                    <a:pt x="77459" y="60185"/>
                  </a:cubicBezTo>
                  <a:cubicBezTo>
                    <a:pt x="76413" y="60573"/>
                    <a:pt x="75025" y="60767"/>
                    <a:pt x="73292" y="60767"/>
                  </a:cubicBezTo>
                  <a:cubicBezTo>
                    <a:pt x="71441" y="60767"/>
                    <a:pt x="69246" y="60752"/>
                    <a:pt x="66707" y="60722"/>
                  </a:cubicBezTo>
                  <a:cubicBezTo>
                    <a:pt x="64169" y="60692"/>
                    <a:pt x="61526" y="60677"/>
                    <a:pt x="58778" y="60677"/>
                  </a:cubicBezTo>
                  <a:cubicBezTo>
                    <a:pt x="55971" y="60677"/>
                    <a:pt x="53194" y="60662"/>
                    <a:pt x="50446" y="60633"/>
                  </a:cubicBezTo>
                  <a:cubicBezTo>
                    <a:pt x="47699" y="60603"/>
                    <a:pt x="45190" y="60558"/>
                    <a:pt x="42920" y="60498"/>
                  </a:cubicBezTo>
                  <a:cubicBezTo>
                    <a:pt x="39516" y="60498"/>
                    <a:pt x="35902" y="60603"/>
                    <a:pt x="32079" y="60812"/>
                  </a:cubicBezTo>
                  <a:cubicBezTo>
                    <a:pt x="28257" y="61021"/>
                    <a:pt x="25151" y="61215"/>
                    <a:pt x="22762" y="61394"/>
                  </a:cubicBezTo>
                  <a:cubicBezTo>
                    <a:pt x="22224" y="61454"/>
                    <a:pt x="21731" y="61528"/>
                    <a:pt x="21283" y="61618"/>
                  </a:cubicBezTo>
                  <a:cubicBezTo>
                    <a:pt x="20835" y="61708"/>
                    <a:pt x="20402" y="61812"/>
                    <a:pt x="19984" y="61932"/>
                  </a:cubicBezTo>
                  <a:cubicBezTo>
                    <a:pt x="19626" y="62051"/>
                    <a:pt x="19252" y="62185"/>
                    <a:pt x="18864" y="62335"/>
                  </a:cubicBezTo>
                  <a:cubicBezTo>
                    <a:pt x="18476" y="62484"/>
                    <a:pt x="18103" y="62589"/>
                    <a:pt x="17744" y="62648"/>
                  </a:cubicBezTo>
                  <a:cubicBezTo>
                    <a:pt x="16908" y="62947"/>
                    <a:pt x="15967" y="63141"/>
                    <a:pt x="14922" y="63231"/>
                  </a:cubicBezTo>
                  <a:cubicBezTo>
                    <a:pt x="13877" y="63320"/>
                    <a:pt x="12488" y="63156"/>
                    <a:pt x="10756" y="62738"/>
                  </a:cubicBezTo>
                  <a:cubicBezTo>
                    <a:pt x="9681" y="62559"/>
                    <a:pt x="8427" y="62200"/>
                    <a:pt x="6993" y="61663"/>
                  </a:cubicBezTo>
                  <a:cubicBezTo>
                    <a:pt x="5560" y="61125"/>
                    <a:pt x="4036" y="60409"/>
                    <a:pt x="2424" y="59513"/>
                  </a:cubicBezTo>
                  <a:cubicBezTo>
                    <a:pt x="632" y="58617"/>
                    <a:pt x="-145" y="57706"/>
                    <a:pt x="94" y="56780"/>
                  </a:cubicBezTo>
                  <a:cubicBezTo>
                    <a:pt x="333" y="55854"/>
                    <a:pt x="1617" y="55541"/>
                    <a:pt x="3947" y="55839"/>
                  </a:cubicBezTo>
                  <a:cubicBezTo>
                    <a:pt x="6635" y="56198"/>
                    <a:pt x="9561" y="56437"/>
                    <a:pt x="12727" y="56556"/>
                  </a:cubicBezTo>
                  <a:cubicBezTo>
                    <a:pt x="15893" y="56675"/>
                    <a:pt x="18909" y="56735"/>
                    <a:pt x="21776" y="56735"/>
                  </a:cubicBezTo>
                  <a:lnTo>
                    <a:pt x="31900" y="56735"/>
                  </a:lnTo>
                  <a:lnTo>
                    <a:pt x="31900" y="32814"/>
                  </a:lnTo>
                  <a:cubicBezTo>
                    <a:pt x="31900" y="32216"/>
                    <a:pt x="31825" y="31559"/>
                    <a:pt x="31676" y="30843"/>
                  </a:cubicBezTo>
                  <a:cubicBezTo>
                    <a:pt x="31527" y="30126"/>
                    <a:pt x="31183" y="29588"/>
                    <a:pt x="30646" y="29230"/>
                  </a:cubicBezTo>
                  <a:cubicBezTo>
                    <a:pt x="29989" y="28812"/>
                    <a:pt x="29197" y="28424"/>
                    <a:pt x="28272" y="28065"/>
                  </a:cubicBezTo>
                  <a:cubicBezTo>
                    <a:pt x="27346" y="27707"/>
                    <a:pt x="26345" y="27468"/>
                    <a:pt x="25270" y="27348"/>
                  </a:cubicBezTo>
                  <a:cubicBezTo>
                    <a:pt x="24852" y="27348"/>
                    <a:pt x="24553" y="27154"/>
                    <a:pt x="24374" y="26766"/>
                  </a:cubicBezTo>
                  <a:cubicBezTo>
                    <a:pt x="24195" y="26378"/>
                    <a:pt x="24165" y="25975"/>
                    <a:pt x="24285" y="25557"/>
                  </a:cubicBezTo>
                  <a:cubicBezTo>
                    <a:pt x="24344" y="25138"/>
                    <a:pt x="24539" y="24750"/>
                    <a:pt x="24867" y="24392"/>
                  </a:cubicBezTo>
                  <a:cubicBezTo>
                    <a:pt x="25195" y="24033"/>
                    <a:pt x="25658" y="23824"/>
                    <a:pt x="26256" y="23765"/>
                  </a:cubicBezTo>
                  <a:cubicBezTo>
                    <a:pt x="27868" y="23765"/>
                    <a:pt x="29974" y="23839"/>
                    <a:pt x="32572" y="23989"/>
                  </a:cubicBezTo>
                  <a:cubicBezTo>
                    <a:pt x="35170" y="24138"/>
                    <a:pt x="37455" y="24392"/>
                    <a:pt x="39426" y="24750"/>
                  </a:cubicBezTo>
                  <a:cubicBezTo>
                    <a:pt x="39784" y="24929"/>
                    <a:pt x="40053" y="25303"/>
                    <a:pt x="40232" y="25870"/>
                  </a:cubicBezTo>
                  <a:cubicBezTo>
                    <a:pt x="40412" y="26438"/>
                    <a:pt x="40412" y="27020"/>
                    <a:pt x="40232" y="27617"/>
                  </a:cubicBezTo>
                  <a:cubicBezTo>
                    <a:pt x="40113" y="27916"/>
                    <a:pt x="40008" y="28468"/>
                    <a:pt x="39919" y="29275"/>
                  </a:cubicBezTo>
                  <a:cubicBezTo>
                    <a:pt x="39829" y="30081"/>
                    <a:pt x="39784" y="30843"/>
                    <a:pt x="39784" y="31559"/>
                  </a:cubicBezTo>
                  <a:moveTo>
                    <a:pt x="67558" y="7011"/>
                  </a:moveTo>
                  <a:cubicBezTo>
                    <a:pt x="67379" y="8623"/>
                    <a:pt x="67140" y="10430"/>
                    <a:pt x="66842" y="12431"/>
                  </a:cubicBezTo>
                  <a:cubicBezTo>
                    <a:pt x="66543" y="14432"/>
                    <a:pt x="66215" y="16508"/>
                    <a:pt x="65856" y="18658"/>
                  </a:cubicBezTo>
                  <a:cubicBezTo>
                    <a:pt x="65498" y="20868"/>
                    <a:pt x="65095" y="23063"/>
                    <a:pt x="64647" y="25243"/>
                  </a:cubicBezTo>
                  <a:cubicBezTo>
                    <a:pt x="64199" y="27423"/>
                    <a:pt x="63706" y="29469"/>
                    <a:pt x="63168" y="31380"/>
                  </a:cubicBezTo>
                  <a:cubicBezTo>
                    <a:pt x="61974" y="35501"/>
                    <a:pt x="60764" y="38757"/>
                    <a:pt x="59540" y="41146"/>
                  </a:cubicBezTo>
                  <a:cubicBezTo>
                    <a:pt x="58315" y="43535"/>
                    <a:pt x="57106" y="44640"/>
                    <a:pt x="55911" y="44461"/>
                  </a:cubicBezTo>
                  <a:cubicBezTo>
                    <a:pt x="55254" y="44341"/>
                    <a:pt x="54806" y="44058"/>
                    <a:pt x="54567" y="43610"/>
                  </a:cubicBezTo>
                  <a:cubicBezTo>
                    <a:pt x="54328" y="43162"/>
                    <a:pt x="54269" y="42430"/>
                    <a:pt x="54388" y="41415"/>
                  </a:cubicBezTo>
                  <a:cubicBezTo>
                    <a:pt x="54448" y="40399"/>
                    <a:pt x="54642" y="39055"/>
                    <a:pt x="54971" y="37383"/>
                  </a:cubicBezTo>
                  <a:cubicBezTo>
                    <a:pt x="55299" y="35711"/>
                    <a:pt x="55732" y="33560"/>
                    <a:pt x="56270" y="30932"/>
                  </a:cubicBezTo>
                  <a:cubicBezTo>
                    <a:pt x="56927" y="27289"/>
                    <a:pt x="57449" y="23212"/>
                    <a:pt x="57838" y="18703"/>
                  </a:cubicBezTo>
                  <a:cubicBezTo>
                    <a:pt x="58226" y="14193"/>
                    <a:pt x="58480" y="9788"/>
                    <a:pt x="58599" y="5488"/>
                  </a:cubicBezTo>
                  <a:cubicBezTo>
                    <a:pt x="53880" y="5667"/>
                    <a:pt x="49013" y="5861"/>
                    <a:pt x="43995" y="6070"/>
                  </a:cubicBezTo>
                  <a:cubicBezTo>
                    <a:pt x="38978" y="6279"/>
                    <a:pt x="34409" y="6473"/>
                    <a:pt x="30287" y="6652"/>
                  </a:cubicBezTo>
                  <a:cubicBezTo>
                    <a:pt x="29810" y="6712"/>
                    <a:pt x="29362" y="6787"/>
                    <a:pt x="28944" y="6876"/>
                  </a:cubicBezTo>
                  <a:cubicBezTo>
                    <a:pt x="28525" y="6966"/>
                    <a:pt x="28137" y="7041"/>
                    <a:pt x="27779" y="7100"/>
                  </a:cubicBezTo>
                  <a:cubicBezTo>
                    <a:pt x="27420" y="7220"/>
                    <a:pt x="27077" y="7354"/>
                    <a:pt x="26748" y="7503"/>
                  </a:cubicBezTo>
                  <a:cubicBezTo>
                    <a:pt x="26420" y="7653"/>
                    <a:pt x="26106" y="7757"/>
                    <a:pt x="25808" y="7817"/>
                  </a:cubicBezTo>
                  <a:cubicBezTo>
                    <a:pt x="24912" y="8175"/>
                    <a:pt x="23956" y="8399"/>
                    <a:pt x="22941" y="8489"/>
                  </a:cubicBezTo>
                  <a:cubicBezTo>
                    <a:pt x="21925" y="8579"/>
                    <a:pt x="20581" y="8355"/>
                    <a:pt x="18909" y="7817"/>
                  </a:cubicBezTo>
                  <a:cubicBezTo>
                    <a:pt x="17953" y="7578"/>
                    <a:pt x="16789" y="7175"/>
                    <a:pt x="15415" y="6607"/>
                  </a:cubicBezTo>
                  <a:cubicBezTo>
                    <a:pt x="14041" y="6040"/>
                    <a:pt x="12578" y="5308"/>
                    <a:pt x="11025" y="4412"/>
                  </a:cubicBezTo>
                  <a:cubicBezTo>
                    <a:pt x="10009" y="3815"/>
                    <a:pt x="9636" y="3098"/>
                    <a:pt x="9905" y="2262"/>
                  </a:cubicBezTo>
                  <a:cubicBezTo>
                    <a:pt x="10174" y="1426"/>
                    <a:pt x="11204" y="1097"/>
                    <a:pt x="12996" y="1277"/>
                  </a:cubicBezTo>
                  <a:cubicBezTo>
                    <a:pt x="14429" y="1456"/>
                    <a:pt x="16609" y="1620"/>
                    <a:pt x="19536" y="1769"/>
                  </a:cubicBezTo>
                  <a:cubicBezTo>
                    <a:pt x="22463" y="1919"/>
                    <a:pt x="25539" y="1993"/>
                    <a:pt x="28764" y="1993"/>
                  </a:cubicBezTo>
                  <a:cubicBezTo>
                    <a:pt x="31094" y="2053"/>
                    <a:pt x="33513" y="2068"/>
                    <a:pt x="36021" y="2038"/>
                  </a:cubicBezTo>
                  <a:cubicBezTo>
                    <a:pt x="38530" y="2008"/>
                    <a:pt x="40919" y="1963"/>
                    <a:pt x="43189" y="1904"/>
                  </a:cubicBezTo>
                  <a:cubicBezTo>
                    <a:pt x="45518" y="1844"/>
                    <a:pt x="47654" y="1754"/>
                    <a:pt x="49595" y="1635"/>
                  </a:cubicBezTo>
                  <a:cubicBezTo>
                    <a:pt x="51536" y="1516"/>
                    <a:pt x="53164" y="1396"/>
                    <a:pt x="54478" y="1277"/>
                  </a:cubicBezTo>
                  <a:cubicBezTo>
                    <a:pt x="55135" y="1277"/>
                    <a:pt x="55702" y="1232"/>
                    <a:pt x="56180" y="1142"/>
                  </a:cubicBezTo>
                  <a:cubicBezTo>
                    <a:pt x="56658" y="1053"/>
                    <a:pt x="56986" y="948"/>
                    <a:pt x="57166" y="829"/>
                  </a:cubicBezTo>
                  <a:cubicBezTo>
                    <a:pt x="57345" y="769"/>
                    <a:pt x="57524" y="709"/>
                    <a:pt x="57703" y="649"/>
                  </a:cubicBezTo>
                  <a:cubicBezTo>
                    <a:pt x="57882" y="590"/>
                    <a:pt x="58091" y="530"/>
                    <a:pt x="58330" y="470"/>
                  </a:cubicBezTo>
                  <a:cubicBezTo>
                    <a:pt x="58509" y="411"/>
                    <a:pt x="58704" y="351"/>
                    <a:pt x="58913" y="291"/>
                  </a:cubicBezTo>
                  <a:cubicBezTo>
                    <a:pt x="59122" y="231"/>
                    <a:pt x="59316" y="172"/>
                    <a:pt x="59495" y="112"/>
                  </a:cubicBezTo>
                  <a:cubicBezTo>
                    <a:pt x="60690" y="52"/>
                    <a:pt x="61914" y="37"/>
                    <a:pt x="63168" y="67"/>
                  </a:cubicBezTo>
                  <a:cubicBezTo>
                    <a:pt x="64423" y="97"/>
                    <a:pt x="65558" y="142"/>
                    <a:pt x="66573" y="201"/>
                  </a:cubicBezTo>
                  <a:cubicBezTo>
                    <a:pt x="67827" y="381"/>
                    <a:pt x="68589" y="799"/>
                    <a:pt x="68858" y="1456"/>
                  </a:cubicBezTo>
                  <a:cubicBezTo>
                    <a:pt x="69126" y="2113"/>
                    <a:pt x="69022" y="2949"/>
                    <a:pt x="68544" y="3964"/>
                  </a:cubicBezTo>
                  <a:cubicBezTo>
                    <a:pt x="68365" y="4383"/>
                    <a:pt x="68156" y="4875"/>
                    <a:pt x="67917" y="5443"/>
                  </a:cubicBezTo>
                  <a:cubicBezTo>
                    <a:pt x="67678" y="6010"/>
                    <a:pt x="67558" y="6533"/>
                    <a:pt x="67558" y="701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4" name="자유형: 도형 703">
              <a:extLst>
                <a:ext uri="{FF2B5EF4-FFF2-40B4-BE49-F238E27FC236}">
                  <a16:creationId xmlns:a16="http://schemas.microsoft.com/office/drawing/2014/main" id="{9417510C-2639-4597-8C78-0B80D86EE759}"/>
                </a:ext>
              </a:extLst>
            </p:cNvPr>
            <p:cNvSpPr/>
            <p:nvPr/>
          </p:nvSpPr>
          <p:spPr>
            <a:xfrm>
              <a:off x="4662195" y="3498741"/>
              <a:ext cx="65159" cy="81449"/>
            </a:xfrm>
            <a:custGeom>
              <a:avLst/>
              <a:gdLst>
                <a:gd name="connsiteX0" fmla="*/ 68476 w 65159"/>
                <a:gd name="connsiteY0" fmla="*/ 10445 h 81448"/>
                <a:gd name="connsiteX1" fmla="*/ 68476 w 65159"/>
                <a:gd name="connsiteY1" fmla="*/ 64739 h 81448"/>
                <a:gd name="connsiteX2" fmla="*/ 67312 w 65159"/>
                <a:gd name="connsiteY2" fmla="*/ 80239 h 81448"/>
                <a:gd name="connsiteX3" fmla="*/ 63997 w 65159"/>
                <a:gd name="connsiteY3" fmla="*/ 86062 h 81448"/>
                <a:gd name="connsiteX4" fmla="*/ 62429 w 65159"/>
                <a:gd name="connsiteY4" fmla="*/ 84808 h 81448"/>
                <a:gd name="connsiteX5" fmla="*/ 61398 w 65159"/>
                <a:gd name="connsiteY5" fmla="*/ 81224 h 81448"/>
                <a:gd name="connsiteX6" fmla="*/ 60906 w 65159"/>
                <a:gd name="connsiteY6" fmla="*/ 76117 h 81448"/>
                <a:gd name="connsiteX7" fmla="*/ 60771 w 65159"/>
                <a:gd name="connsiteY7" fmla="*/ 70204 h 81448"/>
                <a:gd name="connsiteX8" fmla="*/ 60771 w 65159"/>
                <a:gd name="connsiteY8" fmla="*/ 56407 h 81448"/>
                <a:gd name="connsiteX9" fmla="*/ 51319 w 65159"/>
                <a:gd name="connsiteY9" fmla="*/ 58512 h 81448"/>
                <a:gd name="connsiteX10" fmla="*/ 40971 w 65159"/>
                <a:gd name="connsiteY10" fmla="*/ 60618 h 81448"/>
                <a:gd name="connsiteX11" fmla="*/ 30847 w 65159"/>
                <a:gd name="connsiteY11" fmla="*/ 62544 h 81448"/>
                <a:gd name="connsiteX12" fmla="*/ 22156 w 65159"/>
                <a:gd name="connsiteY12" fmla="*/ 63843 h 81448"/>
                <a:gd name="connsiteX13" fmla="*/ 19692 w 65159"/>
                <a:gd name="connsiteY13" fmla="*/ 64425 h 81448"/>
                <a:gd name="connsiteX14" fmla="*/ 17497 w 65159"/>
                <a:gd name="connsiteY14" fmla="*/ 65097 h 81448"/>
                <a:gd name="connsiteX15" fmla="*/ 14810 w 65159"/>
                <a:gd name="connsiteY15" fmla="*/ 65904 h 81448"/>
                <a:gd name="connsiteX16" fmla="*/ 11495 w 65159"/>
                <a:gd name="connsiteY16" fmla="*/ 65724 h 81448"/>
                <a:gd name="connsiteX17" fmla="*/ 7418 w 65159"/>
                <a:gd name="connsiteY17" fmla="*/ 64470 h 81448"/>
                <a:gd name="connsiteX18" fmla="*/ 2356 w 65159"/>
                <a:gd name="connsiteY18" fmla="*/ 62051 h 81448"/>
                <a:gd name="connsiteX19" fmla="*/ 116 w 65159"/>
                <a:gd name="connsiteY19" fmla="*/ 59094 h 81448"/>
                <a:gd name="connsiteX20" fmla="*/ 3521 w 65159"/>
                <a:gd name="connsiteY20" fmla="*/ 58019 h 81448"/>
                <a:gd name="connsiteX21" fmla="*/ 8896 w 65159"/>
                <a:gd name="connsiteY21" fmla="*/ 58467 h 81448"/>
                <a:gd name="connsiteX22" fmla="*/ 14630 w 65159"/>
                <a:gd name="connsiteY22" fmla="*/ 58557 h 81448"/>
                <a:gd name="connsiteX23" fmla="*/ 20275 w 65159"/>
                <a:gd name="connsiteY23" fmla="*/ 58333 h 81448"/>
                <a:gd name="connsiteX24" fmla="*/ 26994 w 65159"/>
                <a:gd name="connsiteY24" fmla="*/ 57840 h 81448"/>
                <a:gd name="connsiteX25" fmla="*/ 26994 w 65159"/>
                <a:gd name="connsiteY25" fmla="*/ 42699 h 81448"/>
                <a:gd name="connsiteX26" fmla="*/ 20902 w 65159"/>
                <a:gd name="connsiteY26" fmla="*/ 42788 h 81448"/>
                <a:gd name="connsiteX27" fmla="*/ 14765 w 65159"/>
                <a:gd name="connsiteY27" fmla="*/ 41579 h 81448"/>
                <a:gd name="connsiteX28" fmla="*/ 12032 w 65159"/>
                <a:gd name="connsiteY28" fmla="*/ 36069 h 81448"/>
                <a:gd name="connsiteX29" fmla="*/ 12032 w 65159"/>
                <a:gd name="connsiteY29" fmla="*/ 21107 h 81448"/>
                <a:gd name="connsiteX30" fmla="*/ 10464 w 65159"/>
                <a:gd name="connsiteY30" fmla="*/ 17613 h 81448"/>
                <a:gd name="connsiteX31" fmla="*/ 6029 w 65159"/>
                <a:gd name="connsiteY31" fmla="*/ 16179 h 81448"/>
                <a:gd name="connsiteX32" fmla="*/ 4685 w 65159"/>
                <a:gd name="connsiteY32" fmla="*/ 14163 h 81448"/>
                <a:gd name="connsiteX33" fmla="*/ 6656 w 65159"/>
                <a:gd name="connsiteY33" fmla="*/ 12416 h 81448"/>
                <a:gd name="connsiteX34" fmla="*/ 13645 w 65159"/>
                <a:gd name="connsiteY34" fmla="*/ 12730 h 81448"/>
                <a:gd name="connsiteX35" fmla="*/ 20544 w 65159"/>
                <a:gd name="connsiteY35" fmla="*/ 13760 h 81448"/>
                <a:gd name="connsiteX36" fmla="*/ 30847 w 65159"/>
                <a:gd name="connsiteY36" fmla="*/ 13491 h 81448"/>
                <a:gd name="connsiteX37" fmla="*/ 33535 w 65159"/>
                <a:gd name="connsiteY37" fmla="*/ 13357 h 81448"/>
                <a:gd name="connsiteX38" fmla="*/ 37118 w 65159"/>
                <a:gd name="connsiteY38" fmla="*/ 12416 h 81448"/>
                <a:gd name="connsiteX39" fmla="*/ 38149 w 65159"/>
                <a:gd name="connsiteY39" fmla="*/ 11968 h 81448"/>
                <a:gd name="connsiteX40" fmla="*/ 39627 w 65159"/>
                <a:gd name="connsiteY40" fmla="*/ 11699 h 81448"/>
                <a:gd name="connsiteX41" fmla="*/ 43569 w 65159"/>
                <a:gd name="connsiteY41" fmla="*/ 11699 h 81448"/>
                <a:gd name="connsiteX42" fmla="*/ 47063 w 65159"/>
                <a:gd name="connsiteY42" fmla="*/ 11968 h 81448"/>
                <a:gd name="connsiteX43" fmla="*/ 49930 w 65159"/>
                <a:gd name="connsiteY43" fmla="*/ 13267 h 81448"/>
                <a:gd name="connsiteX44" fmla="*/ 50916 w 65159"/>
                <a:gd name="connsiteY44" fmla="*/ 15373 h 81448"/>
                <a:gd name="connsiteX45" fmla="*/ 49886 w 65159"/>
                <a:gd name="connsiteY45" fmla="*/ 17299 h 81448"/>
                <a:gd name="connsiteX46" fmla="*/ 46705 w 65159"/>
                <a:gd name="connsiteY46" fmla="*/ 18150 h 81448"/>
                <a:gd name="connsiteX47" fmla="*/ 20096 w 65159"/>
                <a:gd name="connsiteY47" fmla="*/ 18240 h 81448"/>
                <a:gd name="connsiteX48" fmla="*/ 20096 w 65159"/>
                <a:gd name="connsiteY48" fmla="*/ 35442 h 81448"/>
                <a:gd name="connsiteX49" fmla="*/ 21081 w 65159"/>
                <a:gd name="connsiteY49" fmla="*/ 37637 h 81448"/>
                <a:gd name="connsiteX50" fmla="*/ 23321 w 65159"/>
                <a:gd name="connsiteY50" fmla="*/ 38219 h 81448"/>
                <a:gd name="connsiteX51" fmla="*/ 31384 w 65159"/>
                <a:gd name="connsiteY51" fmla="*/ 38130 h 81448"/>
                <a:gd name="connsiteX52" fmla="*/ 34296 w 65159"/>
                <a:gd name="connsiteY52" fmla="*/ 37771 h 81448"/>
                <a:gd name="connsiteX53" fmla="*/ 38014 w 65159"/>
                <a:gd name="connsiteY53" fmla="*/ 36606 h 81448"/>
                <a:gd name="connsiteX54" fmla="*/ 39000 w 65159"/>
                <a:gd name="connsiteY54" fmla="*/ 36158 h 81448"/>
                <a:gd name="connsiteX55" fmla="*/ 40523 w 65159"/>
                <a:gd name="connsiteY55" fmla="*/ 35890 h 81448"/>
                <a:gd name="connsiteX56" fmla="*/ 44510 w 65159"/>
                <a:gd name="connsiteY56" fmla="*/ 35845 h 81448"/>
                <a:gd name="connsiteX57" fmla="*/ 48049 w 65159"/>
                <a:gd name="connsiteY57" fmla="*/ 36069 h 81448"/>
                <a:gd name="connsiteX58" fmla="*/ 50871 w 65159"/>
                <a:gd name="connsiteY58" fmla="*/ 37458 h 81448"/>
                <a:gd name="connsiteX59" fmla="*/ 51722 w 65159"/>
                <a:gd name="connsiteY59" fmla="*/ 39563 h 81448"/>
                <a:gd name="connsiteX60" fmla="*/ 50468 w 65159"/>
                <a:gd name="connsiteY60" fmla="*/ 41534 h 81448"/>
                <a:gd name="connsiteX61" fmla="*/ 47063 w 65159"/>
                <a:gd name="connsiteY61" fmla="*/ 42430 h 81448"/>
                <a:gd name="connsiteX62" fmla="*/ 34968 w 65159"/>
                <a:gd name="connsiteY62" fmla="*/ 42609 h 81448"/>
                <a:gd name="connsiteX63" fmla="*/ 34968 w 65159"/>
                <a:gd name="connsiteY63" fmla="*/ 56675 h 81448"/>
                <a:gd name="connsiteX64" fmla="*/ 48676 w 65159"/>
                <a:gd name="connsiteY64" fmla="*/ 54839 h 81448"/>
                <a:gd name="connsiteX65" fmla="*/ 60771 w 65159"/>
                <a:gd name="connsiteY65" fmla="*/ 52733 h 81448"/>
                <a:gd name="connsiteX66" fmla="*/ 60771 w 65159"/>
                <a:gd name="connsiteY66" fmla="*/ 12147 h 81448"/>
                <a:gd name="connsiteX67" fmla="*/ 60458 w 65159"/>
                <a:gd name="connsiteY67" fmla="*/ 8564 h 81448"/>
                <a:gd name="connsiteX68" fmla="*/ 59069 w 65159"/>
                <a:gd name="connsiteY68" fmla="*/ 6324 h 81448"/>
                <a:gd name="connsiteX69" fmla="*/ 55530 w 65159"/>
                <a:gd name="connsiteY69" fmla="*/ 4621 h 81448"/>
                <a:gd name="connsiteX70" fmla="*/ 51633 w 65159"/>
                <a:gd name="connsiteY70" fmla="*/ 3636 h 81448"/>
                <a:gd name="connsiteX71" fmla="*/ 50647 w 65159"/>
                <a:gd name="connsiteY71" fmla="*/ 2919 h 81448"/>
                <a:gd name="connsiteX72" fmla="*/ 50557 w 65159"/>
                <a:gd name="connsiteY72" fmla="*/ 1665 h 81448"/>
                <a:gd name="connsiteX73" fmla="*/ 51185 w 65159"/>
                <a:gd name="connsiteY73" fmla="*/ 545 h 81448"/>
                <a:gd name="connsiteX74" fmla="*/ 52708 w 65159"/>
                <a:gd name="connsiteY74" fmla="*/ 52 h 81448"/>
                <a:gd name="connsiteX75" fmla="*/ 60682 w 65159"/>
                <a:gd name="connsiteY75" fmla="*/ 724 h 81448"/>
                <a:gd name="connsiteX76" fmla="*/ 68476 w 65159"/>
                <a:gd name="connsiteY76" fmla="*/ 2292 h 81448"/>
                <a:gd name="connsiteX77" fmla="*/ 69372 w 65159"/>
                <a:gd name="connsiteY77" fmla="*/ 3322 h 81448"/>
                <a:gd name="connsiteX78" fmla="*/ 69462 w 65159"/>
                <a:gd name="connsiteY78" fmla="*/ 5069 h 81448"/>
                <a:gd name="connsiteX79" fmla="*/ 68790 w 65159"/>
                <a:gd name="connsiteY79" fmla="*/ 7757 h 81448"/>
                <a:gd name="connsiteX80" fmla="*/ 68476 w 65159"/>
                <a:gd name="connsiteY80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65159" h="81448">
                  <a:moveTo>
                    <a:pt x="68476" y="10445"/>
                  </a:moveTo>
                  <a:lnTo>
                    <a:pt x="68476" y="64739"/>
                  </a:lnTo>
                  <a:cubicBezTo>
                    <a:pt x="68476" y="71190"/>
                    <a:pt x="68088" y="76356"/>
                    <a:pt x="67312" y="80239"/>
                  </a:cubicBezTo>
                  <a:cubicBezTo>
                    <a:pt x="66535" y="84121"/>
                    <a:pt x="65430" y="86062"/>
                    <a:pt x="63997" y="86062"/>
                  </a:cubicBezTo>
                  <a:cubicBezTo>
                    <a:pt x="63339" y="86122"/>
                    <a:pt x="62817" y="85704"/>
                    <a:pt x="62429" y="84808"/>
                  </a:cubicBezTo>
                  <a:cubicBezTo>
                    <a:pt x="62040" y="83912"/>
                    <a:pt x="61697" y="82717"/>
                    <a:pt x="61398" y="81224"/>
                  </a:cubicBezTo>
                  <a:cubicBezTo>
                    <a:pt x="61159" y="79731"/>
                    <a:pt x="60995" y="78029"/>
                    <a:pt x="60906" y="76117"/>
                  </a:cubicBezTo>
                  <a:cubicBezTo>
                    <a:pt x="60816" y="74206"/>
                    <a:pt x="60771" y="72235"/>
                    <a:pt x="60771" y="70204"/>
                  </a:cubicBezTo>
                  <a:lnTo>
                    <a:pt x="60771" y="56407"/>
                  </a:lnTo>
                  <a:cubicBezTo>
                    <a:pt x="57904" y="57064"/>
                    <a:pt x="54753" y="57765"/>
                    <a:pt x="51319" y="58512"/>
                  </a:cubicBezTo>
                  <a:cubicBezTo>
                    <a:pt x="47885" y="59259"/>
                    <a:pt x="44435" y="59961"/>
                    <a:pt x="40971" y="60618"/>
                  </a:cubicBezTo>
                  <a:cubicBezTo>
                    <a:pt x="37507" y="61334"/>
                    <a:pt x="34132" y="61976"/>
                    <a:pt x="30847" y="62544"/>
                  </a:cubicBezTo>
                  <a:cubicBezTo>
                    <a:pt x="27562" y="63111"/>
                    <a:pt x="24665" y="63544"/>
                    <a:pt x="22156" y="63843"/>
                  </a:cubicBezTo>
                  <a:cubicBezTo>
                    <a:pt x="21380" y="63962"/>
                    <a:pt x="20558" y="64157"/>
                    <a:pt x="19692" y="64425"/>
                  </a:cubicBezTo>
                  <a:cubicBezTo>
                    <a:pt x="18826" y="64694"/>
                    <a:pt x="18095" y="64918"/>
                    <a:pt x="17497" y="65097"/>
                  </a:cubicBezTo>
                  <a:cubicBezTo>
                    <a:pt x="16601" y="65456"/>
                    <a:pt x="15705" y="65724"/>
                    <a:pt x="14810" y="65904"/>
                  </a:cubicBezTo>
                  <a:cubicBezTo>
                    <a:pt x="13914" y="66083"/>
                    <a:pt x="12809" y="66023"/>
                    <a:pt x="11495" y="65724"/>
                  </a:cubicBezTo>
                  <a:cubicBezTo>
                    <a:pt x="10479" y="65545"/>
                    <a:pt x="9120" y="65127"/>
                    <a:pt x="7418" y="64470"/>
                  </a:cubicBezTo>
                  <a:cubicBezTo>
                    <a:pt x="5716" y="63813"/>
                    <a:pt x="4028" y="63007"/>
                    <a:pt x="2356" y="62051"/>
                  </a:cubicBezTo>
                  <a:cubicBezTo>
                    <a:pt x="564" y="60976"/>
                    <a:pt x="-182" y="59990"/>
                    <a:pt x="116" y="59094"/>
                  </a:cubicBezTo>
                  <a:cubicBezTo>
                    <a:pt x="415" y="58199"/>
                    <a:pt x="1550" y="57840"/>
                    <a:pt x="3521" y="58019"/>
                  </a:cubicBezTo>
                  <a:cubicBezTo>
                    <a:pt x="4954" y="58199"/>
                    <a:pt x="6746" y="58348"/>
                    <a:pt x="8896" y="58467"/>
                  </a:cubicBezTo>
                  <a:cubicBezTo>
                    <a:pt x="11047" y="58587"/>
                    <a:pt x="12958" y="58617"/>
                    <a:pt x="14630" y="58557"/>
                  </a:cubicBezTo>
                  <a:cubicBezTo>
                    <a:pt x="16303" y="58557"/>
                    <a:pt x="18184" y="58482"/>
                    <a:pt x="20275" y="58333"/>
                  </a:cubicBezTo>
                  <a:cubicBezTo>
                    <a:pt x="22365" y="58184"/>
                    <a:pt x="24605" y="58019"/>
                    <a:pt x="26994" y="57840"/>
                  </a:cubicBezTo>
                  <a:lnTo>
                    <a:pt x="26994" y="42699"/>
                  </a:lnTo>
                  <a:lnTo>
                    <a:pt x="20902" y="42788"/>
                  </a:lnTo>
                  <a:cubicBezTo>
                    <a:pt x="18632" y="42848"/>
                    <a:pt x="16587" y="42445"/>
                    <a:pt x="14765" y="41579"/>
                  </a:cubicBezTo>
                  <a:cubicBezTo>
                    <a:pt x="12943" y="40713"/>
                    <a:pt x="12032" y="38876"/>
                    <a:pt x="12032" y="36069"/>
                  </a:cubicBezTo>
                  <a:lnTo>
                    <a:pt x="12032" y="21107"/>
                  </a:lnTo>
                  <a:cubicBezTo>
                    <a:pt x="12032" y="19315"/>
                    <a:pt x="11509" y="18150"/>
                    <a:pt x="10464" y="17613"/>
                  </a:cubicBezTo>
                  <a:cubicBezTo>
                    <a:pt x="9419" y="17075"/>
                    <a:pt x="7941" y="16597"/>
                    <a:pt x="6029" y="16179"/>
                  </a:cubicBezTo>
                  <a:cubicBezTo>
                    <a:pt x="5014" y="15940"/>
                    <a:pt x="4566" y="15268"/>
                    <a:pt x="4685" y="14163"/>
                  </a:cubicBezTo>
                  <a:cubicBezTo>
                    <a:pt x="4805" y="13058"/>
                    <a:pt x="5462" y="12476"/>
                    <a:pt x="6656" y="12416"/>
                  </a:cubicBezTo>
                  <a:cubicBezTo>
                    <a:pt x="8628" y="12356"/>
                    <a:pt x="10957" y="12461"/>
                    <a:pt x="13645" y="12730"/>
                  </a:cubicBezTo>
                  <a:cubicBezTo>
                    <a:pt x="16333" y="12998"/>
                    <a:pt x="18632" y="13342"/>
                    <a:pt x="20544" y="13760"/>
                  </a:cubicBezTo>
                  <a:lnTo>
                    <a:pt x="30847" y="13491"/>
                  </a:lnTo>
                  <a:cubicBezTo>
                    <a:pt x="31384" y="13491"/>
                    <a:pt x="32280" y="13446"/>
                    <a:pt x="33535" y="13357"/>
                  </a:cubicBezTo>
                  <a:cubicBezTo>
                    <a:pt x="34789" y="13267"/>
                    <a:pt x="35984" y="12954"/>
                    <a:pt x="37118" y="12416"/>
                  </a:cubicBezTo>
                  <a:cubicBezTo>
                    <a:pt x="37357" y="12237"/>
                    <a:pt x="37701" y="12088"/>
                    <a:pt x="38149" y="11968"/>
                  </a:cubicBezTo>
                  <a:cubicBezTo>
                    <a:pt x="38597" y="11849"/>
                    <a:pt x="39089" y="11759"/>
                    <a:pt x="39627" y="11699"/>
                  </a:cubicBezTo>
                  <a:cubicBezTo>
                    <a:pt x="40881" y="11640"/>
                    <a:pt x="42195" y="11640"/>
                    <a:pt x="43569" y="11699"/>
                  </a:cubicBezTo>
                  <a:cubicBezTo>
                    <a:pt x="44943" y="11759"/>
                    <a:pt x="46108" y="11849"/>
                    <a:pt x="47063" y="11968"/>
                  </a:cubicBezTo>
                  <a:cubicBezTo>
                    <a:pt x="48318" y="12147"/>
                    <a:pt x="49273" y="12580"/>
                    <a:pt x="49930" y="13267"/>
                  </a:cubicBezTo>
                  <a:cubicBezTo>
                    <a:pt x="50587" y="13954"/>
                    <a:pt x="50916" y="14656"/>
                    <a:pt x="50916" y="15373"/>
                  </a:cubicBezTo>
                  <a:cubicBezTo>
                    <a:pt x="50916" y="16089"/>
                    <a:pt x="50572" y="16732"/>
                    <a:pt x="49886" y="17299"/>
                  </a:cubicBezTo>
                  <a:cubicBezTo>
                    <a:pt x="49199" y="17866"/>
                    <a:pt x="48138" y="18150"/>
                    <a:pt x="46705" y="18150"/>
                  </a:cubicBezTo>
                  <a:lnTo>
                    <a:pt x="20096" y="18240"/>
                  </a:lnTo>
                  <a:lnTo>
                    <a:pt x="20096" y="35442"/>
                  </a:lnTo>
                  <a:cubicBezTo>
                    <a:pt x="20096" y="36517"/>
                    <a:pt x="20424" y="37248"/>
                    <a:pt x="21081" y="37637"/>
                  </a:cubicBezTo>
                  <a:cubicBezTo>
                    <a:pt x="21738" y="38025"/>
                    <a:pt x="22485" y="38219"/>
                    <a:pt x="23321" y="38219"/>
                  </a:cubicBezTo>
                  <a:lnTo>
                    <a:pt x="31384" y="38130"/>
                  </a:lnTo>
                  <a:cubicBezTo>
                    <a:pt x="31922" y="38130"/>
                    <a:pt x="32893" y="38010"/>
                    <a:pt x="34296" y="37771"/>
                  </a:cubicBezTo>
                  <a:cubicBezTo>
                    <a:pt x="35700" y="37532"/>
                    <a:pt x="36939" y="37144"/>
                    <a:pt x="38014" y="36606"/>
                  </a:cubicBezTo>
                  <a:cubicBezTo>
                    <a:pt x="38194" y="36427"/>
                    <a:pt x="38522" y="36278"/>
                    <a:pt x="39000" y="36158"/>
                  </a:cubicBezTo>
                  <a:cubicBezTo>
                    <a:pt x="39478" y="36039"/>
                    <a:pt x="39985" y="35949"/>
                    <a:pt x="40523" y="35890"/>
                  </a:cubicBezTo>
                  <a:cubicBezTo>
                    <a:pt x="41777" y="35830"/>
                    <a:pt x="43106" y="35815"/>
                    <a:pt x="44510" y="35845"/>
                  </a:cubicBezTo>
                  <a:cubicBezTo>
                    <a:pt x="45913" y="35875"/>
                    <a:pt x="47093" y="35949"/>
                    <a:pt x="48049" y="36069"/>
                  </a:cubicBezTo>
                  <a:cubicBezTo>
                    <a:pt x="49303" y="36308"/>
                    <a:pt x="50244" y="36771"/>
                    <a:pt x="50871" y="37458"/>
                  </a:cubicBezTo>
                  <a:cubicBezTo>
                    <a:pt x="51498" y="38144"/>
                    <a:pt x="51782" y="38846"/>
                    <a:pt x="51722" y="39563"/>
                  </a:cubicBezTo>
                  <a:cubicBezTo>
                    <a:pt x="51662" y="40280"/>
                    <a:pt x="51244" y="40937"/>
                    <a:pt x="50468" y="41534"/>
                  </a:cubicBezTo>
                  <a:cubicBezTo>
                    <a:pt x="49691" y="42131"/>
                    <a:pt x="48557" y="42430"/>
                    <a:pt x="47063" y="42430"/>
                  </a:cubicBezTo>
                  <a:lnTo>
                    <a:pt x="34968" y="42609"/>
                  </a:lnTo>
                  <a:lnTo>
                    <a:pt x="34968" y="56675"/>
                  </a:lnTo>
                  <a:cubicBezTo>
                    <a:pt x="39627" y="56138"/>
                    <a:pt x="44196" y="55526"/>
                    <a:pt x="48676" y="54839"/>
                  </a:cubicBezTo>
                  <a:cubicBezTo>
                    <a:pt x="53156" y="54152"/>
                    <a:pt x="57187" y="53450"/>
                    <a:pt x="60771" y="52733"/>
                  </a:cubicBezTo>
                  <a:lnTo>
                    <a:pt x="60771" y="12147"/>
                  </a:lnTo>
                  <a:cubicBezTo>
                    <a:pt x="60771" y="10714"/>
                    <a:pt x="60667" y="9519"/>
                    <a:pt x="60458" y="8564"/>
                  </a:cubicBezTo>
                  <a:cubicBezTo>
                    <a:pt x="60249" y="7608"/>
                    <a:pt x="59786" y="6861"/>
                    <a:pt x="59069" y="6324"/>
                  </a:cubicBezTo>
                  <a:cubicBezTo>
                    <a:pt x="58053" y="5607"/>
                    <a:pt x="56874" y="5040"/>
                    <a:pt x="55530" y="4621"/>
                  </a:cubicBezTo>
                  <a:cubicBezTo>
                    <a:pt x="54186" y="4203"/>
                    <a:pt x="52887" y="3875"/>
                    <a:pt x="51633" y="3636"/>
                  </a:cubicBezTo>
                  <a:cubicBezTo>
                    <a:pt x="51155" y="3576"/>
                    <a:pt x="50826" y="3337"/>
                    <a:pt x="50647" y="2919"/>
                  </a:cubicBezTo>
                  <a:cubicBezTo>
                    <a:pt x="50468" y="2501"/>
                    <a:pt x="50438" y="2083"/>
                    <a:pt x="50557" y="1665"/>
                  </a:cubicBezTo>
                  <a:cubicBezTo>
                    <a:pt x="50617" y="1247"/>
                    <a:pt x="50826" y="873"/>
                    <a:pt x="51185" y="545"/>
                  </a:cubicBezTo>
                  <a:cubicBezTo>
                    <a:pt x="51543" y="216"/>
                    <a:pt x="52051" y="52"/>
                    <a:pt x="52708" y="52"/>
                  </a:cubicBezTo>
                  <a:cubicBezTo>
                    <a:pt x="54977" y="112"/>
                    <a:pt x="57635" y="336"/>
                    <a:pt x="60682" y="724"/>
                  </a:cubicBezTo>
                  <a:cubicBezTo>
                    <a:pt x="63728" y="1112"/>
                    <a:pt x="66326" y="1635"/>
                    <a:pt x="68476" y="2292"/>
                  </a:cubicBezTo>
                  <a:cubicBezTo>
                    <a:pt x="68835" y="2471"/>
                    <a:pt x="69133" y="2815"/>
                    <a:pt x="69372" y="3322"/>
                  </a:cubicBezTo>
                  <a:cubicBezTo>
                    <a:pt x="69611" y="3830"/>
                    <a:pt x="69641" y="4412"/>
                    <a:pt x="69462" y="5069"/>
                  </a:cubicBezTo>
                  <a:cubicBezTo>
                    <a:pt x="69163" y="5965"/>
                    <a:pt x="68939" y="6861"/>
                    <a:pt x="68790" y="7757"/>
                  </a:cubicBezTo>
                  <a:cubicBezTo>
                    <a:pt x="68641" y="8653"/>
                    <a:pt x="68536" y="9549"/>
                    <a:pt x="68476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5" name="자유형: 도형 704">
              <a:extLst>
                <a:ext uri="{FF2B5EF4-FFF2-40B4-BE49-F238E27FC236}">
                  <a16:creationId xmlns:a16="http://schemas.microsoft.com/office/drawing/2014/main" id="{0BD7A4E4-52DB-4695-B84F-A4DF4E88F54D}"/>
                </a:ext>
              </a:extLst>
            </p:cNvPr>
            <p:cNvSpPr/>
            <p:nvPr/>
          </p:nvSpPr>
          <p:spPr>
            <a:xfrm>
              <a:off x="4244000" y="3498741"/>
              <a:ext cx="81449" cy="81449"/>
            </a:xfrm>
            <a:custGeom>
              <a:avLst/>
              <a:gdLst>
                <a:gd name="connsiteX0" fmla="*/ 64990 w 81448"/>
                <a:gd name="connsiteY0" fmla="*/ 10535 h 81448"/>
                <a:gd name="connsiteX1" fmla="*/ 64990 w 81448"/>
                <a:gd name="connsiteY1" fmla="*/ 30156 h 81448"/>
                <a:gd name="connsiteX2" fmla="*/ 68842 w 81448"/>
                <a:gd name="connsiteY2" fmla="*/ 29753 h 81448"/>
                <a:gd name="connsiteX3" fmla="*/ 71978 w 81448"/>
                <a:gd name="connsiteY3" fmla="*/ 28364 h 81448"/>
                <a:gd name="connsiteX4" fmla="*/ 75024 w 81448"/>
                <a:gd name="connsiteY4" fmla="*/ 27557 h 81448"/>
                <a:gd name="connsiteX5" fmla="*/ 79683 w 81448"/>
                <a:gd name="connsiteY5" fmla="*/ 27737 h 81448"/>
                <a:gd name="connsiteX6" fmla="*/ 82909 w 81448"/>
                <a:gd name="connsiteY6" fmla="*/ 29349 h 81448"/>
                <a:gd name="connsiteX7" fmla="*/ 83715 w 81448"/>
                <a:gd name="connsiteY7" fmla="*/ 31410 h 81448"/>
                <a:gd name="connsiteX8" fmla="*/ 82237 w 81448"/>
                <a:gd name="connsiteY8" fmla="*/ 33247 h 81448"/>
                <a:gd name="connsiteX9" fmla="*/ 78608 w 81448"/>
                <a:gd name="connsiteY9" fmla="*/ 34008 h 81448"/>
                <a:gd name="connsiteX10" fmla="*/ 64990 w 81448"/>
                <a:gd name="connsiteY10" fmla="*/ 34008 h 81448"/>
                <a:gd name="connsiteX11" fmla="*/ 64990 w 81448"/>
                <a:gd name="connsiteY11" fmla="*/ 37054 h 81448"/>
                <a:gd name="connsiteX12" fmla="*/ 63467 w 81448"/>
                <a:gd name="connsiteY12" fmla="*/ 47895 h 81448"/>
                <a:gd name="connsiteX13" fmla="*/ 60331 w 81448"/>
                <a:gd name="connsiteY13" fmla="*/ 51748 h 81448"/>
                <a:gd name="connsiteX14" fmla="*/ 58046 w 81448"/>
                <a:gd name="connsiteY14" fmla="*/ 48791 h 81448"/>
                <a:gd name="connsiteX15" fmla="*/ 57374 w 81448"/>
                <a:gd name="connsiteY15" fmla="*/ 40728 h 81448"/>
                <a:gd name="connsiteX16" fmla="*/ 57374 w 81448"/>
                <a:gd name="connsiteY16" fmla="*/ 12147 h 81448"/>
                <a:gd name="connsiteX17" fmla="*/ 57016 w 81448"/>
                <a:gd name="connsiteY17" fmla="*/ 8564 h 81448"/>
                <a:gd name="connsiteX18" fmla="*/ 55493 w 81448"/>
                <a:gd name="connsiteY18" fmla="*/ 6324 h 81448"/>
                <a:gd name="connsiteX19" fmla="*/ 51954 w 81448"/>
                <a:gd name="connsiteY19" fmla="*/ 4621 h 81448"/>
                <a:gd name="connsiteX20" fmla="*/ 48057 w 81448"/>
                <a:gd name="connsiteY20" fmla="*/ 3636 h 81448"/>
                <a:gd name="connsiteX21" fmla="*/ 47071 w 81448"/>
                <a:gd name="connsiteY21" fmla="*/ 2919 h 81448"/>
                <a:gd name="connsiteX22" fmla="*/ 46981 w 81448"/>
                <a:gd name="connsiteY22" fmla="*/ 1665 h 81448"/>
                <a:gd name="connsiteX23" fmla="*/ 47609 w 81448"/>
                <a:gd name="connsiteY23" fmla="*/ 545 h 81448"/>
                <a:gd name="connsiteX24" fmla="*/ 49132 w 81448"/>
                <a:gd name="connsiteY24" fmla="*/ 52 h 81448"/>
                <a:gd name="connsiteX25" fmla="*/ 57106 w 81448"/>
                <a:gd name="connsiteY25" fmla="*/ 724 h 81448"/>
                <a:gd name="connsiteX26" fmla="*/ 64900 w 81448"/>
                <a:gd name="connsiteY26" fmla="*/ 2292 h 81448"/>
                <a:gd name="connsiteX27" fmla="*/ 65796 w 81448"/>
                <a:gd name="connsiteY27" fmla="*/ 3322 h 81448"/>
                <a:gd name="connsiteX28" fmla="*/ 65886 w 81448"/>
                <a:gd name="connsiteY28" fmla="*/ 5069 h 81448"/>
                <a:gd name="connsiteX29" fmla="*/ 65214 w 81448"/>
                <a:gd name="connsiteY29" fmla="*/ 7802 h 81448"/>
                <a:gd name="connsiteX30" fmla="*/ 64990 w 81448"/>
                <a:gd name="connsiteY30" fmla="*/ 10535 h 81448"/>
                <a:gd name="connsiteX31" fmla="*/ 65617 w 81448"/>
                <a:gd name="connsiteY31" fmla="*/ 78357 h 81448"/>
                <a:gd name="connsiteX32" fmla="*/ 64542 w 81448"/>
                <a:gd name="connsiteY32" fmla="*/ 80015 h 81448"/>
                <a:gd name="connsiteX33" fmla="*/ 61585 w 81448"/>
                <a:gd name="connsiteY33" fmla="*/ 80597 h 81448"/>
                <a:gd name="connsiteX34" fmla="*/ 53074 w 81448"/>
                <a:gd name="connsiteY34" fmla="*/ 80642 h 81448"/>
                <a:gd name="connsiteX35" fmla="*/ 44562 w 81448"/>
                <a:gd name="connsiteY35" fmla="*/ 80687 h 81448"/>
                <a:gd name="connsiteX36" fmla="*/ 37395 w 81448"/>
                <a:gd name="connsiteY36" fmla="*/ 80776 h 81448"/>
                <a:gd name="connsiteX37" fmla="*/ 32915 w 81448"/>
                <a:gd name="connsiteY37" fmla="*/ 80776 h 81448"/>
                <a:gd name="connsiteX38" fmla="*/ 31347 w 81448"/>
                <a:gd name="connsiteY38" fmla="*/ 83643 h 81448"/>
                <a:gd name="connsiteX39" fmla="*/ 29242 w 81448"/>
                <a:gd name="connsiteY39" fmla="*/ 84898 h 81448"/>
                <a:gd name="connsiteX40" fmla="*/ 26912 w 81448"/>
                <a:gd name="connsiteY40" fmla="*/ 83509 h 81448"/>
                <a:gd name="connsiteX41" fmla="*/ 25837 w 81448"/>
                <a:gd name="connsiteY41" fmla="*/ 79611 h 81448"/>
                <a:gd name="connsiteX42" fmla="*/ 24404 w 81448"/>
                <a:gd name="connsiteY42" fmla="*/ 61066 h 81448"/>
                <a:gd name="connsiteX43" fmla="*/ 23149 w 81448"/>
                <a:gd name="connsiteY43" fmla="*/ 58647 h 81448"/>
                <a:gd name="connsiteX44" fmla="*/ 19834 w 81448"/>
                <a:gd name="connsiteY44" fmla="*/ 57571 h 81448"/>
                <a:gd name="connsiteX45" fmla="*/ 18804 w 81448"/>
                <a:gd name="connsiteY45" fmla="*/ 56899 h 81448"/>
                <a:gd name="connsiteX46" fmla="*/ 18580 w 81448"/>
                <a:gd name="connsiteY46" fmla="*/ 55690 h 81448"/>
                <a:gd name="connsiteX47" fmla="*/ 19252 w 81448"/>
                <a:gd name="connsiteY47" fmla="*/ 54570 h 81448"/>
                <a:gd name="connsiteX48" fmla="*/ 21089 w 81448"/>
                <a:gd name="connsiteY48" fmla="*/ 53988 h 81448"/>
                <a:gd name="connsiteX49" fmla="*/ 24359 w 81448"/>
                <a:gd name="connsiteY49" fmla="*/ 54122 h 81448"/>
                <a:gd name="connsiteX50" fmla="*/ 27988 w 81448"/>
                <a:gd name="connsiteY50" fmla="*/ 54436 h 81448"/>
                <a:gd name="connsiteX51" fmla="*/ 31437 w 81448"/>
                <a:gd name="connsiteY51" fmla="*/ 54794 h 81448"/>
                <a:gd name="connsiteX52" fmla="*/ 34259 w 81448"/>
                <a:gd name="connsiteY52" fmla="*/ 55063 h 81448"/>
                <a:gd name="connsiteX53" fmla="*/ 36499 w 81448"/>
                <a:gd name="connsiteY53" fmla="*/ 55063 h 81448"/>
                <a:gd name="connsiteX54" fmla="*/ 41247 w 81448"/>
                <a:gd name="connsiteY54" fmla="*/ 55063 h 81448"/>
                <a:gd name="connsiteX55" fmla="*/ 46847 w 81448"/>
                <a:gd name="connsiteY55" fmla="*/ 54973 h 81448"/>
                <a:gd name="connsiteX56" fmla="*/ 51819 w 81448"/>
                <a:gd name="connsiteY56" fmla="*/ 54704 h 81448"/>
                <a:gd name="connsiteX57" fmla="*/ 53522 w 81448"/>
                <a:gd name="connsiteY57" fmla="*/ 54615 h 81448"/>
                <a:gd name="connsiteX58" fmla="*/ 54597 w 81448"/>
                <a:gd name="connsiteY58" fmla="*/ 54436 h 81448"/>
                <a:gd name="connsiteX59" fmla="*/ 54955 w 81448"/>
                <a:gd name="connsiteY59" fmla="*/ 54301 h 81448"/>
                <a:gd name="connsiteX60" fmla="*/ 55493 w 81448"/>
                <a:gd name="connsiteY60" fmla="*/ 54077 h 81448"/>
                <a:gd name="connsiteX61" fmla="*/ 56030 w 81448"/>
                <a:gd name="connsiteY61" fmla="*/ 53898 h 81448"/>
                <a:gd name="connsiteX62" fmla="*/ 56478 w 81448"/>
                <a:gd name="connsiteY62" fmla="*/ 53808 h 81448"/>
                <a:gd name="connsiteX63" fmla="*/ 60510 w 81448"/>
                <a:gd name="connsiteY63" fmla="*/ 53853 h 81448"/>
                <a:gd name="connsiteX64" fmla="*/ 64273 w 81448"/>
                <a:gd name="connsiteY64" fmla="*/ 54167 h 81448"/>
                <a:gd name="connsiteX65" fmla="*/ 65572 w 81448"/>
                <a:gd name="connsiteY65" fmla="*/ 55600 h 81448"/>
                <a:gd name="connsiteX66" fmla="*/ 65169 w 81448"/>
                <a:gd name="connsiteY66" fmla="*/ 57751 h 81448"/>
                <a:gd name="connsiteX67" fmla="*/ 64497 w 81448"/>
                <a:gd name="connsiteY67" fmla="*/ 59184 h 81448"/>
                <a:gd name="connsiteX68" fmla="*/ 64183 w 81448"/>
                <a:gd name="connsiteY68" fmla="*/ 60618 h 81448"/>
                <a:gd name="connsiteX69" fmla="*/ 62212 w 81448"/>
                <a:gd name="connsiteY69" fmla="*/ 76297 h 81448"/>
                <a:gd name="connsiteX70" fmla="*/ 64363 w 81448"/>
                <a:gd name="connsiteY70" fmla="*/ 76924 h 81448"/>
                <a:gd name="connsiteX71" fmla="*/ 65617 w 81448"/>
                <a:gd name="connsiteY71" fmla="*/ 78357 h 81448"/>
                <a:gd name="connsiteX72" fmla="*/ 55762 w 81448"/>
                <a:gd name="connsiteY72" fmla="*/ 59094 h 81448"/>
                <a:gd name="connsiteX73" fmla="*/ 32736 w 81448"/>
                <a:gd name="connsiteY73" fmla="*/ 59184 h 81448"/>
                <a:gd name="connsiteX74" fmla="*/ 33094 w 81448"/>
                <a:gd name="connsiteY74" fmla="*/ 76297 h 81448"/>
                <a:gd name="connsiteX75" fmla="*/ 55582 w 81448"/>
                <a:gd name="connsiteY75" fmla="*/ 76297 h 81448"/>
                <a:gd name="connsiteX76" fmla="*/ 55762 w 81448"/>
                <a:gd name="connsiteY76" fmla="*/ 59094 h 81448"/>
                <a:gd name="connsiteX77" fmla="*/ 33990 w 81448"/>
                <a:gd name="connsiteY77" fmla="*/ 11431 h 81448"/>
                <a:gd name="connsiteX78" fmla="*/ 31034 w 81448"/>
                <a:gd name="connsiteY78" fmla="*/ 11699 h 81448"/>
                <a:gd name="connsiteX79" fmla="*/ 28525 w 81448"/>
                <a:gd name="connsiteY79" fmla="*/ 11789 h 81448"/>
                <a:gd name="connsiteX80" fmla="*/ 26285 w 81448"/>
                <a:gd name="connsiteY80" fmla="*/ 11834 h 81448"/>
                <a:gd name="connsiteX81" fmla="*/ 24135 w 81448"/>
                <a:gd name="connsiteY81" fmla="*/ 11610 h 81448"/>
                <a:gd name="connsiteX82" fmla="*/ 20148 w 81448"/>
                <a:gd name="connsiteY82" fmla="*/ 10176 h 81448"/>
                <a:gd name="connsiteX83" fmla="*/ 15982 w 81448"/>
                <a:gd name="connsiteY83" fmla="*/ 7220 h 81448"/>
                <a:gd name="connsiteX84" fmla="*/ 14952 w 81448"/>
                <a:gd name="connsiteY84" fmla="*/ 4577 h 81448"/>
                <a:gd name="connsiteX85" fmla="*/ 19028 w 81448"/>
                <a:gd name="connsiteY85" fmla="*/ 4263 h 81448"/>
                <a:gd name="connsiteX86" fmla="*/ 25568 w 81448"/>
                <a:gd name="connsiteY86" fmla="*/ 5338 h 81448"/>
                <a:gd name="connsiteX87" fmla="*/ 33542 w 81448"/>
                <a:gd name="connsiteY87" fmla="*/ 5607 h 81448"/>
                <a:gd name="connsiteX88" fmla="*/ 37350 w 81448"/>
                <a:gd name="connsiteY88" fmla="*/ 6548 h 81448"/>
                <a:gd name="connsiteX89" fmla="*/ 38470 w 81448"/>
                <a:gd name="connsiteY89" fmla="*/ 8474 h 81448"/>
                <a:gd name="connsiteX90" fmla="*/ 37305 w 81448"/>
                <a:gd name="connsiteY90" fmla="*/ 10445 h 81448"/>
                <a:gd name="connsiteX91" fmla="*/ 33990 w 81448"/>
                <a:gd name="connsiteY91" fmla="*/ 11431 h 81448"/>
                <a:gd name="connsiteX92" fmla="*/ 31840 w 81448"/>
                <a:gd name="connsiteY92" fmla="*/ 34456 h 81448"/>
                <a:gd name="connsiteX93" fmla="*/ 33766 w 81448"/>
                <a:gd name="connsiteY93" fmla="*/ 35531 h 81448"/>
                <a:gd name="connsiteX94" fmla="*/ 35693 w 81448"/>
                <a:gd name="connsiteY94" fmla="*/ 36606 h 81448"/>
                <a:gd name="connsiteX95" fmla="*/ 37440 w 81448"/>
                <a:gd name="connsiteY95" fmla="*/ 37458 h 81448"/>
                <a:gd name="connsiteX96" fmla="*/ 38739 w 81448"/>
                <a:gd name="connsiteY96" fmla="*/ 37950 h 81448"/>
                <a:gd name="connsiteX97" fmla="*/ 39680 w 81448"/>
                <a:gd name="connsiteY97" fmla="*/ 38309 h 81448"/>
                <a:gd name="connsiteX98" fmla="*/ 40620 w 81448"/>
                <a:gd name="connsiteY98" fmla="*/ 38488 h 81448"/>
                <a:gd name="connsiteX99" fmla="*/ 41337 w 81448"/>
                <a:gd name="connsiteY99" fmla="*/ 38578 h 81448"/>
                <a:gd name="connsiteX100" fmla="*/ 41964 w 81448"/>
                <a:gd name="connsiteY100" fmla="*/ 38578 h 81448"/>
                <a:gd name="connsiteX101" fmla="*/ 42905 w 81448"/>
                <a:gd name="connsiteY101" fmla="*/ 38846 h 81448"/>
                <a:gd name="connsiteX102" fmla="*/ 43756 w 81448"/>
                <a:gd name="connsiteY102" fmla="*/ 39294 h 81448"/>
                <a:gd name="connsiteX103" fmla="*/ 47205 w 81448"/>
                <a:gd name="connsiteY103" fmla="*/ 42699 h 81448"/>
                <a:gd name="connsiteX104" fmla="*/ 50028 w 81448"/>
                <a:gd name="connsiteY104" fmla="*/ 46193 h 81448"/>
                <a:gd name="connsiteX105" fmla="*/ 50700 w 81448"/>
                <a:gd name="connsiteY105" fmla="*/ 48612 h 81448"/>
                <a:gd name="connsiteX106" fmla="*/ 49848 w 81448"/>
                <a:gd name="connsiteY106" fmla="*/ 50493 h 81448"/>
                <a:gd name="connsiteX107" fmla="*/ 47609 w 81448"/>
                <a:gd name="connsiteY107" fmla="*/ 50897 h 81448"/>
                <a:gd name="connsiteX108" fmla="*/ 44294 w 81448"/>
                <a:gd name="connsiteY108" fmla="*/ 49060 h 81448"/>
                <a:gd name="connsiteX109" fmla="*/ 41337 w 81448"/>
                <a:gd name="connsiteY109" fmla="*/ 46865 h 81448"/>
                <a:gd name="connsiteX110" fmla="*/ 37484 w 81448"/>
                <a:gd name="connsiteY110" fmla="*/ 43864 h 81448"/>
                <a:gd name="connsiteX111" fmla="*/ 33274 w 81448"/>
                <a:gd name="connsiteY111" fmla="*/ 40773 h 81448"/>
                <a:gd name="connsiteX112" fmla="*/ 29242 w 81448"/>
                <a:gd name="connsiteY112" fmla="*/ 37950 h 81448"/>
                <a:gd name="connsiteX113" fmla="*/ 17639 w 81448"/>
                <a:gd name="connsiteY113" fmla="*/ 46551 h 81448"/>
                <a:gd name="connsiteX114" fmla="*/ 5679 w 81448"/>
                <a:gd name="connsiteY114" fmla="*/ 52375 h 81448"/>
                <a:gd name="connsiteX115" fmla="*/ 2184 w 81448"/>
                <a:gd name="connsiteY115" fmla="*/ 53226 h 81448"/>
                <a:gd name="connsiteX116" fmla="*/ 482 w 81448"/>
                <a:gd name="connsiteY116" fmla="*/ 52823 h 81448"/>
                <a:gd name="connsiteX117" fmla="*/ 79 w 81448"/>
                <a:gd name="connsiteY117" fmla="*/ 51882 h 81448"/>
                <a:gd name="connsiteX118" fmla="*/ 930 w 81448"/>
                <a:gd name="connsiteY118" fmla="*/ 50852 h 81448"/>
                <a:gd name="connsiteX119" fmla="*/ 19207 w 81448"/>
                <a:gd name="connsiteY119" fmla="*/ 38040 h 81448"/>
                <a:gd name="connsiteX120" fmla="*/ 33542 w 81448"/>
                <a:gd name="connsiteY120" fmla="*/ 21375 h 81448"/>
                <a:gd name="connsiteX121" fmla="*/ 27674 w 81448"/>
                <a:gd name="connsiteY121" fmla="*/ 21779 h 81448"/>
                <a:gd name="connsiteX122" fmla="*/ 22970 w 81448"/>
                <a:gd name="connsiteY122" fmla="*/ 22271 h 81448"/>
                <a:gd name="connsiteX123" fmla="*/ 19745 w 81448"/>
                <a:gd name="connsiteY123" fmla="*/ 23078 h 81448"/>
                <a:gd name="connsiteX124" fmla="*/ 17863 w 81448"/>
                <a:gd name="connsiteY124" fmla="*/ 23795 h 81448"/>
                <a:gd name="connsiteX125" fmla="*/ 15803 w 81448"/>
                <a:gd name="connsiteY125" fmla="*/ 24511 h 81448"/>
                <a:gd name="connsiteX126" fmla="*/ 12577 w 81448"/>
                <a:gd name="connsiteY126" fmla="*/ 23884 h 81448"/>
                <a:gd name="connsiteX127" fmla="*/ 9845 w 81448"/>
                <a:gd name="connsiteY127" fmla="*/ 22809 h 81448"/>
                <a:gd name="connsiteX128" fmla="*/ 6485 w 81448"/>
                <a:gd name="connsiteY128" fmla="*/ 20928 h 81448"/>
                <a:gd name="connsiteX129" fmla="*/ 4738 w 81448"/>
                <a:gd name="connsiteY129" fmla="*/ 18150 h 81448"/>
                <a:gd name="connsiteX130" fmla="*/ 8008 w 81448"/>
                <a:gd name="connsiteY130" fmla="*/ 17344 h 81448"/>
                <a:gd name="connsiteX131" fmla="*/ 12219 w 81448"/>
                <a:gd name="connsiteY131" fmla="*/ 17792 h 81448"/>
                <a:gd name="connsiteX132" fmla="*/ 17953 w 81448"/>
                <a:gd name="connsiteY132" fmla="*/ 17971 h 81448"/>
                <a:gd name="connsiteX133" fmla="*/ 22030 w 81448"/>
                <a:gd name="connsiteY133" fmla="*/ 17971 h 81448"/>
                <a:gd name="connsiteX134" fmla="*/ 25658 w 81448"/>
                <a:gd name="connsiteY134" fmla="*/ 17971 h 81448"/>
                <a:gd name="connsiteX135" fmla="*/ 28749 w 81448"/>
                <a:gd name="connsiteY135" fmla="*/ 17702 h 81448"/>
                <a:gd name="connsiteX136" fmla="*/ 31392 w 81448"/>
                <a:gd name="connsiteY136" fmla="*/ 17165 h 81448"/>
                <a:gd name="connsiteX137" fmla="*/ 32109 w 81448"/>
                <a:gd name="connsiteY137" fmla="*/ 17030 h 81448"/>
                <a:gd name="connsiteX138" fmla="*/ 32826 w 81448"/>
                <a:gd name="connsiteY138" fmla="*/ 16806 h 81448"/>
                <a:gd name="connsiteX139" fmla="*/ 33498 w 81448"/>
                <a:gd name="connsiteY139" fmla="*/ 16403 h 81448"/>
                <a:gd name="connsiteX140" fmla="*/ 34438 w 81448"/>
                <a:gd name="connsiteY140" fmla="*/ 16179 h 81448"/>
                <a:gd name="connsiteX141" fmla="*/ 38739 w 81448"/>
                <a:gd name="connsiteY141" fmla="*/ 16045 h 81448"/>
                <a:gd name="connsiteX142" fmla="*/ 42502 w 81448"/>
                <a:gd name="connsiteY142" fmla="*/ 16358 h 81448"/>
                <a:gd name="connsiteX143" fmla="*/ 43980 w 81448"/>
                <a:gd name="connsiteY143" fmla="*/ 17971 h 81448"/>
                <a:gd name="connsiteX144" fmla="*/ 43666 w 81448"/>
                <a:gd name="connsiteY144" fmla="*/ 20211 h 81448"/>
                <a:gd name="connsiteX145" fmla="*/ 43129 w 81448"/>
                <a:gd name="connsiteY145" fmla="*/ 21152 h 81448"/>
                <a:gd name="connsiteX146" fmla="*/ 42502 w 81448"/>
                <a:gd name="connsiteY146" fmla="*/ 22003 h 81448"/>
                <a:gd name="connsiteX147" fmla="*/ 41875 w 81448"/>
                <a:gd name="connsiteY147" fmla="*/ 22764 h 81448"/>
                <a:gd name="connsiteX148" fmla="*/ 41158 w 81448"/>
                <a:gd name="connsiteY148" fmla="*/ 23705 h 81448"/>
                <a:gd name="connsiteX149" fmla="*/ 36947 w 81448"/>
                <a:gd name="connsiteY149" fmla="*/ 29215 h 81448"/>
                <a:gd name="connsiteX150" fmla="*/ 31840 w 81448"/>
                <a:gd name="connsiteY150" fmla="*/ 34456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</a:cxnLst>
              <a:rect l="l" t="t" r="r" b="b"/>
              <a:pathLst>
                <a:path w="81448" h="81448">
                  <a:moveTo>
                    <a:pt x="64990" y="10535"/>
                  </a:moveTo>
                  <a:lnTo>
                    <a:pt x="64990" y="30156"/>
                  </a:lnTo>
                  <a:cubicBezTo>
                    <a:pt x="66304" y="30096"/>
                    <a:pt x="67588" y="29962"/>
                    <a:pt x="68842" y="29753"/>
                  </a:cubicBezTo>
                  <a:cubicBezTo>
                    <a:pt x="70097" y="29543"/>
                    <a:pt x="71142" y="29081"/>
                    <a:pt x="71978" y="28364"/>
                  </a:cubicBezTo>
                  <a:cubicBezTo>
                    <a:pt x="72336" y="27886"/>
                    <a:pt x="73352" y="27617"/>
                    <a:pt x="75024" y="27557"/>
                  </a:cubicBezTo>
                  <a:cubicBezTo>
                    <a:pt x="76697" y="27498"/>
                    <a:pt x="78250" y="27557"/>
                    <a:pt x="79683" y="27737"/>
                  </a:cubicBezTo>
                  <a:cubicBezTo>
                    <a:pt x="81176" y="28095"/>
                    <a:pt x="82251" y="28633"/>
                    <a:pt x="82909" y="29349"/>
                  </a:cubicBezTo>
                  <a:cubicBezTo>
                    <a:pt x="83566" y="30066"/>
                    <a:pt x="83835" y="30753"/>
                    <a:pt x="83715" y="31410"/>
                  </a:cubicBezTo>
                  <a:cubicBezTo>
                    <a:pt x="83595" y="32127"/>
                    <a:pt x="83102" y="32739"/>
                    <a:pt x="82237" y="33247"/>
                  </a:cubicBezTo>
                  <a:cubicBezTo>
                    <a:pt x="81371" y="33754"/>
                    <a:pt x="80161" y="34008"/>
                    <a:pt x="78608" y="34008"/>
                  </a:cubicBezTo>
                  <a:lnTo>
                    <a:pt x="64990" y="34008"/>
                  </a:lnTo>
                  <a:lnTo>
                    <a:pt x="64990" y="37054"/>
                  </a:lnTo>
                  <a:cubicBezTo>
                    <a:pt x="64990" y="41713"/>
                    <a:pt x="64482" y="45327"/>
                    <a:pt x="63467" y="47895"/>
                  </a:cubicBezTo>
                  <a:cubicBezTo>
                    <a:pt x="62451" y="50464"/>
                    <a:pt x="61406" y="51748"/>
                    <a:pt x="60331" y="51748"/>
                  </a:cubicBezTo>
                  <a:cubicBezTo>
                    <a:pt x="59256" y="51807"/>
                    <a:pt x="58494" y="50822"/>
                    <a:pt x="58046" y="48791"/>
                  </a:cubicBezTo>
                  <a:cubicBezTo>
                    <a:pt x="57598" y="46760"/>
                    <a:pt x="57374" y="44073"/>
                    <a:pt x="57374" y="40728"/>
                  </a:cubicBezTo>
                  <a:lnTo>
                    <a:pt x="57374" y="12147"/>
                  </a:lnTo>
                  <a:cubicBezTo>
                    <a:pt x="57374" y="10714"/>
                    <a:pt x="57255" y="9519"/>
                    <a:pt x="57016" y="8564"/>
                  </a:cubicBezTo>
                  <a:cubicBezTo>
                    <a:pt x="56777" y="7608"/>
                    <a:pt x="56269" y="6861"/>
                    <a:pt x="55493" y="6324"/>
                  </a:cubicBezTo>
                  <a:cubicBezTo>
                    <a:pt x="54477" y="5607"/>
                    <a:pt x="53298" y="5040"/>
                    <a:pt x="51954" y="4621"/>
                  </a:cubicBezTo>
                  <a:cubicBezTo>
                    <a:pt x="50610" y="4203"/>
                    <a:pt x="49311" y="3875"/>
                    <a:pt x="48057" y="3636"/>
                  </a:cubicBezTo>
                  <a:cubicBezTo>
                    <a:pt x="47579" y="3576"/>
                    <a:pt x="47250" y="3337"/>
                    <a:pt x="47071" y="2919"/>
                  </a:cubicBezTo>
                  <a:cubicBezTo>
                    <a:pt x="46892" y="2501"/>
                    <a:pt x="46862" y="2083"/>
                    <a:pt x="46981" y="1665"/>
                  </a:cubicBezTo>
                  <a:cubicBezTo>
                    <a:pt x="47041" y="1247"/>
                    <a:pt x="47250" y="873"/>
                    <a:pt x="47609" y="545"/>
                  </a:cubicBezTo>
                  <a:cubicBezTo>
                    <a:pt x="47967" y="216"/>
                    <a:pt x="48475" y="52"/>
                    <a:pt x="49132" y="52"/>
                  </a:cubicBezTo>
                  <a:cubicBezTo>
                    <a:pt x="51401" y="112"/>
                    <a:pt x="54059" y="336"/>
                    <a:pt x="57106" y="724"/>
                  </a:cubicBezTo>
                  <a:cubicBezTo>
                    <a:pt x="60152" y="1112"/>
                    <a:pt x="62750" y="1635"/>
                    <a:pt x="64900" y="2292"/>
                  </a:cubicBezTo>
                  <a:cubicBezTo>
                    <a:pt x="65259" y="2471"/>
                    <a:pt x="65557" y="2815"/>
                    <a:pt x="65796" y="3322"/>
                  </a:cubicBezTo>
                  <a:cubicBezTo>
                    <a:pt x="66035" y="3830"/>
                    <a:pt x="66065" y="4412"/>
                    <a:pt x="65886" y="5069"/>
                  </a:cubicBezTo>
                  <a:cubicBezTo>
                    <a:pt x="65587" y="5965"/>
                    <a:pt x="65363" y="6876"/>
                    <a:pt x="65214" y="7802"/>
                  </a:cubicBezTo>
                  <a:cubicBezTo>
                    <a:pt x="65064" y="8728"/>
                    <a:pt x="64990" y="9639"/>
                    <a:pt x="64990" y="10535"/>
                  </a:cubicBezTo>
                  <a:moveTo>
                    <a:pt x="65617" y="78357"/>
                  </a:moveTo>
                  <a:cubicBezTo>
                    <a:pt x="65617" y="79074"/>
                    <a:pt x="65259" y="79626"/>
                    <a:pt x="64542" y="80015"/>
                  </a:cubicBezTo>
                  <a:cubicBezTo>
                    <a:pt x="63825" y="80403"/>
                    <a:pt x="62840" y="80597"/>
                    <a:pt x="61585" y="80597"/>
                  </a:cubicBezTo>
                  <a:cubicBezTo>
                    <a:pt x="58897" y="80597"/>
                    <a:pt x="56060" y="80612"/>
                    <a:pt x="53074" y="80642"/>
                  </a:cubicBezTo>
                  <a:cubicBezTo>
                    <a:pt x="50087" y="80672"/>
                    <a:pt x="47250" y="80687"/>
                    <a:pt x="44562" y="80687"/>
                  </a:cubicBezTo>
                  <a:cubicBezTo>
                    <a:pt x="41875" y="80746"/>
                    <a:pt x="39485" y="80776"/>
                    <a:pt x="37395" y="80776"/>
                  </a:cubicBezTo>
                  <a:cubicBezTo>
                    <a:pt x="35304" y="80776"/>
                    <a:pt x="33811" y="80776"/>
                    <a:pt x="32915" y="80776"/>
                  </a:cubicBezTo>
                  <a:cubicBezTo>
                    <a:pt x="32736" y="81851"/>
                    <a:pt x="32213" y="82807"/>
                    <a:pt x="31347" y="83643"/>
                  </a:cubicBezTo>
                  <a:cubicBezTo>
                    <a:pt x="30481" y="84479"/>
                    <a:pt x="29779" y="84898"/>
                    <a:pt x="29242" y="84898"/>
                  </a:cubicBezTo>
                  <a:cubicBezTo>
                    <a:pt x="28346" y="84898"/>
                    <a:pt x="27569" y="84435"/>
                    <a:pt x="26912" y="83509"/>
                  </a:cubicBezTo>
                  <a:cubicBezTo>
                    <a:pt x="26255" y="82583"/>
                    <a:pt x="25897" y="81284"/>
                    <a:pt x="25837" y="79611"/>
                  </a:cubicBezTo>
                  <a:lnTo>
                    <a:pt x="24404" y="61066"/>
                  </a:lnTo>
                  <a:cubicBezTo>
                    <a:pt x="24284" y="59871"/>
                    <a:pt x="23866" y="59065"/>
                    <a:pt x="23149" y="58647"/>
                  </a:cubicBezTo>
                  <a:cubicBezTo>
                    <a:pt x="22433" y="58228"/>
                    <a:pt x="21328" y="57870"/>
                    <a:pt x="19834" y="57571"/>
                  </a:cubicBezTo>
                  <a:cubicBezTo>
                    <a:pt x="19357" y="57512"/>
                    <a:pt x="19013" y="57288"/>
                    <a:pt x="18804" y="56899"/>
                  </a:cubicBezTo>
                  <a:cubicBezTo>
                    <a:pt x="18595" y="56511"/>
                    <a:pt x="18520" y="56108"/>
                    <a:pt x="18580" y="55690"/>
                  </a:cubicBezTo>
                  <a:cubicBezTo>
                    <a:pt x="18640" y="55272"/>
                    <a:pt x="18864" y="54898"/>
                    <a:pt x="19252" y="54570"/>
                  </a:cubicBezTo>
                  <a:cubicBezTo>
                    <a:pt x="19640" y="54242"/>
                    <a:pt x="20253" y="54047"/>
                    <a:pt x="21089" y="53988"/>
                  </a:cubicBezTo>
                  <a:cubicBezTo>
                    <a:pt x="22044" y="53988"/>
                    <a:pt x="23135" y="54032"/>
                    <a:pt x="24359" y="54122"/>
                  </a:cubicBezTo>
                  <a:cubicBezTo>
                    <a:pt x="25583" y="54212"/>
                    <a:pt x="26793" y="54316"/>
                    <a:pt x="27988" y="54436"/>
                  </a:cubicBezTo>
                  <a:cubicBezTo>
                    <a:pt x="29182" y="54555"/>
                    <a:pt x="30332" y="54674"/>
                    <a:pt x="31437" y="54794"/>
                  </a:cubicBezTo>
                  <a:cubicBezTo>
                    <a:pt x="32542" y="54913"/>
                    <a:pt x="33483" y="55003"/>
                    <a:pt x="34259" y="55063"/>
                  </a:cubicBezTo>
                  <a:cubicBezTo>
                    <a:pt x="34438" y="55063"/>
                    <a:pt x="35185" y="55063"/>
                    <a:pt x="36499" y="55063"/>
                  </a:cubicBezTo>
                  <a:cubicBezTo>
                    <a:pt x="37813" y="55063"/>
                    <a:pt x="39396" y="55063"/>
                    <a:pt x="41247" y="55063"/>
                  </a:cubicBezTo>
                  <a:cubicBezTo>
                    <a:pt x="43039" y="55063"/>
                    <a:pt x="44906" y="55033"/>
                    <a:pt x="46847" y="54973"/>
                  </a:cubicBezTo>
                  <a:cubicBezTo>
                    <a:pt x="48788" y="54913"/>
                    <a:pt x="50446" y="54824"/>
                    <a:pt x="51819" y="54704"/>
                  </a:cubicBezTo>
                  <a:cubicBezTo>
                    <a:pt x="52477" y="54704"/>
                    <a:pt x="53044" y="54674"/>
                    <a:pt x="53522" y="54615"/>
                  </a:cubicBezTo>
                  <a:cubicBezTo>
                    <a:pt x="54000" y="54555"/>
                    <a:pt x="54358" y="54495"/>
                    <a:pt x="54597" y="54436"/>
                  </a:cubicBezTo>
                  <a:cubicBezTo>
                    <a:pt x="54657" y="54436"/>
                    <a:pt x="54776" y="54391"/>
                    <a:pt x="54955" y="54301"/>
                  </a:cubicBezTo>
                  <a:cubicBezTo>
                    <a:pt x="55134" y="54212"/>
                    <a:pt x="55314" y="54137"/>
                    <a:pt x="55493" y="54077"/>
                  </a:cubicBezTo>
                  <a:cubicBezTo>
                    <a:pt x="55672" y="54018"/>
                    <a:pt x="55851" y="53958"/>
                    <a:pt x="56030" y="53898"/>
                  </a:cubicBezTo>
                  <a:cubicBezTo>
                    <a:pt x="56210" y="53838"/>
                    <a:pt x="56359" y="53808"/>
                    <a:pt x="56478" y="53808"/>
                  </a:cubicBezTo>
                  <a:cubicBezTo>
                    <a:pt x="57852" y="53808"/>
                    <a:pt x="59196" y="53823"/>
                    <a:pt x="60510" y="53853"/>
                  </a:cubicBezTo>
                  <a:cubicBezTo>
                    <a:pt x="61824" y="53883"/>
                    <a:pt x="63078" y="53988"/>
                    <a:pt x="64273" y="54167"/>
                  </a:cubicBezTo>
                  <a:cubicBezTo>
                    <a:pt x="65049" y="54346"/>
                    <a:pt x="65483" y="54824"/>
                    <a:pt x="65572" y="55600"/>
                  </a:cubicBezTo>
                  <a:cubicBezTo>
                    <a:pt x="65662" y="56377"/>
                    <a:pt x="65527" y="57094"/>
                    <a:pt x="65169" y="57751"/>
                  </a:cubicBezTo>
                  <a:cubicBezTo>
                    <a:pt x="64930" y="58228"/>
                    <a:pt x="64706" y="58706"/>
                    <a:pt x="64497" y="59184"/>
                  </a:cubicBezTo>
                  <a:cubicBezTo>
                    <a:pt x="64288" y="59662"/>
                    <a:pt x="64183" y="60140"/>
                    <a:pt x="64183" y="60618"/>
                  </a:cubicBezTo>
                  <a:lnTo>
                    <a:pt x="62212" y="76297"/>
                  </a:lnTo>
                  <a:cubicBezTo>
                    <a:pt x="62810" y="76356"/>
                    <a:pt x="63526" y="76565"/>
                    <a:pt x="64363" y="76924"/>
                  </a:cubicBezTo>
                  <a:cubicBezTo>
                    <a:pt x="65199" y="77282"/>
                    <a:pt x="65617" y="77760"/>
                    <a:pt x="65617" y="78357"/>
                  </a:cubicBezTo>
                  <a:moveTo>
                    <a:pt x="55762" y="59094"/>
                  </a:moveTo>
                  <a:lnTo>
                    <a:pt x="32736" y="59184"/>
                  </a:lnTo>
                  <a:lnTo>
                    <a:pt x="33094" y="76297"/>
                  </a:lnTo>
                  <a:lnTo>
                    <a:pt x="55582" y="76297"/>
                  </a:lnTo>
                  <a:lnTo>
                    <a:pt x="55762" y="59094"/>
                  </a:lnTo>
                  <a:moveTo>
                    <a:pt x="33990" y="11431"/>
                  </a:moveTo>
                  <a:cubicBezTo>
                    <a:pt x="32915" y="11550"/>
                    <a:pt x="31930" y="11640"/>
                    <a:pt x="31034" y="11699"/>
                  </a:cubicBezTo>
                  <a:cubicBezTo>
                    <a:pt x="30138" y="11759"/>
                    <a:pt x="29302" y="11789"/>
                    <a:pt x="28525" y="11789"/>
                  </a:cubicBezTo>
                  <a:cubicBezTo>
                    <a:pt x="27749" y="11849"/>
                    <a:pt x="27002" y="11864"/>
                    <a:pt x="26285" y="11834"/>
                  </a:cubicBezTo>
                  <a:cubicBezTo>
                    <a:pt x="25568" y="11804"/>
                    <a:pt x="24852" y="11729"/>
                    <a:pt x="24135" y="11610"/>
                  </a:cubicBezTo>
                  <a:cubicBezTo>
                    <a:pt x="23000" y="11490"/>
                    <a:pt x="21671" y="11012"/>
                    <a:pt x="20148" y="10176"/>
                  </a:cubicBezTo>
                  <a:cubicBezTo>
                    <a:pt x="18625" y="9340"/>
                    <a:pt x="17236" y="8354"/>
                    <a:pt x="15982" y="7220"/>
                  </a:cubicBezTo>
                  <a:cubicBezTo>
                    <a:pt x="14668" y="6145"/>
                    <a:pt x="14324" y="5263"/>
                    <a:pt x="14952" y="4577"/>
                  </a:cubicBezTo>
                  <a:cubicBezTo>
                    <a:pt x="15579" y="3890"/>
                    <a:pt x="16938" y="3785"/>
                    <a:pt x="19028" y="4263"/>
                  </a:cubicBezTo>
                  <a:cubicBezTo>
                    <a:pt x="21358" y="4801"/>
                    <a:pt x="23538" y="5159"/>
                    <a:pt x="25568" y="5338"/>
                  </a:cubicBezTo>
                  <a:cubicBezTo>
                    <a:pt x="27599" y="5517"/>
                    <a:pt x="30257" y="5607"/>
                    <a:pt x="33542" y="5607"/>
                  </a:cubicBezTo>
                  <a:cubicBezTo>
                    <a:pt x="35275" y="5667"/>
                    <a:pt x="36544" y="5980"/>
                    <a:pt x="37350" y="6548"/>
                  </a:cubicBezTo>
                  <a:cubicBezTo>
                    <a:pt x="38156" y="7115"/>
                    <a:pt x="38530" y="7757"/>
                    <a:pt x="38470" y="8474"/>
                  </a:cubicBezTo>
                  <a:cubicBezTo>
                    <a:pt x="38470" y="9191"/>
                    <a:pt x="38082" y="9848"/>
                    <a:pt x="37305" y="10445"/>
                  </a:cubicBezTo>
                  <a:cubicBezTo>
                    <a:pt x="36529" y="11042"/>
                    <a:pt x="35424" y="11371"/>
                    <a:pt x="33990" y="11431"/>
                  </a:cubicBezTo>
                  <a:moveTo>
                    <a:pt x="31840" y="34456"/>
                  </a:moveTo>
                  <a:cubicBezTo>
                    <a:pt x="32437" y="34815"/>
                    <a:pt x="33079" y="35173"/>
                    <a:pt x="33766" y="35531"/>
                  </a:cubicBezTo>
                  <a:cubicBezTo>
                    <a:pt x="34453" y="35890"/>
                    <a:pt x="35095" y="36248"/>
                    <a:pt x="35693" y="36606"/>
                  </a:cubicBezTo>
                  <a:cubicBezTo>
                    <a:pt x="36350" y="36905"/>
                    <a:pt x="36932" y="37189"/>
                    <a:pt x="37440" y="37458"/>
                  </a:cubicBezTo>
                  <a:cubicBezTo>
                    <a:pt x="37947" y="37726"/>
                    <a:pt x="38380" y="37891"/>
                    <a:pt x="38739" y="37950"/>
                  </a:cubicBezTo>
                  <a:cubicBezTo>
                    <a:pt x="39037" y="38130"/>
                    <a:pt x="39351" y="38249"/>
                    <a:pt x="39680" y="38309"/>
                  </a:cubicBezTo>
                  <a:cubicBezTo>
                    <a:pt x="40008" y="38368"/>
                    <a:pt x="40322" y="38428"/>
                    <a:pt x="40620" y="38488"/>
                  </a:cubicBezTo>
                  <a:cubicBezTo>
                    <a:pt x="40859" y="38548"/>
                    <a:pt x="41098" y="38578"/>
                    <a:pt x="41337" y="38578"/>
                  </a:cubicBezTo>
                  <a:cubicBezTo>
                    <a:pt x="41576" y="38578"/>
                    <a:pt x="41785" y="38578"/>
                    <a:pt x="41964" y="38578"/>
                  </a:cubicBezTo>
                  <a:cubicBezTo>
                    <a:pt x="42263" y="38637"/>
                    <a:pt x="42576" y="38727"/>
                    <a:pt x="42905" y="38846"/>
                  </a:cubicBezTo>
                  <a:cubicBezTo>
                    <a:pt x="43233" y="38966"/>
                    <a:pt x="43517" y="39115"/>
                    <a:pt x="43756" y="39294"/>
                  </a:cubicBezTo>
                  <a:cubicBezTo>
                    <a:pt x="44891" y="40250"/>
                    <a:pt x="46041" y="41385"/>
                    <a:pt x="47205" y="42699"/>
                  </a:cubicBezTo>
                  <a:cubicBezTo>
                    <a:pt x="48370" y="44013"/>
                    <a:pt x="49311" y="45178"/>
                    <a:pt x="50028" y="46193"/>
                  </a:cubicBezTo>
                  <a:cubicBezTo>
                    <a:pt x="50505" y="47029"/>
                    <a:pt x="50729" y="47836"/>
                    <a:pt x="50700" y="48612"/>
                  </a:cubicBezTo>
                  <a:cubicBezTo>
                    <a:pt x="50670" y="49388"/>
                    <a:pt x="50386" y="50016"/>
                    <a:pt x="49848" y="50493"/>
                  </a:cubicBezTo>
                  <a:cubicBezTo>
                    <a:pt x="49311" y="50912"/>
                    <a:pt x="48564" y="51046"/>
                    <a:pt x="47609" y="50897"/>
                  </a:cubicBezTo>
                  <a:cubicBezTo>
                    <a:pt x="46653" y="50747"/>
                    <a:pt x="45548" y="50135"/>
                    <a:pt x="44294" y="49060"/>
                  </a:cubicBezTo>
                  <a:cubicBezTo>
                    <a:pt x="43517" y="48522"/>
                    <a:pt x="42532" y="47791"/>
                    <a:pt x="41337" y="46865"/>
                  </a:cubicBezTo>
                  <a:cubicBezTo>
                    <a:pt x="40142" y="45939"/>
                    <a:pt x="38858" y="44939"/>
                    <a:pt x="37484" y="43864"/>
                  </a:cubicBezTo>
                  <a:cubicBezTo>
                    <a:pt x="36111" y="42848"/>
                    <a:pt x="34707" y="41818"/>
                    <a:pt x="33274" y="40773"/>
                  </a:cubicBezTo>
                  <a:cubicBezTo>
                    <a:pt x="31840" y="39727"/>
                    <a:pt x="30496" y="38787"/>
                    <a:pt x="29242" y="37950"/>
                  </a:cubicBezTo>
                  <a:cubicBezTo>
                    <a:pt x="25539" y="41056"/>
                    <a:pt x="21671" y="43923"/>
                    <a:pt x="17639" y="46551"/>
                  </a:cubicBezTo>
                  <a:cubicBezTo>
                    <a:pt x="13608" y="49179"/>
                    <a:pt x="9621" y="51121"/>
                    <a:pt x="5679" y="52375"/>
                  </a:cubicBezTo>
                  <a:cubicBezTo>
                    <a:pt x="4185" y="52913"/>
                    <a:pt x="3021" y="53196"/>
                    <a:pt x="2184" y="53226"/>
                  </a:cubicBezTo>
                  <a:cubicBezTo>
                    <a:pt x="1348" y="53256"/>
                    <a:pt x="781" y="53122"/>
                    <a:pt x="482" y="52823"/>
                  </a:cubicBezTo>
                  <a:cubicBezTo>
                    <a:pt x="124" y="52584"/>
                    <a:pt x="-11" y="52270"/>
                    <a:pt x="79" y="51882"/>
                  </a:cubicBezTo>
                  <a:cubicBezTo>
                    <a:pt x="169" y="51494"/>
                    <a:pt x="452" y="51151"/>
                    <a:pt x="930" y="50852"/>
                  </a:cubicBezTo>
                  <a:cubicBezTo>
                    <a:pt x="7381" y="47567"/>
                    <a:pt x="13473" y="43296"/>
                    <a:pt x="19207" y="38040"/>
                  </a:cubicBezTo>
                  <a:cubicBezTo>
                    <a:pt x="24941" y="32784"/>
                    <a:pt x="29720" y="27229"/>
                    <a:pt x="33542" y="21375"/>
                  </a:cubicBezTo>
                  <a:cubicBezTo>
                    <a:pt x="31512" y="21495"/>
                    <a:pt x="29555" y="21629"/>
                    <a:pt x="27674" y="21779"/>
                  </a:cubicBezTo>
                  <a:cubicBezTo>
                    <a:pt x="25792" y="21928"/>
                    <a:pt x="24225" y="22092"/>
                    <a:pt x="22970" y="22271"/>
                  </a:cubicBezTo>
                  <a:cubicBezTo>
                    <a:pt x="21895" y="22451"/>
                    <a:pt x="20820" y="22719"/>
                    <a:pt x="19745" y="23078"/>
                  </a:cubicBezTo>
                  <a:cubicBezTo>
                    <a:pt x="18670" y="23436"/>
                    <a:pt x="18043" y="23675"/>
                    <a:pt x="17863" y="23795"/>
                  </a:cubicBezTo>
                  <a:cubicBezTo>
                    <a:pt x="17206" y="24153"/>
                    <a:pt x="16519" y="24392"/>
                    <a:pt x="15803" y="24511"/>
                  </a:cubicBezTo>
                  <a:cubicBezTo>
                    <a:pt x="15086" y="24631"/>
                    <a:pt x="14011" y="24422"/>
                    <a:pt x="12577" y="23884"/>
                  </a:cubicBezTo>
                  <a:cubicBezTo>
                    <a:pt x="11801" y="23645"/>
                    <a:pt x="10890" y="23287"/>
                    <a:pt x="9845" y="22809"/>
                  </a:cubicBezTo>
                  <a:cubicBezTo>
                    <a:pt x="8800" y="22331"/>
                    <a:pt x="7680" y="21704"/>
                    <a:pt x="6485" y="20928"/>
                  </a:cubicBezTo>
                  <a:cubicBezTo>
                    <a:pt x="5051" y="19972"/>
                    <a:pt x="4469" y="19046"/>
                    <a:pt x="4738" y="18150"/>
                  </a:cubicBezTo>
                  <a:cubicBezTo>
                    <a:pt x="5007" y="17254"/>
                    <a:pt x="6097" y="16985"/>
                    <a:pt x="8008" y="17344"/>
                  </a:cubicBezTo>
                  <a:cubicBezTo>
                    <a:pt x="8785" y="17523"/>
                    <a:pt x="10188" y="17672"/>
                    <a:pt x="12219" y="17792"/>
                  </a:cubicBezTo>
                  <a:cubicBezTo>
                    <a:pt x="14250" y="17911"/>
                    <a:pt x="16161" y="17971"/>
                    <a:pt x="17953" y="17971"/>
                  </a:cubicBezTo>
                  <a:cubicBezTo>
                    <a:pt x="19387" y="17971"/>
                    <a:pt x="20745" y="17971"/>
                    <a:pt x="22030" y="17971"/>
                  </a:cubicBezTo>
                  <a:cubicBezTo>
                    <a:pt x="23314" y="17971"/>
                    <a:pt x="24523" y="17971"/>
                    <a:pt x="25658" y="17971"/>
                  </a:cubicBezTo>
                  <a:cubicBezTo>
                    <a:pt x="26793" y="17911"/>
                    <a:pt x="27823" y="17822"/>
                    <a:pt x="28749" y="17702"/>
                  </a:cubicBezTo>
                  <a:cubicBezTo>
                    <a:pt x="29675" y="17583"/>
                    <a:pt x="30556" y="17403"/>
                    <a:pt x="31392" y="17165"/>
                  </a:cubicBezTo>
                  <a:cubicBezTo>
                    <a:pt x="31571" y="17165"/>
                    <a:pt x="31810" y="17120"/>
                    <a:pt x="32109" y="17030"/>
                  </a:cubicBezTo>
                  <a:cubicBezTo>
                    <a:pt x="32407" y="16941"/>
                    <a:pt x="32646" y="16866"/>
                    <a:pt x="32826" y="16806"/>
                  </a:cubicBezTo>
                  <a:cubicBezTo>
                    <a:pt x="33005" y="16627"/>
                    <a:pt x="33229" y="16493"/>
                    <a:pt x="33498" y="16403"/>
                  </a:cubicBezTo>
                  <a:cubicBezTo>
                    <a:pt x="33766" y="16313"/>
                    <a:pt x="34080" y="16239"/>
                    <a:pt x="34438" y="16179"/>
                  </a:cubicBezTo>
                  <a:cubicBezTo>
                    <a:pt x="35872" y="16060"/>
                    <a:pt x="37305" y="16015"/>
                    <a:pt x="38739" y="16045"/>
                  </a:cubicBezTo>
                  <a:cubicBezTo>
                    <a:pt x="40172" y="16075"/>
                    <a:pt x="41427" y="16179"/>
                    <a:pt x="42502" y="16358"/>
                  </a:cubicBezTo>
                  <a:cubicBezTo>
                    <a:pt x="43398" y="16597"/>
                    <a:pt x="43890" y="17135"/>
                    <a:pt x="43980" y="17971"/>
                  </a:cubicBezTo>
                  <a:cubicBezTo>
                    <a:pt x="44070" y="18807"/>
                    <a:pt x="43965" y="19554"/>
                    <a:pt x="43666" y="20211"/>
                  </a:cubicBezTo>
                  <a:cubicBezTo>
                    <a:pt x="43487" y="20569"/>
                    <a:pt x="43308" y="20883"/>
                    <a:pt x="43129" y="21152"/>
                  </a:cubicBezTo>
                  <a:cubicBezTo>
                    <a:pt x="42950" y="21420"/>
                    <a:pt x="42741" y="21704"/>
                    <a:pt x="42502" y="22003"/>
                  </a:cubicBezTo>
                  <a:cubicBezTo>
                    <a:pt x="42323" y="22242"/>
                    <a:pt x="42113" y="22495"/>
                    <a:pt x="41875" y="22764"/>
                  </a:cubicBezTo>
                  <a:cubicBezTo>
                    <a:pt x="41636" y="23033"/>
                    <a:pt x="41397" y="23347"/>
                    <a:pt x="41158" y="23705"/>
                  </a:cubicBezTo>
                  <a:cubicBezTo>
                    <a:pt x="39903" y="25497"/>
                    <a:pt x="38500" y="27333"/>
                    <a:pt x="36947" y="29215"/>
                  </a:cubicBezTo>
                  <a:cubicBezTo>
                    <a:pt x="35394" y="31096"/>
                    <a:pt x="33692" y="32843"/>
                    <a:pt x="31840" y="34456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6" name="자유형: 도형 705">
              <a:extLst>
                <a:ext uri="{FF2B5EF4-FFF2-40B4-BE49-F238E27FC236}">
                  <a16:creationId xmlns:a16="http://schemas.microsoft.com/office/drawing/2014/main" id="{7FF2C3AA-3486-4ADF-B0C1-D77ECE16604D}"/>
                </a:ext>
              </a:extLst>
            </p:cNvPr>
            <p:cNvSpPr/>
            <p:nvPr/>
          </p:nvSpPr>
          <p:spPr>
            <a:xfrm>
              <a:off x="7443137" y="2724977"/>
              <a:ext cx="65159" cy="81449"/>
            </a:xfrm>
            <a:custGeom>
              <a:avLst/>
              <a:gdLst>
                <a:gd name="connsiteX0" fmla="*/ 64381 w 65159"/>
                <a:gd name="connsiteY0" fmla="*/ 10445 h 81448"/>
                <a:gd name="connsiteX1" fmla="*/ 64381 w 65159"/>
                <a:gd name="connsiteY1" fmla="*/ 64739 h 81448"/>
                <a:gd name="connsiteX2" fmla="*/ 63305 w 65159"/>
                <a:gd name="connsiteY2" fmla="*/ 80239 h 81448"/>
                <a:gd name="connsiteX3" fmla="*/ 59901 w 65159"/>
                <a:gd name="connsiteY3" fmla="*/ 86062 h 81448"/>
                <a:gd name="connsiteX4" fmla="*/ 58333 w 65159"/>
                <a:gd name="connsiteY4" fmla="*/ 84808 h 81448"/>
                <a:gd name="connsiteX5" fmla="*/ 57392 w 65159"/>
                <a:gd name="connsiteY5" fmla="*/ 81224 h 81448"/>
                <a:gd name="connsiteX6" fmla="*/ 56989 w 65159"/>
                <a:gd name="connsiteY6" fmla="*/ 76073 h 81448"/>
                <a:gd name="connsiteX7" fmla="*/ 56855 w 65159"/>
                <a:gd name="connsiteY7" fmla="*/ 70025 h 81448"/>
                <a:gd name="connsiteX8" fmla="*/ 56855 w 65159"/>
                <a:gd name="connsiteY8" fmla="*/ 12147 h 81448"/>
                <a:gd name="connsiteX9" fmla="*/ 56496 w 65159"/>
                <a:gd name="connsiteY9" fmla="*/ 8564 h 81448"/>
                <a:gd name="connsiteX10" fmla="*/ 54973 w 65159"/>
                <a:gd name="connsiteY10" fmla="*/ 6324 h 81448"/>
                <a:gd name="connsiteX11" fmla="*/ 51434 w 65159"/>
                <a:gd name="connsiteY11" fmla="*/ 4621 h 81448"/>
                <a:gd name="connsiteX12" fmla="*/ 47537 w 65159"/>
                <a:gd name="connsiteY12" fmla="*/ 3636 h 81448"/>
                <a:gd name="connsiteX13" fmla="*/ 46551 w 65159"/>
                <a:gd name="connsiteY13" fmla="*/ 2919 h 81448"/>
                <a:gd name="connsiteX14" fmla="*/ 46462 w 65159"/>
                <a:gd name="connsiteY14" fmla="*/ 1665 h 81448"/>
                <a:gd name="connsiteX15" fmla="*/ 47089 w 65159"/>
                <a:gd name="connsiteY15" fmla="*/ 545 h 81448"/>
                <a:gd name="connsiteX16" fmla="*/ 48612 w 65159"/>
                <a:gd name="connsiteY16" fmla="*/ 52 h 81448"/>
                <a:gd name="connsiteX17" fmla="*/ 56541 w 65159"/>
                <a:gd name="connsiteY17" fmla="*/ 724 h 81448"/>
                <a:gd name="connsiteX18" fmla="*/ 64291 w 65159"/>
                <a:gd name="connsiteY18" fmla="*/ 2292 h 81448"/>
                <a:gd name="connsiteX19" fmla="*/ 65232 w 65159"/>
                <a:gd name="connsiteY19" fmla="*/ 3322 h 81448"/>
                <a:gd name="connsiteX20" fmla="*/ 65366 w 65159"/>
                <a:gd name="connsiteY20" fmla="*/ 5069 h 81448"/>
                <a:gd name="connsiteX21" fmla="*/ 64605 w 65159"/>
                <a:gd name="connsiteY21" fmla="*/ 7757 h 81448"/>
                <a:gd name="connsiteX22" fmla="*/ 64381 w 65159"/>
                <a:gd name="connsiteY22" fmla="*/ 10445 h 81448"/>
                <a:gd name="connsiteX23" fmla="*/ 20838 w 65159"/>
                <a:gd name="connsiteY23" fmla="*/ 14925 h 81448"/>
                <a:gd name="connsiteX24" fmla="*/ 29125 w 65159"/>
                <a:gd name="connsiteY24" fmla="*/ 16403 h 81448"/>
                <a:gd name="connsiteX25" fmla="*/ 35710 w 65159"/>
                <a:gd name="connsiteY25" fmla="*/ 20480 h 81448"/>
                <a:gd name="connsiteX26" fmla="*/ 40056 w 65159"/>
                <a:gd name="connsiteY26" fmla="*/ 26796 h 81448"/>
                <a:gd name="connsiteX27" fmla="*/ 41624 w 65159"/>
                <a:gd name="connsiteY27" fmla="*/ 35083 h 81448"/>
                <a:gd name="connsiteX28" fmla="*/ 40056 w 65159"/>
                <a:gd name="connsiteY28" fmla="*/ 43371 h 81448"/>
                <a:gd name="connsiteX29" fmla="*/ 35710 w 65159"/>
                <a:gd name="connsiteY29" fmla="*/ 49777 h 81448"/>
                <a:gd name="connsiteX30" fmla="*/ 29125 w 65159"/>
                <a:gd name="connsiteY30" fmla="*/ 53898 h 81448"/>
                <a:gd name="connsiteX31" fmla="*/ 20838 w 65159"/>
                <a:gd name="connsiteY31" fmla="*/ 55332 h 81448"/>
                <a:gd name="connsiteX32" fmla="*/ 12461 w 65159"/>
                <a:gd name="connsiteY32" fmla="*/ 53853 h 81448"/>
                <a:gd name="connsiteX33" fmla="*/ 5876 w 65159"/>
                <a:gd name="connsiteY33" fmla="*/ 49687 h 81448"/>
                <a:gd name="connsiteX34" fmla="*/ 1575 w 65159"/>
                <a:gd name="connsiteY34" fmla="*/ 43281 h 81448"/>
                <a:gd name="connsiteX35" fmla="*/ 52 w 65159"/>
                <a:gd name="connsiteY35" fmla="*/ 35083 h 81448"/>
                <a:gd name="connsiteX36" fmla="*/ 1575 w 65159"/>
                <a:gd name="connsiteY36" fmla="*/ 26796 h 81448"/>
                <a:gd name="connsiteX37" fmla="*/ 5876 w 65159"/>
                <a:gd name="connsiteY37" fmla="*/ 20480 h 81448"/>
                <a:gd name="connsiteX38" fmla="*/ 12461 w 65159"/>
                <a:gd name="connsiteY38" fmla="*/ 16403 h 81448"/>
                <a:gd name="connsiteX39" fmla="*/ 20838 w 65159"/>
                <a:gd name="connsiteY39" fmla="*/ 14925 h 81448"/>
                <a:gd name="connsiteX40" fmla="*/ 20838 w 65159"/>
                <a:gd name="connsiteY40" fmla="*/ 20211 h 81448"/>
                <a:gd name="connsiteX41" fmla="*/ 11610 w 65159"/>
                <a:gd name="connsiteY41" fmla="*/ 24511 h 81448"/>
                <a:gd name="connsiteX42" fmla="*/ 8295 w 65159"/>
                <a:gd name="connsiteY42" fmla="*/ 34994 h 81448"/>
                <a:gd name="connsiteX43" fmla="*/ 9146 w 65159"/>
                <a:gd name="connsiteY43" fmla="*/ 40728 h 81448"/>
                <a:gd name="connsiteX44" fmla="*/ 11610 w 65159"/>
                <a:gd name="connsiteY44" fmla="*/ 45387 h 81448"/>
                <a:gd name="connsiteX45" fmla="*/ 15552 w 65159"/>
                <a:gd name="connsiteY45" fmla="*/ 48612 h 81448"/>
                <a:gd name="connsiteX46" fmla="*/ 20838 w 65159"/>
                <a:gd name="connsiteY46" fmla="*/ 49777 h 81448"/>
                <a:gd name="connsiteX47" fmla="*/ 30066 w 65159"/>
                <a:gd name="connsiteY47" fmla="*/ 45476 h 81448"/>
                <a:gd name="connsiteX48" fmla="*/ 33471 w 65159"/>
                <a:gd name="connsiteY48" fmla="*/ 34994 h 81448"/>
                <a:gd name="connsiteX49" fmla="*/ 30066 w 65159"/>
                <a:gd name="connsiteY49" fmla="*/ 24511 h 81448"/>
                <a:gd name="connsiteX50" fmla="*/ 20838 w 65159"/>
                <a:gd name="connsiteY50" fmla="*/ 20211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</a:cxnLst>
              <a:rect l="l" t="t" r="r" b="b"/>
              <a:pathLst>
                <a:path w="65159" h="81448">
                  <a:moveTo>
                    <a:pt x="64381" y="10445"/>
                  </a:moveTo>
                  <a:lnTo>
                    <a:pt x="64381" y="64739"/>
                  </a:lnTo>
                  <a:cubicBezTo>
                    <a:pt x="64500" y="71190"/>
                    <a:pt x="64142" y="76356"/>
                    <a:pt x="63305" y="80239"/>
                  </a:cubicBezTo>
                  <a:cubicBezTo>
                    <a:pt x="62469" y="84121"/>
                    <a:pt x="61334" y="86062"/>
                    <a:pt x="59901" y="86062"/>
                  </a:cubicBezTo>
                  <a:cubicBezTo>
                    <a:pt x="59244" y="86122"/>
                    <a:pt x="58721" y="85704"/>
                    <a:pt x="58333" y="84808"/>
                  </a:cubicBezTo>
                  <a:cubicBezTo>
                    <a:pt x="57945" y="83912"/>
                    <a:pt x="57631" y="82717"/>
                    <a:pt x="57392" y="81224"/>
                  </a:cubicBezTo>
                  <a:cubicBezTo>
                    <a:pt x="57213" y="79731"/>
                    <a:pt x="57079" y="78014"/>
                    <a:pt x="56989" y="76073"/>
                  </a:cubicBezTo>
                  <a:cubicBezTo>
                    <a:pt x="56899" y="74131"/>
                    <a:pt x="56855" y="72115"/>
                    <a:pt x="56855" y="70025"/>
                  </a:cubicBezTo>
                  <a:lnTo>
                    <a:pt x="56855" y="12147"/>
                  </a:lnTo>
                  <a:cubicBezTo>
                    <a:pt x="56855" y="10714"/>
                    <a:pt x="56735" y="9519"/>
                    <a:pt x="56496" y="8564"/>
                  </a:cubicBezTo>
                  <a:cubicBezTo>
                    <a:pt x="56257" y="7608"/>
                    <a:pt x="55750" y="6861"/>
                    <a:pt x="54973" y="6324"/>
                  </a:cubicBezTo>
                  <a:cubicBezTo>
                    <a:pt x="53958" y="5607"/>
                    <a:pt x="52778" y="5040"/>
                    <a:pt x="51434" y="4621"/>
                  </a:cubicBezTo>
                  <a:cubicBezTo>
                    <a:pt x="50090" y="4203"/>
                    <a:pt x="48791" y="3875"/>
                    <a:pt x="47537" y="3636"/>
                  </a:cubicBezTo>
                  <a:cubicBezTo>
                    <a:pt x="47059" y="3576"/>
                    <a:pt x="46731" y="3337"/>
                    <a:pt x="46551" y="2919"/>
                  </a:cubicBezTo>
                  <a:cubicBezTo>
                    <a:pt x="46372" y="2501"/>
                    <a:pt x="46342" y="2083"/>
                    <a:pt x="46462" y="1665"/>
                  </a:cubicBezTo>
                  <a:cubicBezTo>
                    <a:pt x="46521" y="1247"/>
                    <a:pt x="46731" y="873"/>
                    <a:pt x="47089" y="545"/>
                  </a:cubicBezTo>
                  <a:cubicBezTo>
                    <a:pt x="47447" y="216"/>
                    <a:pt x="47955" y="52"/>
                    <a:pt x="48612" y="52"/>
                  </a:cubicBezTo>
                  <a:cubicBezTo>
                    <a:pt x="50882" y="112"/>
                    <a:pt x="53525" y="336"/>
                    <a:pt x="56541" y="724"/>
                  </a:cubicBezTo>
                  <a:cubicBezTo>
                    <a:pt x="59557" y="1112"/>
                    <a:pt x="62141" y="1635"/>
                    <a:pt x="64291" y="2292"/>
                  </a:cubicBezTo>
                  <a:cubicBezTo>
                    <a:pt x="64649" y="2471"/>
                    <a:pt x="64963" y="2815"/>
                    <a:pt x="65232" y="3322"/>
                  </a:cubicBezTo>
                  <a:cubicBezTo>
                    <a:pt x="65500" y="3830"/>
                    <a:pt x="65545" y="4412"/>
                    <a:pt x="65366" y="5069"/>
                  </a:cubicBezTo>
                  <a:cubicBezTo>
                    <a:pt x="65008" y="5965"/>
                    <a:pt x="64754" y="6861"/>
                    <a:pt x="64605" y="7757"/>
                  </a:cubicBezTo>
                  <a:cubicBezTo>
                    <a:pt x="64455" y="8653"/>
                    <a:pt x="64381" y="9549"/>
                    <a:pt x="64381" y="10445"/>
                  </a:cubicBezTo>
                  <a:moveTo>
                    <a:pt x="20838" y="14925"/>
                  </a:moveTo>
                  <a:cubicBezTo>
                    <a:pt x="23824" y="14925"/>
                    <a:pt x="26587" y="15417"/>
                    <a:pt x="29125" y="16403"/>
                  </a:cubicBezTo>
                  <a:cubicBezTo>
                    <a:pt x="31664" y="17389"/>
                    <a:pt x="33859" y="18747"/>
                    <a:pt x="35710" y="20480"/>
                  </a:cubicBezTo>
                  <a:cubicBezTo>
                    <a:pt x="37562" y="22212"/>
                    <a:pt x="39011" y="24317"/>
                    <a:pt x="40056" y="26796"/>
                  </a:cubicBezTo>
                  <a:cubicBezTo>
                    <a:pt x="41101" y="29275"/>
                    <a:pt x="41624" y="32037"/>
                    <a:pt x="41624" y="35083"/>
                  </a:cubicBezTo>
                  <a:cubicBezTo>
                    <a:pt x="41624" y="38130"/>
                    <a:pt x="41101" y="40892"/>
                    <a:pt x="40056" y="43371"/>
                  </a:cubicBezTo>
                  <a:cubicBezTo>
                    <a:pt x="39011" y="45850"/>
                    <a:pt x="37562" y="47985"/>
                    <a:pt x="35710" y="49777"/>
                  </a:cubicBezTo>
                  <a:cubicBezTo>
                    <a:pt x="33859" y="51569"/>
                    <a:pt x="31664" y="52942"/>
                    <a:pt x="29125" y="53898"/>
                  </a:cubicBezTo>
                  <a:cubicBezTo>
                    <a:pt x="26587" y="54854"/>
                    <a:pt x="23824" y="55332"/>
                    <a:pt x="20838" y="55332"/>
                  </a:cubicBezTo>
                  <a:cubicBezTo>
                    <a:pt x="17792" y="55332"/>
                    <a:pt x="14999" y="54839"/>
                    <a:pt x="12461" y="53853"/>
                  </a:cubicBezTo>
                  <a:cubicBezTo>
                    <a:pt x="9922" y="52868"/>
                    <a:pt x="7727" y="51479"/>
                    <a:pt x="5876" y="49687"/>
                  </a:cubicBezTo>
                  <a:cubicBezTo>
                    <a:pt x="4024" y="47895"/>
                    <a:pt x="2591" y="45760"/>
                    <a:pt x="1575" y="43281"/>
                  </a:cubicBezTo>
                  <a:cubicBezTo>
                    <a:pt x="560" y="40802"/>
                    <a:pt x="52" y="38070"/>
                    <a:pt x="52" y="35083"/>
                  </a:cubicBezTo>
                  <a:cubicBezTo>
                    <a:pt x="52" y="32037"/>
                    <a:pt x="560" y="29275"/>
                    <a:pt x="1575" y="26796"/>
                  </a:cubicBezTo>
                  <a:cubicBezTo>
                    <a:pt x="2591" y="24317"/>
                    <a:pt x="4024" y="22212"/>
                    <a:pt x="5876" y="20480"/>
                  </a:cubicBezTo>
                  <a:cubicBezTo>
                    <a:pt x="7727" y="18747"/>
                    <a:pt x="9922" y="17389"/>
                    <a:pt x="12461" y="16403"/>
                  </a:cubicBezTo>
                  <a:cubicBezTo>
                    <a:pt x="14999" y="15417"/>
                    <a:pt x="17792" y="14925"/>
                    <a:pt x="20838" y="14925"/>
                  </a:cubicBezTo>
                  <a:moveTo>
                    <a:pt x="20838" y="20211"/>
                  </a:moveTo>
                  <a:cubicBezTo>
                    <a:pt x="16896" y="20211"/>
                    <a:pt x="13820" y="21644"/>
                    <a:pt x="11610" y="24511"/>
                  </a:cubicBezTo>
                  <a:cubicBezTo>
                    <a:pt x="9400" y="27378"/>
                    <a:pt x="8295" y="30872"/>
                    <a:pt x="8295" y="34994"/>
                  </a:cubicBezTo>
                  <a:cubicBezTo>
                    <a:pt x="8295" y="37025"/>
                    <a:pt x="8578" y="38936"/>
                    <a:pt x="9146" y="40728"/>
                  </a:cubicBezTo>
                  <a:cubicBezTo>
                    <a:pt x="9713" y="42520"/>
                    <a:pt x="10535" y="44073"/>
                    <a:pt x="11610" y="45387"/>
                  </a:cubicBezTo>
                  <a:cubicBezTo>
                    <a:pt x="12685" y="46760"/>
                    <a:pt x="13999" y="47836"/>
                    <a:pt x="15552" y="48612"/>
                  </a:cubicBezTo>
                  <a:cubicBezTo>
                    <a:pt x="17105" y="49388"/>
                    <a:pt x="18867" y="49777"/>
                    <a:pt x="20838" y="49777"/>
                  </a:cubicBezTo>
                  <a:cubicBezTo>
                    <a:pt x="24720" y="49777"/>
                    <a:pt x="27796" y="48343"/>
                    <a:pt x="30066" y="45476"/>
                  </a:cubicBezTo>
                  <a:cubicBezTo>
                    <a:pt x="32336" y="42609"/>
                    <a:pt x="33471" y="39115"/>
                    <a:pt x="33471" y="34994"/>
                  </a:cubicBezTo>
                  <a:cubicBezTo>
                    <a:pt x="33471" y="30872"/>
                    <a:pt x="32336" y="27378"/>
                    <a:pt x="30066" y="24511"/>
                  </a:cubicBezTo>
                  <a:cubicBezTo>
                    <a:pt x="27796" y="21644"/>
                    <a:pt x="24720" y="20211"/>
                    <a:pt x="20838" y="2021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7" name="자유형: 도형 706">
              <a:extLst>
                <a:ext uri="{FF2B5EF4-FFF2-40B4-BE49-F238E27FC236}">
                  <a16:creationId xmlns:a16="http://schemas.microsoft.com/office/drawing/2014/main" id="{F2FBDEF8-BB08-47BC-91AD-A3A1771B9DF1}"/>
                </a:ext>
              </a:extLst>
            </p:cNvPr>
            <p:cNvSpPr/>
            <p:nvPr/>
          </p:nvSpPr>
          <p:spPr>
            <a:xfrm>
              <a:off x="7201462" y="2724977"/>
              <a:ext cx="65159" cy="81449"/>
            </a:xfrm>
            <a:custGeom>
              <a:avLst/>
              <a:gdLst>
                <a:gd name="connsiteX0" fmla="*/ 19942 w 65159"/>
                <a:gd name="connsiteY0" fmla="*/ 7847 h 81448"/>
                <a:gd name="connsiteX1" fmla="*/ 33202 w 65159"/>
                <a:gd name="connsiteY1" fmla="*/ 11923 h 81448"/>
                <a:gd name="connsiteX2" fmla="*/ 39653 w 65159"/>
                <a:gd name="connsiteY2" fmla="*/ 22988 h 81448"/>
                <a:gd name="connsiteX3" fmla="*/ 40997 w 65159"/>
                <a:gd name="connsiteY3" fmla="*/ 23033 h 81448"/>
                <a:gd name="connsiteX4" fmla="*/ 42520 w 65159"/>
                <a:gd name="connsiteY4" fmla="*/ 23078 h 81448"/>
                <a:gd name="connsiteX5" fmla="*/ 43953 w 65159"/>
                <a:gd name="connsiteY5" fmla="*/ 23078 h 81448"/>
                <a:gd name="connsiteX6" fmla="*/ 45387 w 65159"/>
                <a:gd name="connsiteY6" fmla="*/ 23078 h 81448"/>
                <a:gd name="connsiteX7" fmla="*/ 49777 w 65159"/>
                <a:gd name="connsiteY7" fmla="*/ 23033 h 81448"/>
                <a:gd name="connsiteX8" fmla="*/ 55152 w 65159"/>
                <a:gd name="connsiteY8" fmla="*/ 22899 h 81448"/>
                <a:gd name="connsiteX9" fmla="*/ 55152 w 65159"/>
                <a:gd name="connsiteY9" fmla="*/ 12147 h 81448"/>
                <a:gd name="connsiteX10" fmla="*/ 54794 w 65159"/>
                <a:gd name="connsiteY10" fmla="*/ 8564 h 81448"/>
                <a:gd name="connsiteX11" fmla="*/ 53271 w 65159"/>
                <a:gd name="connsiteY11" fmla="*/ 6324 h 81448"/>
                <a:gd name="connsiteX12" fmla="*/ 49732 w 65159"/>
                <a:gd name="connsiteY12" fmla="*/ 4621 h 81448"/>
                <a:gd name="connsiteX13" fmla="*/ 45835 w 65159"/>
                <a:gd name="connsiteY13" fmla="*/ 3636 h 81448"/>
                <a:gd name="connsiteX14" fmla="*/ 44849 w 65159"/>
                <a:gd name="connsiteY14" fmla="*/ 2919 h 81448"/>
                <a:gd name="connsiteX15" fmla="*/ 44759 w 65159"/>
                <a:gd name="connsiteY15" fmla="*/ 1665 h 81448"/>
                <a:gd name="connsiteX16" fmla="*/ 45387 w 65159"/>
                <a:gd name="connsiteY16" fmla="*/ 545 h 81448"/>
                <a:gd name="connsiteX17" fmla="*/ 46910 w 65159"/>
                <a:gd name="connsiteY17" fmla="*/ 52 h 81448"/>
                <a:gd name="connsiteX18" fmla="*/ 54884 w 65159"/>
                <a:gd name="connsiteY18" fmla="*/ 724 h 81448"/>
                <a:gd name="connsiteX19" fmla="*/ 62678 w 65159"/>
                <a:gd name="connsiteY19" fmla="*/ 2292 h 81448"/>
                <a:gd name="connsiteX20" fmla="*/ 63574 w 65159"/>
                <a:gd name="connsiteY20" fmla="*/ 3322 h 81448"/>
                <a:gd name="connsiteX21" fmla="*/ 63664 w 65159"/>
                <a:gd name="connsiteY21" fmla="*/ 5069 h 81448"/>
                <a:gd name="connsiteX22" fmla="*/ 62992 w 65159"/>
                <a:gd name="connsiteY22" fmla="*/ 7802 h 81448"/>
                <a:gd name="connsiteX23" fmla="*/ 62678 w 65159"/>
                <a:gd name="connsiteY23" fmla="*/ 10535 h 81448"/>
                <a:gd name="connsiteX24" fmla="*/ 62678 w 65159"/>
                <a:gd name="connsiteY24" fmla="*/ 31320 h 81448"/>
                <a:gd name="connsiteX25" fmla="*/ 61245 w 65159"/>
                <a:gd name="connsiteY25" fmla="*/ 42699 h 81448"/>
                <a:gd name="connsiteX26" fmla="*/ 58199 w 65159"/>
                <a:gd name="connsiteY26" fmla="*/ 47089 h 81448"/>
                <a:gd name="connsiteX27" fmla="*/ 55869 w 65159"/>
                <a:gd name="connsiteY27" fmla="*/ 43864 h 81448"/>
                <a:gd name="connsiteX28" fmla="*/ 55152 w 65159"/>
                <a:gd name="connsiteY28" fmla="*/ 35621 h 81448"/>
                <a:gd name="connsiteX29" fmla="*/ 55152 w 65159"/>
                <a:gd name="connsiteY29" fmla="*/ 27020 h 81448"/>
                <a:gd name="connsiteX30" fmla="*/ 53360 w 65159"/>
                <a:gd name="connsiteY30" fmla="*/ 27065 h 81448"/>
                <a:gd name="connsiteX31" fmla="*/ 52375 w 65159"/>
                <a:gd name="connsiteY31" fmla="*/ 27109 h 81448"/>
                <a:gd name="connsiteX32" fmla="*/ 50046 w 65159"/>
                <a:gd name="connsiteY32" fmla="*/ 27602 h 81448"/>
                <a:gd name="connsiteX33" fmla="*/ 47358 w 65159"/>
                <a:gd name="connsiteY33" fmla="*/ 28453 h 81448"/>
                <a:gd name="connsiteX34" fmla="*/ 44132 w 65159"/>
                <a:gd name="connsiteY34" fmla="*/ 29260 h 81448"/>
                <a:gd name="connsiteX35" fmla="*/ 41534 w 65159"/>
                <a:gd name="connsiteY35" fmla="*/ 28722 h 81448"/>
                <a:gd name="connsiteX36" fmla="*/ 41131 w 65159"/>
                <a:gd name="connsiteY36" fmla="*/ 28633 h 81448"/>
                <a:gd name="connsiteX37" fmla="*/ 40638 w 65159"/>
                <a:gd name="connsiteY37" fmla="*/ 28453 h 81448"/>
                <a:gd name="connsiteX38" fmla="*/ 40145 w 65159"/>
                <a:gd name="connsiteY38" fmla="*/ 28364 h 81448"/>
                <a:gd name="connsiteX39" fmla="*/ 39742 w 65159"/>
                <a:gd name="connsiteY39" fmla="*/ 28095 h 81448"/>
                <a:gd name="connsiteX40" fmla="*/ 33471 w 65159"/>
                <a:gd name="connsiteY40" fmla="*/ 39563 h 81448"/>
                <a:gd name="connsiteX41" fmla="*/ 19942 w 65159"/>
                <a:gd name="connsiteY41" fmla="*/ 43864 h 81448"/>
                <a:gd name="connsiteX42" fmla="*/ 11923 w 65159"/>
                <a:gd name="connsiteY42" fmla="*/ 42564 h 81448"/>
                <a:gd name="connsiteX43" fmla="*/ 5607 w 65159"/>
                <a:gd name="connsiteY43" fmla="*/ 38936 h 81448"/>
                <a:gd name="connsiteX44" fmla="*/ 1530 w 65159"/>
                <a:gd name="connsiteY44" fmla="*/ 33247 h 81448"/>
                <a:gd name="connsiteX45" fmla="*/ 52 w 65159"/>
                <a:gd name="connsiteY45" fmla="*/ 25855 h 81448"/>
                <a:gd name="connsiteX46" fmla="*/ 1530 w 65159"/>
                <a:gd name="connsiteY46" fmla="*/ 18419 h 81448"/>
                <a:gd name="connsiteX47" fmla="*/ 5607 w 65159"/>
                <a:gd name="connsiteY47" fmla="*/ 12774 h 81448"/>
                <a:gd name="connsiteX48" fmla="*/ 11923 w 65159"/>
                <a:gd name="connsiteY48" fmla="*/ 9146 h 81448"/>
                <a:gd name="connsiteX49" fmla="*/ 19942 w 65159"/>
                <a:gd name="connsiteY49" fmla="*/ 7847 h 81448"/>
                <a:gd name="connsiteX50" fmla="*/ 19942 w 65159"/>
                <a:gd name="connsiteY50" fmla="*/ 12864 h 81448"/>
                <a:gd name="connsiteX51" fmla="*/ 11072 w 65159"/>
                <a:gd name="connsiteY51" fmla="*/ 16537 h 81448"/>
                <a:gd name="connsiteX52" fmla="*/ 7847 w 65159"/>
                <a:gd name="connsiteY52" fmla="*/ 25766 h 81448"/>
                <a:gd name="connsiteX53" fmla="*/ 11072 w 65159"/>
                <a:gd name="connsiteY53" fmla="*/ 34949 h 81448"/>
                <a:gd name="connsiteX54" fmla="*/ 19942 w 65159"/>
                <a:gd name="connsiteY54" fmla="*/ 38667 h 81448"/>
                <a:gd name="connsiteX55" fmla="*/ 28767 w 65159"/>
                <a:gd name="connsiteY55" fmla="*/ 34949 h 81448"/>
                <a:gd name="connsiteX56" fmla="*/ 32037 w 65159"/>
                <a:gd name="connsiteY56" fmla="*/ 25766 h 81448"/>
                <a:gd name="connsiteX57" fmla="*/ 28767 w 65159"/>
                <a:gd name="connsiteY57" fmla="*/ 16537 h 81448"/>
                <a:gd name="connsiteX58" fmla="*/ 19942 w 65159"/>
                <a:gd name="connsiteY58" fmla="*/ 12864 h 81448"/>
                <a:gd name="connsiteX59" fmla="*/ 31410 w 65159"/>
                <a:gd name="connsiteY59" fmla="*/ 76207 h 81448"/>
                <a:gd name="connsiteX60" fmla="*/ 31410 w 65159"/>
                <a:gd name="connsiteY60" fmla="*/ 64649 h 81448"/>
                <a:gd name="connsiteX61" fmla="*/ 19942 w 65159"/>
                <a:gd name="connsiteY61" fmla="*/ 64828 h 81448"/>
                <a:gd name="connsiteX62" fmla="*/ 19942 w 65159"/>
                <a:gd name="connsiteY62" fmla="*/ 76386 h 81448"/>
                <a:gd name="connsiteX63" fmla="*/ 31410 w 65159"/>
                <a:gd name="connsiteY63" fmla="*/ 76207 h 81448"/>
                <a:gd name="connsiteX64" fmla="*/ 38488 w 65159"/>
                <a:gd name="connsiteY64" fmla="*/ 74773 h 81448"/>
                <a:gd name="connsiteX65" fmla="*/ 38398 w 65159"/>
                <a:gd name="connsiteY65" fmla="*/ 76610 h 81448"/>
                <a:gd name="connsiteX66" fmla="*/ 38130 w 65159"/>
                <a:gd name="connsiteY66" fmla="*/ 78268 h 81448"/>
                <a:gd name="connsiteX67" fmla="*/ 46731 w 65159"/>
                <a:gd name="connsiteY67" fmla="*/ 67830 h 81448"/>
                <a:gd name="connsiteX68" fmla="*/ 51927 w 65159"/>
                <a:gd name="connsiteY68" fmla="*/ 56048 h 81448"/>
                <a:gd name="connsiteX69" fmla="*/ 51658 w 65159"/>
                <a:gd name="connsiteY69" fmla="*/ 53226 h 81448"/>
                <a:gd name="connsiteX70" fmla="*/ 48791 w 65159"/>
                <a:gd name="connsiteY70" fmla="*/ 51210 h 81448"/>
                <a:gd name="connsiteX71" fmla="*/ 47044 w 65159"/>
                <a:gd name="connsiteY71" fmla="*/ 48791 h 81448"/>
                <a:gd name="connsiteX72" fmla="*/ 50314 w 65159"/>
                <a:gd name="connsiteY72" fmla="*/ 47716 h 81448"/>
                <a:gd name="connsiteX73" fmla="*/ 54884 w 65159"/>
                <a:gd name="connsiteY73" fmla="*/ 48612 h 81448"/>
                <a:gd name="connsiteX74" fmla="*/ 60259 w 65159"/>
                <a:gd name="connsiteY74" fmla="*/ 50314 h 81448"/>
                <a:gd name="connsiteX75" fmla="*/ 61558 w 65159"/>
                <a:gd name="connsiteY75" fmla="*/ 51569 h 81448"/>
                <a:gd name="connsiteX76" fmla="*/ 61782 w 65159"/>
                <a:gd name="connsiteY76" fmla="*/ 53002 h 81448"/>
                <a:gd name="connsiteX77" fmla="*/ 61334 w 65159"/>
                <a:gd name="connsiteY77" fmla="*/ 54525 h 81448"/>
                <a:gd name="connsiteX78" fmla="*/ 60618 w 65159"/>
                <a:gd name="connsiteY78" fmla="*/ 56227 h 81448"/>
                <a:gd name="connsiteX79" fmla="*/ 58512 w 65159"/>
                <a:gd name="connsiteY79" fmla="*/ 60797 h 81448"/>
                <a:gd name="connsiteX80" fmla="*/ 55780 w 65159"/>
                <a:gd name="connsiteY80" fmla="*/ 65187 h 81448"/>
                <a:gd name="connsiteX81" fmla="*/ 57347 w 65159"/>
                <a:gd name="connsiteY81" fmla="*/ 66486 h 81448"/>
                <a:gd name="connsiteX82" fmla="*/ 59005 w 65159"/>
                <a:gd name="connsiteY82" fmla="*/ 67785 h 81448"/>
                <a:gd name="connsiteX83" fmla="*/ 60483 w 65159"/>
                <a:gd name="connsiteY83" fmla="*/ 68905 h 81448"/>
                <a:gd name="connsiteX84" fmla="*/ 61514 w 65159"/>
                <a:gd name="connsiteY84" fmla="*/ 69577 h 81448"/>
                <a:gd name="connsiteX85" fmla="*/ 62633 w 65159"/>
                <a:gd name="connsiteY85" fmla="*/ 70025 h 81448"/>
                <a:gd name="connsiteX86" fmla="*/ 63485 w 65159"/>
                <a:gd name="connsiteY86" fmla="*/ 70294 h 81448"/>
                <a:gd name="connsiteX87" fmla="*/ 64112 w 65159"/>
                <a:gd name="connsiteY87" fmla="*/ 70339 h 81448"/>
                <a:gd name="connsiteX88" fmla="*/ 64649 w 65159"/>
                <a:gd name="connsiteY88" fmla="*/ 70383 h 81448"/>
                <a:gd name="connsiteX89" fmla="*/ 65366 w 65159"/>
                <a:gd name="connsiteY89" fmla="*/ 70697 h 81448"/>
                <a:gd name="connsiteX90" fmla="*/ 66441 w 65159"/>
                <a:gd name="connsiteY90" fmla="*/ 71458 h 81448"/>
                <a:gd name="connsiteX91" fmla="*/ 69263 w 65159"/>
                <a:gd name="connsiteY91" fmla="*/ 75177 h 81448"/>
                <a:gd name="connsiteX92" fmla="*/ 71100 w 65159"/>
                <a:gd name="connsiteY92" fmla="*/ 78357 h 81448"/>
                <a:gd name="connsiteX93" fmla="*/ 71458 w 65159"/>
                <a:gd name="connsiteY93" fmla="*/ 81179 h 81448"/>
                <a:gd name="connsiteX94" fmla="*/ 70383 w 65159"/>
                <a:gd name="connsiteY94" fmla="*/ 82747 h 81448"/>
                <a:gd name="connsiteX95" fmla="*/ 68367 w 65159"/>
                <a:gd name="connsiteY95" fmla="*/ 82658 h 81448"/>
                <a:gd name="connsiteX96" fmla="*/ 65814 w 65159"/>
                <a:gd name="connsiteY96" fmla="*/ 80687 h 81448"/>
                <a:gd name="connsiteX97" fmla="*/ 63305 w 65159"/>
                <a:gd name="connsiteY97" fmla="*/ 78178 h 81448"/>
                <a:gd name="connsiteX98" fmla="*/ 60080 w 65159"/>
                <a:gd name="connsiteY98" fmla="*/ 75042 h 81448"/>
                <a:gd name="connsiteX99" fmla="*/ 56675 w 65159"/>
                <a:gd name="connsiteY99" fmla="*/ 71951 h 81448"/>
                <a:gd name="connsiteX100" fmla="*/ 53719 w 65159"/>
                <a:gd name="connsiteY100" fmla="*/ 69487 h 81448"/>
                <a:gd name="connsiteX101" fmla="*/ 46865 w 65159"/>
                <a:gd name="connsiteY101" fmla="*/ 77282 h 81448"/>
                <a:gd name="connsiteX102" fmla="*/ 39473 w 65159"/>
                <a:gd name="connsiteY102" fmla="*/ 83374 h 81448"/>
                <a:gd name="connsiteX103" fmla="*/ 36382 w 65159"/>
                <a:gd name="connsiteY103" fmla="*/ 84763 h 81448"/>
                <a:gd name="connsiteX104" fmla="*/ 34904 w 65159"/>
                <a:gd name="connsiteY104" fmla="*/ 83733 h 81448"/>
                <a:gd name="connsiteX105" fmla="*/ 34456 w 65159"/>
                <a:gd name="connsiteY105" fmla="*/ 83867 h 81448"/>
                <a:gd name="connsiteX106" fmla="*/ 34008 w 65159"/>
                <a:gd name="connsiteY106" fmla="*/ 83912 h 81448"/>
                <a:gd name="connsiteX107" fmla="*/ 31813 w 65159"/>
                <a:gd name="connsiteY107" fmla="*/ 82747 h 81448"/>
                <a:gd name="connsiteX108" fmla="*/ 31141 w 65159"/>
                <a:gd name="connsiteY108" fmla="*/ 80776 h 81448"/>
                <a:gd name="connsiteX109" fmla="*/ 20121 w 65159"/>
                <a:gd name="connsiteY109" fmla="*/ 80955 h 81448"/>
                <a:gd name="connsiteX110" fmla="*/ 18822 w 65159"/>
                <a:gd name="connsiteY110" fmla="*/ 83419 h 81448"/>
                <a:gd name="connsiteX111" fmla="*/ 16179 w 65159"/>
                <a:gd name="connsiteY111" fmla="*/ 85077 h 81448"/>
                <a:gd name="connsiteX112" fmla="*/ 13760 w 65159"/>
                <a:gd name="connsiteY112" fmla="*/ 83240 h 81448"/>
                <a:gd name="connsiteX113" fmla="*/ 12864 w 65159"/>
                <a:gd name="connsiteY113" fmla="*/ 77013 h 81448"/>
                <a:gd name="connsiteX114" fmla="*/ 12864 w 65159"/>
                <a:gd name="connsiteY114" fmla="*/ 59811 h 81448"/>
                <a:gd name="connsiteX115" fmla="*/ 12550 w 65159"/>
                <a:gd name="connsiteY115" fmla="*/ 57975 h 81448"/>
                <a:gd name="connsiteX116" fmla="*/ 11699 w 65159"/>
                <a:gd name="connsiteY116" fmla="*/ 56227 h 81448"/>
                <a:gd name="connsiteX117" fmla="*/ 9997 w 65159"/>
                <a:gd name="connsiteY117" fmla="*/ 55063 h 81448"/>
                <a:gd name="connsiteX118" fmla="*/ 7847 w 65159"/>
                <a:gd name="connsiteY118" fmla="*/ 54346 h 81448"/>
                <a:gd name="connsiteX119" fmla="*/ 6906 w 65159"/>
                <a:gd name="connsiteY119" fmla="*/ 52644 h 81448"/>
                <a:gd name="connsiteX120" fmla="*/ 8653 w 65159"/>
                <a:gd name="connsiteY120" fmla="*/ 51121 h 81448"/>
                <a:gd name="connsiteX121" fmla="*/ 13850 w 65159"/>
                <a:gd name="connsiteY121" fmla="*/ 51389 h 81448"/>
                <a:gd name="connsiteX122" fmla="*/ 19315 w 65159"/>
                <a:gd name="connsiteY122" fmla="*/ 52285 h 81448"/>
                <a:gd name="connsiteX123" fmla="*/ 20211 w 65159"/>
                <a:gd name="connsiteY123" fmla="*/ 53360 h 81448"/>
                <a:gd name="connsiteX124" fmla="*/ 20300 w 65159"/>
                <a:gd name="connsiteY124" fmla="*/ 54973 h 81448"/>
                <a:gd name="connsiteX125" fmla="*/ 20166 w 65159"/>
                <a:gd name="connsiteY125" fmla="*/ 56675 h 81448"/>
                <a:gd name="connsiteX126" fmla="*/ 20121 w 65159"/>
                <a:gd name="connsiteY126" fmla="*/ 58736 h 81448"/>
                <a:gd name="connsiteX127" fmla="*/ 20121 w 65159"/>
                <a:gd name="connsiteY127" fmla="*/ 60259 h 81448"/>
                <a:gd name="connsiteX128" fmla="*/ 31410 w 65159"/>
                <a:gd name="connsiteY128" fmla="*/ 60080 h 81448"/>
                <a:gd name="connsiteX129" fmla="*/ 31410 w 65159"/>
                <a:gd name="connsiteY129" fmla="*/ 56675 h 81448"/>
                <a:gd name="connsiteX130" fmla="*/ 31186 w 65159"/>
                <a:gd name="connsiteY130" fmla="*/ 54928 h 81448"/>
                <a:gd name="connsiteX131" fmla="*/ 30424 w 65159"/>
                <a:gd name="connsiteY131" fmla="*/ 53271 h 81448"/>
                <a:gd name="connsiteX132" fmla="*/ 28633 w 65159"/>
                <a:gd name="connsiteY132" fmla="*/ 52106 h 81448"/>
                <a:gd name="connsiteX133" fmla="*/ 26124 w 65159"/>
                <a:gd name="connsiteY133" fmla="*/ 51389 h 81448"/>
                <a:gd name="connsiteX134" fmla="*/ 25318 w 65159"/>
                <a:gd name="connsiteY134" fmla="*/ 49642 h 81448"/>
                <a:gd name="connsiteX135" fmla="*/ 27109 w 65159"/>
                <a:gd name="connsiteY135" fmla="*/ 48074 h 81448"/>
                <a:gd name="connsiteX136" fmla="*/ 32306 w 65159"/>
                <a:gd name="connsiteY136" fmla="*/ 48388 h 81448"/>
                <a:gd name="connsiteX137" fmla="*/ 37771 w 65159"/>
                <a:gd name="connsiteY137" fmla="*/ 49329 h 81448"/>
                <a:gd name="connsiteX138" fmla="*/ 38712 w 65159"/>
                <a:gd name="connsiteY138" fmla="*/ 50404 h 81448"/>
                <a:gd name="connsiteX139" fmla="*/ 38757 w 65159"/>
                <a:gd name="connsiteY139" fmla="*/ 52106 h 81448"/>
                <a:gd name="connsiteX140" fmla="*/ 38533 w 65159"/>
                <a:gd name="connsiteY140" fmla="*/ 53808 h 81448"/>
                <a:gd name="connsiteX141" fmla="*/ 38488 w 65159"/>
                <a:gd name="connsiteY141" fmla="*/ 56138 h 81448"/>
                <a:gd name="connsiteX142" fmla="*/ 38488 w 65159"/>
                <a:gd name="connsiteY142" fmla="*/ 74773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</a:cxnLst>
              <a:rect l="l" t="t" r="r" b="b"/>
              <a:pathLst>
                <a:path w="65159" h="81448">
                  <a:moveTo>
                    <a:pt x="19942" y="7847"/>
                  </a:moveTo>
                  <a:cubicBezTo>
                    <a:pt x="25198" y="7847"/>
                    <a:pt x="29618" y="9206"/>
                    <a:pt x="33202" y="11923"/>
                  </a:cubicBezTo>
                  <a:cubicBezTo>
                    <a:pt x="36786" y="14641"/>
                    <a:pt x="38936" y="18329"/>
                    <a:pt x="39653" y="22988"/>
                  </a:cubicBezTo>
                  <a:cubicBezTo>
                    <a:pt x="40071" y="22988"/>
                    <a:pt x="40519" y="23003"/>
                    <a:pt x="40997" y="23033"/>
                  </a:cubicBezTo>
                  <a:cubicBezTo>
                    <a:pt x="41474" y="23063"/>
                    <a:pt x="41982" y="23078"/>
                    <a:pt x="42520" y="23078"/>
                  </a:cubicBezTo>
                  <a:cubicBezTo>
                    <a:pt x="42997" y="23078"/>
                    <a:pt x="43475" y="23078"/>
                    <a:pt x="43953" y="23078"/>
                  </a:cubicBezTo>
                  <a:cubicBezTo>
                    <a:pt x="44431" y="23078"/>
                    <a:pt x="44909" y="23078"/>
                    <a:pt x="45387" y="23078"/>
                  </a:cubicBezTo>
                  <a:cubicBezTo>
                    <a:pt x="46581" y="23078"/>
                    <a:pt x="48045" y="23063"/>
                    <a:pt x="49777" y="23033"/>
                  </a:cubicBezTo>
                  <a:cubicBezTo>
                    <a:pt x="51509" y="23003"/>
                    <a:pt x="53301" y="22958"/>
                    <a:pt x="55152" y="22899"/>
                  </a:cubicBezTo>
                  <a:lnTo>
                    <a:pt x="55152" y="12147"/>
                  </a:lnTo>
                  <a:cubicBezTo>
                    <a:pt x="55152" y="10714"/>
                    <a:pt x="55033" y="9519"/>
                    <a:pt x="54794" y="8564"/>
                  </a:cubicBezTo>
                  <a:cubicBezTo>
                    <a:pt x="54555" y="7608"/>
                    <a:pt x="54047" y="6861"/>
                    <a:pt x="53271" y="6324"/>
                  </a:cubicBezTo>
                  <a:cubicBezTo>
                    <a:pt x="52255" y="5607"/>
                    <a:pt x="51076" y="5040"/>
                    <a:pt x="49732" y="4621"/>
                  </a:cubicBezTo>
                  <a:cubicBezTo>
                    <a:pt x="48388" y="4203"/>
                    <a:pt x="47089" y="3875"/>
                    <a:pt x="45835" y="3636"/>
                  </a:cubicBezTo>
                  <a:cubicBezTo>
                    <a:pt x="45357" y="3576"/>
                    <a:pt x="45028" y="3337"/>
                    <a:pt x="44849" y="2919"/>
                  </a:cubicBezTo>
                  <a:cubicBezTo>
                    <a:pt x="44670" y="2501"/>
                    <a:pt x="44640" y="2083"/>
                    <a:pt x="44759" y="1665"/>
                  </a:cubicBezTo>
                  <a:cubicBezTo>
                    <a:pt x="44819" y="1247"/>
                    <a:pt x="45028" y="873"/>
                    <a:pt x="45387" y="545"/>
                  </a:cubicBezTo>
                  <a:cubicBezTo>
                    <a:pt x="45745" y="216"/>
                    <a:pt x="46253" y="52"/>
                    <a:pt x="46910" y="52"/>
                  </a:cubicBezTo>
                  <a:cubicBezTo>
                    <a:pt x="49179" y="112"/>
                    <a:pt x="51837" y="336"/>
                    <a:pt x="54884" y="724"/>
                  </a:cubicBezTo>
                  <a:cubicBezTo>
                    <a:pt x="57930" y="1112"/>
                    <a:pt x="60528" y="1635"/>
                    <a:pt x="62678" y="2292"/>
                  </a:cubicBezTo>
                  <a:cubicBezTo>
                    <a:pt x="63037" y="2471"/>
                    <a:pt x="63335" y="2815"/>
                    <a:pt x="63574" y="3322"/>
                  </a:cubicBezTo>
                  <a:cubicBezTo>
                    <a:pt x="63813" y="3830"/>
                    <a:pt x="63843" y="4412"/>
                    <a:pt x="63664" y="5069"/>
                  </a:cubicBezTo>
                  <a:cubicBezTo>
                    <a:pt x="63365" y="5965"/>
                    <a:pt x="63141" y="6876"/>
                    <a:pt x="62992" y="7802"/>
                  </a:cubicBezTo>
                  <a:cubicBezTo>
                    <a:pt x="62843" y="8728"/>
                    <a:pt x="62738" y="9639"/>
                    <a:pt x="62678" y="10535"/>
                  </a:cubicBezTo>
                  <a:lnTo>
                    <a:pt x="62678" y="31320"/>
                  </a:lnTo>
                  <a:cubicBezTo>
                    <a:pt x="62678" y="35979"/>
                    <a:pt x="62200" y="39772"/>
                    <a:pt x="61245" y="42699"/>
                  </a:cubicBezTo>
                  <a:cubicBezTo>
                    <a:pt x="60289" y="45626"/>
                    <a:pt x="59274" y="47089"/>
                    <a:pt x="58199" y="47089"/>
                  </a:cubicBezTo>
                  <a:cubicBezTo>
                    <a:pt x="57123" y="47149"/>
                    <a:pt x="56347" y="46073"/>
                    <a:pt x="55869" y="43864"/>
                  </a:cubicBezTo>
                  <a:cubicBezTo>
                    <a:pt x="55391" y="41654"/>
                    <a:pt x="55152" y="38906"/>
                    <a:pt x="55152" y="35621"/>
                  </a:cubicBezTo>
                  <a:lnTo>
                    <a:pt x="55152" y="27020"/>
                  </a:lnTo>
                  <a:cubicBezTo>
                    <a:pt x="54436" y="27020"/>
                    <a:pt x="53838" y="27035"/>
                    <a:pt x="53360" y="27065"/>
                  </a:cubicBezTo>
                  <a:cubicBezTo>
                    <a:pt x="52883" y="27095"/>
                    <a:pt x="52554" y="27109"/>
                    <a:pt x="52375" y="27109"/>
                  </a:cubicBezTo>
                  <a:cubicBezTo>
                    <a:pt x="51718" y="27229"/>
                    <a:pt x="50941" y="27393"/>
                    <a:pt x="50046" y="27602"/>
                  </a:cubicBezTo>
                  <a:cubicBezTo>
                    <a:pt x="49150" y="27811"/>
                    <a:pt x="48254" y="28095"/>
                    <a:pt x="47358" y="28453"/>
                  </a:cubicBezTo>
                  <a:cubicBezTo>
                    <a:pt x="46103" y="28991"/>
                    <a:pt x="45028" y="29260"/>
                    <a:pt x="44132" y="29260"/>
                  </a:cubicBezTo>
                  <a:cubicBezTo>
                    <a:pt x="43236" y="29260"/>
                    <a:pt x="42370" y="29081"/>
                    <a:pt x="41534" y="28722"/>
                  </a:cubicBezTo>
                  <a:cubicBezTo>
                    <a:pt x="41415" y="28722"/>
                    <a:pt x="41280" y="28692"/>
                    <a:pt x="41131" y="28633"/>
                  </a:cubicBezTo>
                  <a:cubicBezTo>
                    <a:pt x="40982" y="28573"/>
                    <a:pt x="40817" y="28513"/>
                    <a:pt x="40638" y="28453"/>
                  </a:cubicBezTo>
                  <a:cubicBezTo>
                    <a:pt x="40459" y="28453"/>
                    <a:pt x="40295" y="28424"/>
                    <a:pt x="40145" y="28364"/>
                  </a:cubicBezTo>
                  <a:cubicBezTo>
                    <a:pt x="39996" y="28304"/>
                    <a:pt x="39862" y="28215"/>
                    <a:pt x="39742" y="28095"/>
                  </a:cubicBezTo>
                  <a:cubicBezTo>
                    <a:pt x="39205" y="32873"/>
                    <a:pt x="37114" y="36696"/>
                    <a:pt x="33471" y="39563"/>
                  </a:cubicBezTo>
                  <a:cubicBezTo>
                    <a:pt x="29827" y="42430"/>
                    <a:pt x="25318" y="43864"/>
                    <a:pt x="19942" y="43864"/>
                  </a:cubicBezTo>
                  <a:cubicBezTo>
                    <a:pt x="17015" y="43864"/>
                    <a:pt x="14342" y="43430"/>
                    <a:pt x="11923" y="42564"/>
                  </a:cubicBezTo>
                  <a:cubicBezTo>
                    <a:pt x="9504" y="41698"/>
                    <a:pt x="7399" y="40489"/>
                    <a:pt x="5607" y="38936"/>
                  </a:cubicBezTo>
                  <a:cubicBezTo>
                    <a:pt x="3875" y="37383"/>
                    <a:pt x="2516" y="35487"/>
                    <a:pt x="1530" y="33247"/>
                  </a:cubicBezTo>
                  <a:cubicBezTo>
                    <a:pt x="545" y="31007"/>
                    <a:pt x="52" y="28543"/>
                    <a:pt x="52" y="25855"/>
                  </a:cubicBezTo>
                  <a:cubicBezTo>
                    <a:pt x="52" y="23108"/>
                    <a:pt x="545" y="20629"/>
                    <a:pt x="1530" y="18419"/>
                  </a:cubicBezTo>
                  <a:cubicBezTo>
                    <a:pt x="2516" y="16209"/>
                    <a:pt x="3875" y="14327"/>
                    <a:pt x="5607" y="12774"/>
                  </a:cubicBezTo>
                  <a:cubicBezTo>
                    <a:pt x="7399" y="11221"/>
                    <a:pt x="9504" y="10012"/>
                    <a:pt x="11923" y="9146"/>
                  </a:cubicBezTo>
                  <a:cubicBezTo>
                    <a:pt x="14342" y="8280"/>
                    <a:pt x="17015" y="7847"/>
                    <a:pt x="19942" y="7847"/>
                  </a:cubicBezTo>
                  <a:moveTo>
                    <a:pt x="19942" y="12864"/>
                  </a:moveTo>
                  <a:cubicBezTo>
                    <a:pt x="16179" y="12864"/>
                    <a:pt x="13222" y="14088"/>
                    <a:pt x="11072" y="16537"/>
                  </a:cubicBezTo>
                  <a:cubicBezTo>
                    <a:pt x="8922" y="18986"/>
                    <a:pt x="7847" y="22062"/>
                    <a:pt x="7847" y="25766"/>
                  </a:cubicBezTo>
                  <a:cubicBezTo>
                    <a:pt x="7847" y="29409"/>
                    <a:pt x="8922" y="32470"/>
                    <a:pt x="11072" y="34949"/>
                  </a:cubicBezTo>
                  <a:cubicBezTo>
                    <a:pt x="13222" y="37428"/>
                    <a:pt x="16179" y="38667"/>
                    <a:pt x="19942" y="38667"/>
                  </a:cubicBezTo>
                  <a:cubicBezTo>
                    <a:pt x="23645" y="38667"/>
                    <a:pt x="26587" y="37428"/>
                    <a:pt x="28767" y="34949"/>
                  </a:cubicBezTo>
                  <a:cubicBezTo>
                    <a:pt x="30947" y="32470"/>
                    <a:pt x="32037" y="29409"/>
                    <a:pt x="32037" y="25766"/>
                  </a:cubicBezTo>
                  <a:cubicBezTo>
                    <a:pt x="32037" y="22062"/>
                    <a:pt x="30947" y="18986"/>
                    <a:pt x="28767" y="16537"/>
                  </a:cubicBezTo>
                  <a:cubicBezTo>
                    <a:pt x="26587" y="14088"/>
                    <a:pt x="23645" y="12864"/>
                    <a:pt x="19942" y="12864"/>
                  </a:cubicBezTo>
                  <a:moveTo>
                    <a:pt x="31410" y="76207"/>
                  </a:moveTo>
                  <a:lnTo>
                    <a:pt x="31410" y="64649"/>
                  </a:lnTo>
                  <a:lnTo>
                    <a:pt x="19942" y="64828"/>
                  </a:lnTo>
                  <a:lnTo>
                    <a:pt x="19942" y="76386"/>
                  </a:lnTo>
                  <a:lnTo>
                    <a:pt x="31410" y="76207"/>
                  </a:lnTo>
                  <a:moveTo>
                    <a:pt x="38488" y="74773"/>
                  </a:moveTo>
                  <a:cubicBezTo>
                    <a:pt x="38488" y="75430"/>
                    <a:pt x="38458" y="76043"/>
                    <a:pt x="38398" y="76610"/>
                  </a:cubicBezTo>
                  <a:cubicBezTo>
                    <a:pt x="38339" y="77178"/>
                    <a:pt x="38249" y="77730"/>
                    <a:pt x="38130" y="78268"/>
                  </a:cubicBezTo>
                  <a:cubicBezTo>
                    <a:pt x="41474" y="75460"/>
                    <a:pt x="44341" y="71981"/>
                    <a:pt x="46731" y="67830"/>
                  </a:cubicBezTo>
                  <a:cubicBezTo>
                    <a:pt x="49120" y="63679"/>
                    <a:pt x="50852" y="59752"/>
                    <a:pt x="51927" y="56048"/>
                  </a:cubicBezTo>
                  <a:cubicBezTo>
                    <a:pt x="52285" y="54973"/>
                    <a:pt x="52196" y="54032"/>
                    <a:pt x="51658" y="53226"/>
                  </a:cubicBezTo>
                  <a:cubicBezTo>
                    <a:pt x="51121" y="52420"/>
                    <a:pt x="50165" y="51748"/>
                    <a:pt x="48791" y="51210"/>
                  </a:cubicBezTo>
                  <a:cubicBezTo>
                    <a:pt x="47358" y="50553"/>
                    <a:pt x="46775" y="49747"/>
                    <a:pt x="47044" y="48791"/>
                  </a:cubicBezTo>
                  <a:cubicBezTo>
                    <a:pt x="47313" y="47836"/>
                    <a:pt x="48403" y="47477"/>
                    <a:pt x="50314" y="47716"/>
                  </a:cubicBezTo>
                  <a:cubicBezTo>
                    <a:pt x="51389" y="47895"/>
                    <a:pt x="52913" y="48194"/>
                    <a:pt x="54884" y="48612"/>
                  </a:cubicBezTo>
                  <a:cubicBezTo>
                    <a:pt x="56855" y="49030"/>
                    <a:pt x="58647" y="49598"/>
                    <a:pt x="60259" y="50314"/>
                  </a:cubicBezTo>
                  <a:cubicBezTo>
                    <a:pt x="60916" y="50732"/>
                    <a:pt x="61349" y="51151"/>
                    <a:pt x="61558" y="51569"/>
                  </a:cubicBezTo>
                  <a:cubicBezTo>
                    <a:pt x="61767" y="51987"/>
                    <a:pt x="61842" y="52465"/>
                    <a:pt x="61782" y="53002"/>
                  </a:cubicBezTo>
                  <a:cubicBezTo>
                    <a:pt x="61723" y="53480"/>
                    <a:pt x="61573" y="53988"/>
                    <a:pt x="61334" y="54525"/>
                  </a:cubicBezTo>
                  <a:cubicBezTo>
                    <a:pt x="61095" y="55063"/>
                    <a:pt x="60856" y="55630"/>
                    <a:pt x="60618" y="56227"/>
                  </a:cubicBezTo>
                  <a:cubicBezTo>
                    <a:pt x="60020" y="57780"/>
                    <a:pt x="59318" y="59304"/>
                    <a:pt x="58512" y="60797"/>
                  </a:cubicBezTo>
                  <a:cubicBezTo>
                    <a:pt x="57706" y="62290"/>
                    <a:pt x="56795" y="63753"/>
                    <a:pt x="55780" y="65187"/>
                  </a:cubicBezTo>
                  <a:cubicBezTo>
                    <a:pt x="56257" y="65605"/>
                    <a:pt x="56780" y="66038"/>
                    <a:pt x="57347" y="66486"/>
                  </a:cubicBezTo>
                  <a:cubicBezTo>
                    <a:pt x="57915" y="66934"/>
                    <a:pt x="58467" y="67367"/>
                    <a:pt x="59005" y="67785"/>
                  </a:cubicBezTo>
                  <a:cubicBezTo>
                    <a:pt x="59542" y="68203"/>
                    <a:pt x="60035" y="68577"/>
                    <a:pt x="60483" y="68905"/>
                  </a:cubicBezTo>
                  <a:cubicBezTo>
                    <a:pt x="60931" y="69234"/>
                    <a:pt x="61275" y="69458"/>
                    <a:pt x="61514" y="69577"/>
                  </a:cubicBezTo>
                  <a:cubicBezTo>
                    <a:pt x="61932" y="69756"/>
                    <a:pt x="62305" y="69905"/>
                    <a:pt x="62633" y="70025"/>
                  </a:cubicBezTo>
                  <a:cubicBezTo>
                    <a:pt x="62962" y="70144"/>
                    <a:pt x="63246" y="70234"/>
                    <a:pt x="63485" y="70294"/>
                  </a:cubicBezTo>
                  <a:cubicBezTo>
                    <a:pt x="63723" y="70294"/>
                    <a:pt x="63933" y="70309"/>
                    <a:pt x="64112" y="70339"/>
                  </a:cubicBezTo>
                  <a:cubicBezTo>
                    <a:pt x="64291" y="70368"/>
                    <a:pt x="64470" y="70383"/>
                    <a:pt x="64649" y="70383"/>
                  </a:cubicBezTo>
                  <a:cubicBezTo>
                    <a:pt x="64828" y="70443"/>
                    <a:pt x="65067" y="70548"/>
                    <a:pt x="65366" y="70697"/>
                  </a:cubicBezTo>
                  <a:cubicBezTo>
                    <a:pt x="65665" y="70846"/>
                    <a:pt x="66023" y="71100"/>
                    <a:pt x="66441" y="71458"/>
                  </a:cubicBezTo>
                  <a:cubicBezTo>
                    <a:pt x="67576" y="72713"/>
                    <a:pt x="68517" y="73952"/>
                    <a:pt x="69263" y="75177"/>
                  </a:cubicBezTo>
                  <a:cubicBezTo>
                    <a:pt x="70010" y="76401"/>
                    <a:pt x="70622" y="77461"/>
                    <a:pt x="71100" y="78357"/>
                  </a:cubicBezTo>
                  <a:cubicBezTo>
                    <a:pt x="71518" y="79492"/>
                    <a:pt x="71638" y="80433"/>
                    <a:pt x="71458" y="81179"/>
                  </a:cubicBezTo>
                  <a:cubicBezTo>
                    <a:pt x="71279" y="81926"/>
                    <a:pt x="70921" y="82449"/>
                    <a:pt x="70383" y="82747"/>
                  </a:cubicBezTo>
                  <a:cubicBezTo>
                    <a:pt x="69846" y="82986"/>
                    <a:pt x="69174" y="82956"/>
                    <a:pt x="68367" y="82658"/>
                  </a:cubicBezTo>
                  <a:cubicBezTo>
                    <a:pt x="67561" y="82359"/>
                    <a:pt x="66710" y="81702"/>
                    <a:pt x="65814" y="80687"/>
                  </a:cubicBezTo>
                  <a:cubicBezTo>
                    <a:pt x="65157" y="80030"/>
                    <a:pt x="64321" y="79193"/>
                    <a:pt x="63305" y="78178"/>
                  </a:cubicBezTo>
                  <a:cubicBezTo>
                    <a:pt x="62290" y="77163"/>
                    <a:pt x="61215" y="76117"/>
                    <a:pt x="60080" y="75042"/>
                  </a:cubicBezTo>
                  <a:cubicBezTo>
                    <a:pt x="58945" y="73967"/>
                    <a:pt x="57810" y="72937"/>
                    <a:pt x="56675" y="71951"/>
                  </a:cubicBezTo>
                  <a:cubicBezTo>
                    <a:pt x="55541" y="70966"/>
                    <a:pt x="54555" y="70144"/>
                    <a:pt x="53719" y="69487"/>
                  </a:cubicBezTo>
                  <a:cubicBezTo>
                    <a:pt x="51569" y="72235"/>
                    <a:pt x="49284" y="74833"/>
                    <a:pt x="46865" y="77282"/>
                  </a:cubicBezTo>
                  <a:cubicBezTo>
                    <a:pt x="44446" y="79731"/>
                    <a:pt x="41982" y="81762"/>
                    <a:pt x="39473" y="83374"/>
                  </a:cubicBezTo>
                  <a:cubicBezTo>
                    <a:pt x="38100" y="84450"/>
                    <a:pt x="37069" y="84912"/>
                    <a:pt x="36382" y="84763"/>
                  </a:cubicBezTo>
                  <a:cubicBezTo>
                    <a:pt x="35696" y="84614"/>
                    <a:pt x="35203" y="84270"/>
                    <a:pt x="34904" y="83733"/>
                  </a:cubicBezTo>
                  <a:cubicBezTo>
                    <a:pt x="34725" y="83792"/>
                    <a:pt x="34576" y="83837"/>
                    <a:pt x="34456" y="83867"/>
                  </a:cubicBezTo>
                  <a:cubicBezTo>
                    <a:pt x="34337" y="83897"/>
                    <a:pt x="34187" y="83912"/>
                    <a:pt x="34008" y="83912"/>
                  </a:cubicBezTo>
                  <a:cubicBezTo>
                    <a:pt x="32993" y="83912"/>
                    <a:pt x="32261" y="83524"/>
                    <a:pt x="31813" y="82747"/>
                  </a:cubicBezTo>
                  <a:cubicBezTo>
                    <a:pt x="31365" y="81971"/>
                    <a:pt x="31141" y="81314"/>
                    <a:pt x="31141" y="80776"/>
                  </a:cubicBezTo>
                  <a:lnTo>
                    <a:pt x="20121" y="80955"/>
                  </a:lnTo>
                  <a:cubicBezTo>
                    <a:pt x="19942" y="81493"/>
                    <a:pt x="19509" y="82314"/>
                    <a:pt x="18822" y="83419"/>
                  </a:cubicBezTo>
                  <a:cubicBezTo>
                    <a:pt x="18135" y="84524"/>
                    <a:pt x="17254" y="85077"/>
                    <a:pt x="16179" y="85077"/>
                  </a:cubicBezTo>
                  <a:cubicBezTo>
                    <a:pt x="15164" y="85077"/>
                    <a:pt x="14357" y="84464"/>
                    <a:pt x="13760" y="83240"/>
                  </a:cubicBezTo>
                  <a:cubicBezTo>
                    <a:pt x="13163" y="82016"/>
                    <a:pt x="12864" y="79940"/>
                    <a:pt x="12864" y="77013"/>
                  </a:cubicBezTo>
                  <a:lnTo>
                    <a:pt x="12864" y="59811"/>
                  </a:lnTo>
                  <a:cubicBezTo>
                    <a:pt x="12864" y="59214"/>
                    <a:pt x="12760" y="58602"/>
                    <a:pt x="12550" y="57975"/>
                  </a:cubicBezTo>
                  <a:cubicBezTo>
                    <a:pt x="12341" y="57347"/>
                    <a:pt x="12058" y="56765"/>
                    <a:pt x="11699" y="56227"/>
                  </a:cubicBezTo>
                  <a:cubicBezTo>
                    <a:pt x="11281" y="55750"/>
                    <a:pt x="10714" y="55361"/>
                    <a:pt x="9997" y="55063"/>
                  </a:cubicBezTo>
                  <a:cubicBezTo>
                    <a:pt x="9280" y="54764"/>
                    <a:pt x="8564" y="54525"/>
                    <a:pt x="7847" y="54346"/>
                  </a:cubicBezTo>
                  <a:cubicBezTo>
                    <a:pt x="7130" y="54167"/>
                    <a:pt x="6816" y="53599"/>
                    <a:pt x="6906" y="52644"/>
                  </a:cubicBezTo>
                  <a:cubicBezTo>
                    <a:pt x="6996" y="51688"/>
                    <a:pt x="7578" y="51180"/>
                    <a:pt x="8653" y="51121"/>
                  </a:cubicBezTo>
                  <a:cubicBezTo>
                    <a:pt x="10266" y="51121"/>
                    <a:pt x="11998" y="51210"/>
                    <a:pt x="13850" y="51389"/>
                  </a:cubicBezTo>
                  <a:cubicBezTo>
                    <a:pt x="15701" y="51569"/>
                    <a:pt x="17523" y="51867"/>
                    <a:pt x="19315" y="52285"/>
                  </a:cubicBezTo>
                  <a:cubicBezTo>
                    <a:pt x="19733" y="52465"/>
                    <a:pt x="20032" y="52823"/>
                    <a:pt x="20211" y="53360"/>
                  </a:cubicBezTo>
                  <a:cubicBezTo>
                    <a:pt x="20390" y="53898"/>
                    <a:pt x="20420" y="54436"/>
                    <a:pt x="20300" y="54973"/>
                  </a:cubicBezTo>
                  <a:cubicBezTo>
                    <a:pt x="20241" y="55332"/>
                    <a:pt x="20196" y="55899"/>
                    <a:pt x="20166" y="56675"/>
                  </a:cubicBezTo>
                  <a:cubicBezTo>
                    <a:pt x="20136" y="57452"/>
                    <a:pt x="20121" y="58139"/>
                    <a:pt x="20121" y="58736"/>
                  </a:cubicBezTo>
                  <a:lnTo>
                    <a:pt x="20121" y="60259"/>
                  </a:lnTo>
                  <a:lnTo>
                    <a:pt x="31410" y="60080"/>
                  </a:lnTo>
                  <a:lnTo>
                    <a:pt x="31410" y="56675"/>
                  </a:lnTo>
                  <a:cubicBezTo>
                    <a:pt x="31410" y="56138"/>
                    <a:pt x="31335" y="55556"/>
                    <a:pt x="31186" y="54928"/>
                  </a:cubicBezTo>
                  <a:cubicBezTo>
                    <a:pt x="31037" y="54301"/>
                    <a:pt x="30783" y="53749"/>
                    <a:pt x="30424" y="53271"/>
                  </a:cubicBezTo>
                  <a:cubicBezTo>
                    <a:pt x="30006" y="52793"/>
                    <a:pt x="29409" y="52405"/>
                    <a:pt x="28633" y="52106"/>
                  </a:cubicBezTo>
                  <a:cubicBezTo>
                    <a:pt x="27856" y="51807"/>
                    <a:pt x="27020" y="51569"/>
                    <a:pt x="26124" y="51389"/>
                  </a:cubicBezTo>
                  <a:cubicBezTo>
                    <a:pt x="25467" y="51210"/>
                    <a:pt x="25198" y="50628"/>
                    <a:pt x="25318" y="49642"/>
                  </a:cubicBezTo>
                  <a:cubicBezTo>
                    <a:pt x="25437" y="48657"/>
                    <a:pt x="26034" y="48134"/>
                    <a:pt x="27109" y="48074"/>
                  </a:cubicBezTo>
                  <a:cubicBezTo>
                    <a:pt x="28722" y="48074"/>
                    <a:pt x="30454" y="48179"/>
                    <a:pt x="32306" y="48388"/>
                  </a:cubicBezTo>
                  <a:cubicBezTo>
                    <a:pt x="34158" y="48597"/>
                    <a:pt x="35979" y="48911"/>
                    <a:pt x="37771" y="49329"/>
                  </a:cubicBezTo>
                  <a:cubicBezTo>
                    <a:pt x="38189" y="49508"/>
                    <a:pt x="38503" y="49866"/>
                    <a:pt x="38712" y="50404"/>
                  </a:cubicBezTo>
                  <a:cubicBezTo>
                    <a:pt x="38921" y="50941"/>
                    <a:pt x="38936" y="51509"/>
                    <a:pt x="38757" y="52106"/>
                  </a:cubicBezTo>
                  <a:cubicBezTo>
                    <a:pt x="38637" y="52405"/>
                    <a:pt x="38563" y="52972"/>
                    <a:pt x="38533" y="53808"/>
                  </a:cubicBezTo>
                  <a:cubicBezTo>
                    <a:pt x="38503" y="54645"/>
                    <a:pt x="38488" y="55421"/>
                    <a:pt x="38488" y="56138"/>
                  </a:cubicBezTo>
                  <a:lnTo>
                    <a:pt x="38488" y="74773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8" name="자유형: 도형 707">
              <a:extLst>
                <a:ext uri="{FF2B5EF4-FFF2-40B4-BE49-F238E27FC236}">
                  <a16:creationId xmlns:a16="http://schemas.microsoft.com/office/drawing/2014/main" id="{D0E89ACC-7B34-4590-87C6-17B38FCA0521}"/>
                </a:ext>
              </a:extLst>
            </p:cNvPr>
            <p:cNvSpPr/>
            <p:nvPr/>
          </p:nvSpPr>
          <p:spPr>
            <a:xfrm>
              <a:off x="6863587" y="2724977"/>
              <a:ext cx="65159" cy="81449"/>
            </a:xfrm>
            <a:custGeom>
              <a:avLst/>
              <a:gdLst>
                <a:gd name="connsiteX0" fmla="*/ 64381 w 65159"/>
                <a:gd name="connsiteY0" fmla="*/ 10445 h 81448"/>
                <a:gd name="connsiteX1" fmla="*/ 64381 w 65159"/>
                <a:gd name="connsiteY1" fmla="*/ 64739 h 81448"/>
                <a:gd name="connsiteX2" fmla="*/ 63305 w 65159"/>
                <a:gd name="connsiteY2" fmla="*/ 80239 h 81448"/>
                <a:gd name="connsiteX3" fmla="*/ 59901 w 65159"/>
                <a:gd name="connsiteY3" fmla="*/ 86062 h 81448"/>
                <a:gd name="connsiteX4" fmla="*/ 58333 w 65159"/>
                <a:gd name="connsiteY4" fmla="*/ 84808 h 81448"/>
                <a:gd name="connsiteX5" fmla="*/ 57392 w 65159"/>
                <a:gd name="connsiteY5" fmla="*/ 81224 h 81448"/>
                <a:gd name="connsiteX6" fmla="*/ 56989 w 65159"/>
                <a:gd name="connsiteY6" fmla="*/ 76073 h 81448"/>
                <a:gd name="connsiteX7" fmla="*/ 56855 w 65159"/>
                <a:gd name="connsiteY7" fmla="*/ 70025 h 81448"/>
                <a:gd name="connsiteX8" fmla="*/ 56855 w 65159"/>
                <a:gd name="connsiteY8" fmla="*/ 12147 h 81448"/>
                <a:gd name="connsiteX9" fmla="*/ 56496 w 65159"/>
                <a:gd name="connsiteY9" fmla="*/ 8564 h 81448"/>
                <a:gd name="connsiteX10" fmla="*/ 54973 w 65159"/>
                <a:gd name="connsiteY10" fmla="*/ 6324 h 81448"/>
                <a:gd name="connsiteX11" fmla="*/ 51434 w 65159"/>
                <a:gd name="connsiteY11" fmla="*/ 4621 h 81448"/>
                <a:gd name="connsiteX12" fmla="*/ 47537 w 65159"/>
                <a:gd name="connsiteY12" fmla="*/ 3636 h 81448"/>
                <a:gd name="connsiteX13" fmla="*/ 46551 w 65159"/>
                <a:gd name="connsiteY13" fmla="*/ 2919 h 81448"/>
                <a:gd name="connsiteX14" fmla="*/ 46462 w 65159"/>
                <a:gd name="connsiteY14" fmla="*/ 1665 h 81448"/>
                <a:gd name="connsiteX15" fmla="*/ 47089 w 65159"/>
                <a:gd name="connsiteY15" fmla="*/ 545 h 81448"/>
                <a:gd name="connsiteX16" fmla="*/ 48612 w 65159"/>
                <a:gd name="connsiteY16" fmla="*/ 52 h 81448"/>
                <a:gd name="connsiteX17" fmla="*/ 56541 w 65159"/>
                <a:gd name="connsiteY17" fmla="*/ 724 h 81448"/>
                <a:gd name="connsiteX18" fmla="*/ 64291 w 65159"/>
                <a:gd name="connsiteY18" fmla="*/ 2292 h 81448"/>
                <a:gd name="connsiteX19" fmla="*/ 65232 w 65159"/>
                <a:gd name="connsiteY19" fmla="*/ 3322 h 81448"/>
                <a:gd name="connsiteX20" fmla="*/ 65366 w 65159"/>
                <a:gd name="connsiteY20" fmla="*/ 5069 h 81448"/>
                <a:gd name="connsiteX21" fmla="*/ 64605 w 65159"/>
                <a:gd name="connsiteY21" fmla="*/ 7757 h 81448"/>
                <a:gd name="connsiteX22" fmla="*/ 64381 w 65159"/>
                <a:gd name="connsiteY22" fmla="*/ 10445 h 81448"/>
                <a:gd name="connsiteX23" fmla="*/ 20838 w 65159"/>
                <a:gd name="connsiteY23" fmla="*/ 14925 h 81448"/>
                <a:gd name="connsiteX24" fmla="*/ 29125 w 65159"/>
                <a:gd name="connsiteY24" fmla="*/ 16403 h 81448"/>
                <a:gd name="connsiteX25" fmla="*/ 35710 w 65159"/>
                <a:gd name="connsiteY25" fmla="*/ 20480 h 81448"/>
                <a:gd name="connsiteX26" fmla="*/ 40056 w 65159"/>
                <a:gd name="connsiteY26" fmla="*/ 26796 h 81448"/>
                <a:gd name="connsiteX27" fmla="*/ 41624 w 65159"/>
                <a:gd name="connsiteY27" fmla="*/ 35083 h 81448"/>
                <a:gd name="connsiteX28" fmla="*/ 40056 w 65159"/>
                <a:gd name="connsiteY28" fmla="*/ 43371 h 81448"/>
                <a:gd name="connsiteX29" fmla="*/ 35710 w 65159"/>
                <a:gd name="connsiteY29" fmla="*/ 49777 h 81448"/>
                <a:gd name="connsiteX30" fmla="*/ 29125 w 65159"/>
                <a:gd name="connsiteY30" fmla="*/ 53898 h 81448"/>
                <a:gd name="connsiteX31" fmla="*/ 20838 w 65159"/>
                <a:gd name="connsiteY31" fmla="*/ 55332 h 81448"/>
                <a:gd name="connsiteX32" fmla="*/ 12461 w 65159"/>
                <a:gd name="connsiteY32" fmla="*/ 53853 h 81448"/>
                <a:gd name="connsiteX33" fmla="*/ 5876 w 65159"/>
                <a:gd name="connsiteY33" fmla="*/ 49687 h 81448"/>
                <a:gd name="connsiteX34" fmla="*/ 1575 w 65159"/>
                <a:gd name="connsiteY34" fmla="*/ 43281 h 81448"/>
                <a:gd name="connsiteX35" fmla="*/ 52 w 65159"/>
                <a:gd name="connsiteY35" fmla="*/ 35083 h 81448"/>
                <a:gd name="connsiteX36" fmla="*/ 1575 w 65159"/>
                <a:gd name="connsiteY36" fmla="*/ 26796 h 81448"/>
                <a:gd name="connsiteX37" fmla="*/ 5876 w 65159"/>
                <a:gd name="connsiteY37" fmla="*/ 20480 h 81448"/>
                <a:gd name="connsiteX38" fmla="*/ 12461 w 65159"/>
                <a:gd name="connsiteY38" fmla="*/ 16403 h 81448"/>
                <a:gd name="connsiteX39" fmla="*/ 20838 w 65159"/>
                <a:gd name="connsiteY39" fmla="*/ 14925 h 81448"/>
                <a:gd name="connsiteX40" fmla="*/ 20838 w 65159"/>
                <a:gd name="connsiteY40" fmla="*/ 20211 h 81448"/>
                <a:gd name="connsiteX41" fmla="*/ 11610 w 65159"/>
                <a:gd name="connsiteY41" fmla="*/ 24511 h 81448"/>
                <a:gd name="connsiteX42" fmla="*/ 8295 w 65159"/>
                <a:gd name="connsiteY42" fmla="*/ 34994 h 81448"/>
                <a:gd name="connsiteX43" fmla="*/ 9146 w 65159"/>
                <a:gd name="connsiteY43" fmla="*/ 40728 h 81448"/>
                <a:gd name="connsiteX44" fmla="*/ 11610 w 65159"/>
                <a:gd name="connsiteY44" fmla="*/ 45387 h 81448"/>
                <a:gd name="connsiteX45" fmla="*/ 15552 w 65159"/>
                <a:gd name="connsiteY45" fmla="*/ 48612 h 81448"/>
                <a:gd name="connsiteX46" fmla="*/ 20838 w 65159"/>
                <a:gd name="connsiteY46" fmla="*/ 49777 h 81448"/>
                <a:gd name="connsiteX47" fmla="*/ 30066 w 65159"/>
                <a:gd name="connsiteY47" fmla="*/ 45476 h 81448"/>
                <a:gd name="connsiteX48" fmla="*/ 33471 w 65159"/>
                <a:gd name="connsiteY48" fmla="*/ 34994 h 81448"/>
                <a:gd name="connsiteX49" fmla="*/ 30066 w 65159"/>
                <a:gd name="connsiteY49" fmla="*/ 24511 h 81448"/>
                <a:gd name="connsiteX50" fmla="*/ 20838 w 65159"/>
                <a:gd name="connsiteY50" fmla="*/ 20211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</a:cxnLst>
              <a:rect l="l" t="t" r="r" b="b"/>
              <a:pathLst>
                <a:path w="65159" h="81448">
                  <a:moveTo>
                    <a:pt x="64381" y="10445"/>
                  </a:moveTo>
                  <a:lnTo>
                    <a:pt x="64381" y="64739"/>
                  </a:lnTo>
                  <a:cubicBezTo>
                    <a:pt x="64500" y="71190"/>
                    <a:pt x="64142" y="76356"/>
                    <a:pt x="63305" y="80239"/>
                  </a:cubicBezTo>
                  <a:cubicBezTo>
                    <a:pt x="62469" y="84121"/>
                    <a:pt x="61334" y="86062"/>
                    <a:pt x="59901" y="86062"/>
                  </a:cubicBezTo>
                  <a:cubicBezTo>
                    <a:pt x="59244" y="86122"/>
                    <a:pt x="58721" y="85704"/>
                    <a:pt x="58333" y="84808"/>
                  </a:cubicBezTo>
                  <a:cubicBezTo>
                    <a:pt x="57945" y="83912"/>
                    <a:pt x="57631" y="82717"/>
                    <a:pt x="57392" y="81224"/>
                  </a:cubicBezTo>
                  <a:cubicBezTo>
                    <a:pt x="57213" y="79731"/>
                    <a:pt x="57079" y="78014"/>
                    <a:pt x="56989" y="76073"/>
                  </a:cubicBezTo>
                  <a:cubicBezTo>
                    <a:pt x="56899" y="74131"/>
                    <a:pt x="56855" y="72115"/>
                    <a:pt x="56855" y="70025"/>
                  </a:cubicBezTo>
                  <a:lnTo>
                    <a:pt x="56855" y="12147"/>
                  </a:lnTo>
                  <a:cubicBezTo>
                    <a:pt x="56855" y="10714"/>
                    <a:pt x="56735" y="9519"/>
                    <a:pt x="56496" y="8564"/>
                  </a:cubicBezTo>
                  <a:cubicBezTo>
                    <a:pt x="56257" y="7608"/>
                    <a:pt x="55750" y="6861"/>
                    <a:pt x="54973" y="6324"/>
                  </a:cubicBezTo>
                  <a:cubicBezTo>
                    <a:pt x="53958" y="5607"/>
                    <a:pt x="52778" y="5040"/>
                    <a:pt x="51434" y="4621"/>
                  </a:cubicBezTo>
                  <a:cubicBezTo>
                    <a:pt x="50090" y="4203"/>
                    <a:pt x="48791" y="3875"/>
                    <a:pt x="47537" y="3636"/>
                  </a:cubicBezTo>
                  <a:cubicBezTo>
                    <a:pt x="47059" y="3576"/>
                    <a:pt x="46731" y="3337"/>
                    <a:pt x="46551" y="2919"/>
                  </a:cubicBezTo>
                  <a:cubicBezTo>
                    <a:pt x="46372" y="2501"/>
                    <a:pt x="46342" y="2083"/>
                    <a:pt x="46462" y="1665"/>
                  </a:cubicBezTo>
                  <a:cubicBezTo>
                    <a:pt x="46521" y="1247"/>
                    <a:pt x="46731" y="873"/>
                    <a:pt x="47089" y="545"/>
                  </a:cubicBezTo>
                  <a:cubicBezTo>
                    <a:pt x="47447" y="216"/>
                    <a:pt x="47955" y="52"/>
                    <a:pt x="48612" y="52"/>
                  </a:cubicBezTo>
                  <a:cubicBezTo>
                    <a:pt x="50882" y="112"/>
                    <a:pt x="53525" y="336"/>
                    <a:pt x="56541" y="724"/>
                  </a:cubicBezTo>
                  <a:cubicBezTo>
                    <a:pt x="59557" y="1112"/>
                    <a:pt x="62141" y="1635"/>
                    <a:pt x="64291" y="2292"/>
                  </a:cubicBezTo>
                  <a:cubicBezTo>
                    <a:pt x="64649" y="2471"/>
                    <a:pt x="64963" y="2815"/>
                    <a:pt x="65232" y="3322"/>
                  </a:cubicBezTo>
                  <a:cubicBezTo>
                    <a:pt x="65500" y="3830"/>
                    <a:pt x="65545" y="4412"/>
                    <a:pt x="65366" y="5069"/>
                  </a:cubicBezTo>
                  <a:cubicBezTo>
                    <a:pt x="65008" y="5965"/>
                    <a:pt x="64754" y="6861"/>
                    <a:pt x="64605" y="7757"/>
                  </a:cubicBezTo>
                  <a:cubicBezTo>
                    <a:pt x="64455" y="8653"/>
                    <a:pt x="64381" y="9549"/>
                    <a:pt x="64381" y="10445"/>
                  </a:cubicBezTo>
                  <a:moveTo>
                    <a:pt x="20838" y="14925"/>
                  </a:moveTo>
                  <a:cubicBezTo>
                    <a:pt x="23824" y="14925"/>
                    <a:pt x="26587" y="15417"/>
                    <a:pt x="29125" y="16403"/>
                  </a:cubicBezTo>
                  <a:cubicBezTo>
                    <a:pt x="31664" y="17389"/>
                    <a:pt x="33859" y="18747"/>
                    <a:pt x="35710" y="20480"/>
                  </a:cubicBezTo>
                  <a:cubicBezTo>
                    <a:pt x="37562" y="22212"/>
                    <a:pt x="39011" y="24317"/>
                    <a:pt x="40056" y="26796"/>
                  </a:cubicBezTo>
                  <a:cubicBezTo>
                    <a:pt x="41101" y="29275"/>
                    <a:pt x="41624" y="32037"/>
                    <a:pt x="41624" y="35083"/>
                  </a:cubicBezTo>
                  <a:cubicBezTo>
                    <a:pt x="41624" y="38130"/>
                    <a:pt x="41101" y="40892"/>
                    <a:pt x="40056" y="43371"/>
                  </a:cubicBezTo>
                  <a:cubicBezTo>
                    <a:pt x="39011" y="45850"/>
                    <a:pt x="37562" y="47985"/>
                    <a:pt x="35710" y="49777"/>
                  </a:cubicBezTo>
                  <a:cubicBezTo>
                    <a:pt x="33859" y="51569"/>
                    <a:pt x="31664" y="52942"/>
                    <a:pt x="29125" y="53898"/>
                  </a:cubicBezTo>
                  <a:cubicBezTo>
                    <a:pt x="26587" y="54854"/>
                    <a:pt x="23824" y="55332"/>
                    <a:pt x="20838" y="55332"/>
                  </a:cubicBezTo>
                  <a:cubicBezTo>
                    <a:pt x="17792" y="55332"/>
                    <a:pt x="14999" y="54839"/>
                    <a:pt x="12461" y="53853"/>
                  </a:cubicBezTo>
                  <a:cubicBezTo>
                    <a:pt x="9922" y="52868"/>
                    <a:pt x="7727" y="51479"/>
                    <a:pt x="5876" y="49687"/>
                  </a:cubicBezTo>
                  <a:cubicBezTo>
                    <a:pt x="4024" y="47895"/>
                    <a:pt x="2591" y="45760"/>
                    <a:pt x="1575" y="43281"/>
                  </a:cubicBezTo>
                  <a:cubicBezTo>
                    <a:pt x="560" y="40802"/>
                    <a:pt x="52" y="38070"/>
                    <a:pt x="52" y="35083"/>
                  </a:cubicBezTo>
                  <a:cubicBezTo>
                    <a:pt x="52" y="32037"/>
                    <a:pt x="560" y="29275"/>
                    <a:pt x="1575" y="26796"/>
                  </a:cubicBezTo>
                  <a:cubicBezTo>
                    <a:pt x="2591" y="24317"/>
                    <a:pt x="4024" y="22212"/>
                    <a:pt x="5876" y="20480"/>
                  </a:cubicBezTo>
                  <a:cubicBezTo>
                    <a:pt x="7727" y="18747"/>
                    <a:pt x="9922" y="17389"/>
                    <a:pt x="12461" y="16403"/>
                  </a:cubicBezTo>
                  <a:cubicBezTo>
                    <a:pt x="14999" y="15417"/>
                    <a:pt x="17792" y="14925"/>
                    <a:pt x="20838" y="14925"/>
                  </a:cubicBezTo>
                  <a:moveTo>
                    <a:pt x="20838" y="20211"/>
                  </a:moveTo>
                  <a:cubicBezTo>
                    <a:pt x="16896" y="20211"/>
                    <a:pt x="13820" y="21644"/>
                    <a:pt x="11610" y="24511"/>
                  </a:cubicBezTo>
                  <a:cubicBezTo>
                    <a:pt x="9400" y="27378"/>
                    <a:pt x="8295" y="30872"/>
                    <a:pt x="8295" y="34994"/>
                  </a:cubicBezTo>
                  <a:cubicBezTo>
                    <a:pt x="8295" y="37025"/>
                    <a:pt x="8578" y="38936"/>
                    <a:pt x="9146" y="40728"/>
                  </a:cubicBezTo>
                  <a:cubicBezTo>
                    <a:pt x="9713" y="42520"/>
                    <a:pt x="10535" y="44073"/>
                    <a:pt x="11610" y="45387"/>
                  </a:cubicBezTo>
                  <a:cubicBezTo>
                    <a:pt x="12685" y="46760"/>
                    <a:pt x="13999" y="47836"/>
                    <a:pt x="15552" y="48612"/>
                  </a:cubicBezTo>
                  <a:cubicBezTo>
                    <a:pt x="17105" y="49388"/>
                    <a:pt x="18867" y="49777"/>
                    <a:pt x="20838" y="49777"/>
                  </a:cubicBezTo>
                  <a:cubicBezTo>
                    <a:pt x="24720" y="49777"/>
                    <a:pt x="27796" y="48343"/>
                    <a:pt x="30066" y="45476"/>
                  </a:cubicBezTo>
                  <a:cubicBezTo>
                    <a:pt x="32336" y="42609"/>
                    <a:pt x="33471" y="39115"/>
                    <a:pt x="33471" y="34994"/>
                  </a:cubicBezTo>
                  <a:cubicBezTo>
                    <a:pt x="33471" y="30872"/>
                    <a:pt x="32336" y="27378"/>
                    <a:pt x="30066" y="24511"/>
                  </a:cubicBezTo>
                  <a:cubicBezTo>
                    <a:pt x="27796" y="21644"/>
                    <a:pt x="24720" y="20211"/>
                    <a:pt x="20838" y="2021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09" name="자유형: 도형 708">
              <a:extLst>
                <a:ext uri="{FF2B5EF4-FFF2-40B4-BE49-F238E27FC236}">
                  <a16:creationId xmlns:a16="http://schemas.microsoft.com/office/drawing/2014/main" id="{20CE8F84-FDAE-47FF-9174-D341BE8E796C}"/>
                </a:ext>
              </a:extLst>
            </p:cNvPr>
            <p:cNvSpPr/>
            <p:nvPr/>
          </p:nvSpPr>
          <p:spPr>
            <a:xfrm>
              <a:off x="6588950" y="2724977"/>
              <a:ext cx="57014" cy="81449"/>
            </a:xfrm>
            <a:custGeom>
              <a:avLst/>
              <a:gdLst>
                <a:gd name="connsiteX0" fmla="*/ 62857 w 57014"/>
                <a:gd name="connsiteY0" fmla="*/ 10535 h 81448"/>
                <a:gd name="connsiteX1" fmla="*/ 62857 w 57014"/>
                <a:gd name="connsiteY1" fmla="*/ 34187 h 81448"/>
                <a:gd name="connsiteX2" fmla="*/ 61379 w 57014"/>
                <a:gd name="connsiteY2" fmla="*/ 45611 h 81448"/>
                <a:gd name="connsiteX3" fmla="*/ 58288 w 57014"/>
                <a:gd name="connsiteY3" fmla="*/ 50046 h 81448"/>
                <a:gd name="connsiteX4" fmla="*/ 55959 w 57014"/>
                <a:gd name="connsiteY4" fmla="*/ 46775 h 81448"/>
                <a:gd name="connsiteX5" fmla="*/ 55242 w 57014"/>
                <a:gd name="connsiteY5" fmla="*/ 38488 h 81448"/>
                <a:gd name="connsiteX6" fmla="*/ 55242 w 57014"/>
                <a:gd name="connsiteY6" fmla="*/ 12147 h 81448"/>
                <a:gd name="connsiteX7" fmla="*/ 54884 w 57014"/>
                <a:gd name="connsiteY7" fmla="*/ 8564 h 81448"/>
                <a:gd name="connsiteX8" fmla="*/ 53360 w 57014"/>
                <a:gd name="connsiteY8" fmla="*/ 6324 h 81448"/>
                <a:gd name="connsiteX9" fmla="*/ 49822 w 57014"/>
                <a:gd name="connsiteY9" fmla="*/ 4621 h 81448"/>
                <a:gd name="connsiteX10" fmla="*/ 45924 w 57014"/>
                <a:gd name="connsiteY10" fmla="*/ 3636 h 81448"/>
                <a:gd name="connsiteX11" fmla="*/ 44939 w 57014"/>
                <a:gd name="connsiteY11" fmla="*/ 2919 h 81448"/>
                <a:gd name="connsiteX12" fmla="*/ 44849 w 57014"/>
                <a:gd name="connsiteY12" fmla="*/ 1665 h 81448"/>
                <a:gd name="connsiteX13" fmla="*/ 45476 w 57014"/>
                <a:gd name="connsiteY13" fmla="*/ 545 h 81448"/>
                <a:gd name="connsiteX14" fmla="*/ 46999 w 57014"/>
                <a:gd name="connsiteY14" fmla="*/ 52 h 81448"/>
                <a:gd name="connsiteX15" fmla="*/ 54973 w 57014"/>
                <a:gd name="connsiteY15" fmla="*/ 724 h 81448"/>
                <a:gd name="connsiteX16" fmla="*/ 62768 w 57014"/>
                <a:gd name="connsiteY16" fmla="*/ 2292 h 81448"/>
                <a:gd name="connsiteX17" fmla="*/ 63664 w 57014"/>
                <a:gd name="connsiteY17" fmla="*/ 3322 h 81448"/>
                <a:gd name="connsiteX18" fmla="*/ 63753 w 57014"/>
                <a:gd name="connsiteY18" fmla="*/ 5069 h 81448"/>
                <a:gd name="connsiteX19" fmla="*/ 63081 w 57014"/>
                <a:gd name="connsiteY19" fmla="*/ 7802 h 81448"/>
                <a:gd name="connsiteX20" fmla="*/ 62857 w 57014"/>
                <a:gd name="connsiteY20" fmla="*/ 10535 h 81448"/>
                <a:gd name="connsiteX21" fmla="*/ 63305 w 57014"/>
                <a:gd name="connsiteY21" fmla="*/ 78357 h 81448"/>
                <a:gd name="connsiteX22" fmla="*/ 62230 w 57014"/>
                <a:gd name="connsiteY22" fmla="*/ 80015 h 81448"/>
                <a:gd name="connsiteX23" fmla="*/ 59184 w 57014"/>
                <a:gd name="connsiteY23" fmla="*/ 80597 h 81448"/>
                <a:gd name="connsiteX24" fmla="*/ 50628 w 57014"/>
                <a:gd name="connsiteY24" fmla="*/ 80642 h 81448"/>
                <a:gd name="connsiteX25" fmla="*/ 42072 w 57014"/>
                <a:gd name="connsiteY25" fmla="*/ 80687 h 81448"/>
                <a:gd name="connsiteX26" fmla="*/ 34815 w 57014"/>
                <a:gd name="connsiteY26" fmla="*/ 80776 h 81448"/>
                <a:gd name="connsiteX27" fmla="*/ 30335 w 57014"/>
                <a:gd name="connsiteY27" fmla="*/ 80776 h 81448"/>
                <a:gd name="connsiteX28" fmla="*/ 28722 w 57014"/>
                <a:gd name="connsiteY28" fmla="*/ 83643 h 81448"/>
                <a:gd name="connsiteX29" fmla="*/ 26572 w 57014"/>
                <a:gd name="connsiteY29" fmla="*/ 84898 h 81448"/>
                <a:gd name="connsiteX30" fmla="*/ 24287 w 57014"/>
                <a:gd name="connsiteY30" fmla="*/ 83509 h 81448"/>
                <a:gd name="connsiteX31" fmla="*/ 23257 w 57014"/>
                <a:gd name="connsiteY31" fmla="*/ 79611 h 81448"/>
                <a:gd name="connsiteX32" fmla="*/ 21734 w 57014"/>
                <a:gd name="connsiteY32" fmla="*/ 59722 h 81448"/>
                <a:gd name="connsiteX33" fmla="*/ 20524 w 57014"/>
                <a:gd name="connsiteY33" fmla="*/ 57303 h 81448"/>
                <a:gd name="connsiteX34" fmla="*/ 17165 w 57014"/>
                <a:gd name="connsiteY34" fmla="*/ 56227 h 81448"/>
                <a:gd name="connsiteX35" fmla="*/ 16224 w 57014"/>
                <a:gd name="connsiteY35" fmla="*/ 55556 h 81448"/>
                <a:gd name="connsiteX36" fmla="*/ 16000 w 57014"/>
                <a:gd name="connsiteY36" fmla="*/ 54346 h 81448"/>
                <a:gd name="connsiteX37" fmla="*/ 16672 w 57014"/>
                <a:gd name="connsiteY37" fmla="*/ 53226 h 81448"/>
                <a:gd name="connsiteX38" fmla="*/ 18508 w 57014"/>
                <a:gd name="connsiteY38" fmla="*/ 52644 h 81448"/>
                <a:gd name="connsiteX39" fmla="*/ 21779 w 57014"/>
                <a:gd name="connsiteY39" fmla="*/ 52778 h 81448"/>
                <a:gd name="connsiteX40" fmla="*/ 25407 w 57014"/>
                <a:gd name="connsiteY40" fmla="*/ 53092 h 81448"/>
                <a:gd name="connsiteX41" fmla="*/ 28812 w 57014"/>
                <a:gd name="connsiteY41" fmla="*/ 53450 h 81448"/>
                <a:gd name="connsiteX42" fmla="*/ 31679 w 57014"/>
                <a:gd name="connsiteY42" fmla="*/ 53719 h 81448"/>
                <a:gd name="connsiteX43" fmla="*/ 33963 w 57014"/>
                <a:gd name="connsiteY43" fmla="*/ 53719 h 81448"/>
                <a:gd name="connsiteX44" fmla="*/ 38757 w 57014"/>
                <a:gd name="connsiteY44" fmla="*/ 53719 h 81448"/>
                <a:gd name="connsiteX45" fmla="*/ 44491 w 57014"/>
                <a:gd name="connsiteY45" fmla="*/ 53629 h 81448"/>
                <a:gd name="connsiteX46" fmla="*/ 49508 w 57014"/>
                <a:gd name="connsiteY46" fmla="*/ 53360 h 81448"/>
                <a:gd name="connsiteX47" fmla="*/ 51210 w 57014"/>
                <a:gd name="connsiteY47" fmla="*/ 53271 h 81448"/>
                <a:gd name="connsiteX48" fmla="*/ 52196 w 57014"/>
                <a:gd name="connsiteY48" fmla="*/ 53092 h 81448"/>
                <a:gd name="connsiteX49" fmla="*/ 52644 w 57014"/>
                <a:gd name="connsiteY49" fmla="*/ 52957 h 81448"/>
                <a:gd name="connsiteX50" fmla="*/ 53181 w 57014"/>
                <a:gd name="connsiteY50" fmla="*/ 52733 h 81448"/>
                <a:gd name="connsiteX51" fmla="*/ 53719 w 57014"/>
                <a:gd name="connsiteY51" fmla="*/ 52554 h 81448"/>
                <a:gd name="connsiteX52" fmla="*/ 54167 w 57014"/>
                <a:gd name="connsiteY52" fmla="*/ 52465 h 81448"/>
                <a:gd name="connsiteX53" fmla="*/ 58154 w 57014"/>
                <a:gd name="connsiteY53" fmla="*/ 52509 h 81448"/>
                <a:gd name="connsiteX54" fmla="*/ 61961 w 57014"/>
                <a:gd name="connsiteY54" fmla="*/ 52823 h 81448"/>
                <a:gd name="connsiteX55" fmla="*/ 63261 w 57014"/>
                <a:gd name="connsiteY55" fmla="*/ 54256 h 81448"/>
                <a:gd name="connsiteX56" fmla="*/ 62857 w 57014"/>
                <a:gd name="connsiteY56" fmla="*/ 56407 h 81448"/>
                <a:gd name="connsiteX57" fmla="*/ 62185 w 57014"/>
                <a:gd name="connsiteY57" fmla="*/ 57840 h 81448"/>
                <a:gd name="connsiteX58" fmla="*/ 61872 w 57014"/>
                <a:gd name="connsiteY58" fmla="*/ 59274 h 81448"/>
                <a:gd name="connsiteX59" fmla="*/ 59901 w 57014"/>
                <a:gd name="connsiteY59" fmla="*/ 76297 h 81448"/>
                <a:gd name="connsiteX60" fmla="*/ 62051 w 57014"/>
                <a:gd name="connsiteY60" fmla="*/ 76924 h 81448"/>
                <a:gd name="connsiteX61" fmla="*/ 63305 w 57014"/>
                <a:gd name="connsiteY61" fmla="*/ 78357 h 81448"/>
                <a:gd name="connsiteX62" fmla="*/ 53450 w 57014"/>
                <a:gd name="connsiteY62" fmla="*/ 57751 h 81448"/>
                <a:gd name="connsiteX63" fmla="*/ 30156 w 57014"/>
                <a:gd name="connsiteY63" fmla="*/ 57840 h 81448"/>
                <a:gd name="connsiteX64" fmla="*/ 30514 w 57014"/>
                <a:gd name="connsiteY64" fmla="*/ 76297 h 81448"/>
                <a:gd name="connsiteX65" fmla="*/ 53271 w 57014"/>
                <a:gd name="connsiteY65" fmla="*/ 76297 h 81448"/>
                <a:gd name="connsiteX66" fmla="*/ 53450 w 57014"/>
                <a:gd name="connsiteY66" fmla="*/ 57751 h 81448"/>
                <a:gd name="connsiteX67" fmla="*/ 19942 w 57014"/>
                <a:gd name="connsiteY67" fmla="*/ 8384 h 81448"/>
                <a:gd name="connsiteX68" fmla="*/ 27916 w 57014"/>
                <a:gd name="connsiteY68" fmla="*/ 9728 h 81448"/>
                <a:gd name="connsiteX69" fmla="*/ 34187 w 57014"/>
                <a:gd name="connsiteY69" fmla="*/ 13491 h 81448"/>
                <a:gd name="connsiteX70" fmla="*/ 38354 w 57014"/>
                <a:gd name="connsiteY70" fmla="*/ 19315 h 81448"/>
                <a:gd name="connsiteX71" fmla="*/ 39832 w 57014"/>
                <a:gd name="connsiteY71" fmla="*/ 26841 h 81448"/>
                <a:gd name="connsiteX72" fmla="*/ 38354 w 57014"/>
                <a:gd name="connsiteY72" fmla="*/ 34232 h 81448"/>
                <a:gd name="connsiteX73" fmla="*/ 34187 w 57014"/>
                <a:gd name="connsiteY73" fmla="*/ 39921 h 81448"/>
                <a:gd name="connsiteX74" fmla="*/ 27916 w 57014"/>
                <a:gd name="connsiteY74" fmla="*/ 43550 h 81448"/>
                <a:gd name="connsiteX75" fmla="*/ 19942 w 57014"/>
                <a:gd name="connsiteY75" fmla="*/ 44849 h 81448"/>
                <a:gd name="connsiteX76" fmla="*/ 11923 w 57014"/>
                <a:gd name="connsiteY76" fmla="*/ 43550 h 81448"/>
                <a:gd name="connsiteX77" fmla="*/ 5607 w 57014"/>
                <a:gd name="connsiteY77" fmla="*/ 39921 h 81448"/>
                <a:gd name="connsiteX78" fmla="*/ 1530 w 57014"/>
                <a:gd name="connsiteY78" fmla="*/ 34232 h 81448"/>
                <a:gd name="connsiteX79" fmla="*/ 52 w 57014"/>
                <a:gd name="connsiteY79" fmla="*/ 26841 h 81448"/>
                <a:gd name="connsiteX80" fmla="*/ 1530 w 57014"/>
                <a:gd name="connsiteY80" fmla="*/ 19315 h 81448"/>
                <a:gd name="connsiteX81" fmla="*/ 5607 w 57014"/>
                <a:gd name="connsiteY81" fmla="*/ 13491 h 81448"/>
                <a:gd name="connsiteX82" fmla="*/ 11923 w 57014"/>
                <a:gd name="connsiteY82" fmla="*/ 9728 h 81448"/>
                <a:gd name="connsiteX83" fmla="*/ 19942 w 57014"/>
                <a:gd name="connsiteY83" fmla="*/ 8384 h 81448"/>
                <a:gd name="connsiteX84" fmla="*/ 19942 w 57014"/>
                <a:gd name="connsiteY84" fmla="*/ 13402 h 81448"/>
                <a:gd name="connsiteX85" fmla="*/ 11072 w 57014"/>
                <a:gd name="connsiteY85" fmla="*/ 17299 h 81448"/>
                <a:gd name="connsiteX86" fmla="*/ 7847 w 57014"/>
                <a:gd name="connsiteY86" fmla="*/ 26751 h 81448"/>
                <a:gd name="connsiteX87" fmla="*/ 11072 w 57014"/>
                <a:gd name="connsiteY87" fmla="*/ 36114 h 81448"/>
                <a:gd name="connsiteX88" fmla="*/ 19942 w 57014"/>
                <a:gd name="connsiteY88" fmla="*/ 40011 h 81448"/>
                <a:gd name="connsiteX89" fmla="*/ 28767 w 57014"/>
                <a:gd name="connsiteY89" fmla="*/ 36114 h 81448"/>
                <a:gd name="connsiteX90" fmla="*/ 32037 w 57014"/>
                <a:gd name="connsiteY90" fmla="*/ 26751 h 81448"/>
                <a:gd name="connsiteX91" fmla="*/ 28767 w 57014"/>
                <a:gd name="connsiteY91" fmla="*/ 17299 h 81448"/>
                <a:gd name="connsiteX92" fmla="*/ 19942 w 57014"/>
                <a:gd name="connsiteY92" fmla="*/ 13402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57014" h="81448">
                  <a:moveTo>
                    <a:pt x="62857" y="10535"/>
                  </a:moveTo>
                  <a:lnTo>
                    <a:pt x="62857" y="34187"/>
                  </a:lnTo>
                  <a:cubicBezTo>
                    <a:pt x="62857" y="38846"/>
                    <a:pt x="62365" y="42654"/>
                    <a:pt x="61379" y="45611"/>
                  </a:cubicBezTo>
                  <a:cubicBezTo>
                    <a:pt x="60394" y="48567"/>
                    <a:pt x="59363" y="50046"/>
                    <a:pt x="58288" y="50046"/>
                  </a:cubicBezTo>
                  <a:cubicBezTo>
                    <a:pt x="57213" y="50105"/>
                    <a:pt x="56437" y="49015"/>
                    <a:pt x="55959" y="46775"/>
                  </a:cubicBezTo>
                  <a:cubicBezTo>
                    <a:pt x="55481" y="44535"/>
                    <a:pt x="55242" y="41773"/>
                    <a:pt x="55242" y="38488"/>
                  </a:cubicBezTo>
                  <a:lnTo>
                    <a:pt x="55242" y="12147"/>
                  </a:lnTo>
                  <a:cubicBezTo>
                    <a:pt x="55242" y="10714"/>
                    <a:pt x="55122" y="9519"/>
                    <a:pt x="54884" y="8564"/>
                  </a:cubicBezTo>
                  <a:cubicBezTo>
                    <a:pt x="54645" y="7608"/>
                    <a:pt x="54137" y="6861"/>
                    <a:pt x="53360" y="6324"/>
                  </a:cubicBezTo>
                  <a:cubicBezTo>
                    <a:pt x="52345" y="5607"/>
                    <a:pt x="51165" y="5040"/>
                    <a:pt x="49822" y="4621"/>
                  </a:cubicBezTo>
                  <a:cubicBezTo>
                    <a:pt x="48478" y="4203"/>
                    <a:pt x="47179" y="3875"/>
                    <a:pt x="45924" y="3636"/>
                  </a:cubicBezTo>
                  <a:cubicBezTo>
                    <a:pt x="45446" y="3576"/>
                    <a:pt x="45118" y="3337"/>
                    <a:pt x="44939" y="2919"/>
                  </a:cubicBezTo>
                  <a:cubicBezTo>
                    <a:pt x="44759" y="2501"/>
                    <a:pt x="44730" y="2083"/>
                    <a:pt x="44849" y="1665"/>
                  </a:cubicBezTo>
                  <a:cubicBezTo>
                    <a:pt x="44909" y="1247"/>
                    <a:pt x="45118" y="873"/>
                    <a:pt x="45476" y="545"/>
                  </a:cubicBezTo>
                  <a:cubicBezTo>
                    <a:pt x="45835" y="216"/>
                    <a:pt x="46342" y="52"/>
                    <a:pt x="46999" y="52"/>
                  </a:cubicBezTo>
                  <a:cubicBezTo>
                    <a:pt x="49269" y="112"/>
                    <a:pt x="51927" y="336"/>
                    <a:pt x="54973" y="724"/>
                  </a:cubicBezTo>
                  <a:cubicBezTo>
                    <a:pt x="58019" y="1112"/>
                    <a:pt x="60618" y="1635"/>
                    <a:pt x="62768" y="2292"/>
                  </a:cubicBezTo>
                  <a:cubicBezTo>
                    <a:pt x="63126" y="2471"/>
                    <a:pt x="63425" y="2815"/>
                    <a:pt x="63664" y="3322"/>
                  </a:cubicBezTo>
                  <a:cubicBezTo>
                    <a:pt x="63903" y="3830"/>
                    <a:pt x="63933" y="4412"/>
                    <a:pt x="63753" y="5069"/>
                  </a:cubicBezTo>
                  <a:cubicBezTo>
                    <a:pt x="63455" y="5965"/>
                    <a:pt x="63231" y="6876"/>
                    <a:pt x="63081" y="7802"/>
                  </a:cubicBezTo>
                  <a:cubicBezTo>
                    <a:pt x="62932" y="8728"/>
                    <a:pt x="62857" y="9639"/>
                    <a:pt x="62857" y="10535"/>
                  </a:cubicBezTo>
                  <a:moveTo>
                    <a:pt x="63305" y="78357"/>
                  </a:moveTo>
                  <a:cubicBezTo>
                    <a:pt x="63305" y="79074"/>
                    <a:pt x="62947" y="79626"/>
                    <a:pt x="62230" y="80015"/>
                  </a:cubicBezTo>
                  <a:cubicBezTo>
                    <a:pt x="61514" y="80403"/>
                    <a:pt x="60498" y="80597"/>
                    <a:pt x="59184" y="80597"/>
                  </a:cubicBezTo>
                  <a:cubicBezTo>
                    <a:pt x="56496" y="80597"/>
                    <a:pt x="53644" y="80612"/>
                    <a:pt x="50628" y="80642"/>
                  </a:cubicBezTo>
                  <a:cubicBezTo>
                    <a:pt x="47612" y="80672"/>
                    <a:pt x="44759" y="80687"/>
                    <a:pt x="42072" y="80687"/>
                  </a:cubicBezTo>
                  <a:cubicBezTo>
                    <a:pt x="39324" y="80746"/>
                    <a:pt x="36905" y="80776"/>
                    <a:pt x="34815" y="80776"/>
                  </a:cubicBezTo>
                  <a:cubicBezTo>
                    <a:pt x="32724" y="80776"/>
                    <a:pt x="31231" y="80776"/>
                    <a:pt x="30335" y="80776"/>
                  </a:cubicBezTo>
                  <a:cubicBezTo>
                    <a:pt x="30156" y="81851"/>
                    <a:pt x="29618" y="82807"/>
                    <a:pt x="28722" y="83643"/>
                  </a:cubicBezTo>
                  <a:cubicBezTo>
                    <a:pt x="27826" y="84479"/>
                    <a:pt x="27109" y="84898"/>
                    <a:pt x="26572" y="84898"/>
                  </a:cubicBezTo>
                  <a:cubicBezTo>
                    <a:pt x="25676" y="84898"/>
                    <a:pt x="24914" y="84435"/>
                    <a:pt x="24287" y="83509"/>
                  </a:cubicBezTo>
                  <a:cubicBezTo>
                    <a:pt x="23660" y="82583"/>
                    <a:pt x="23317" y="81284"/>
                    <a:pt x="23257" y="79611"/>
                  </a:cubicBezTo>
                  <a:lnTo>
                    <a:pt x="21734" y="59722"/>
                  </a:lnTo>
                  <a:cubicBezTo>
                    <a:pt x="21614" y="58527"/>
                    <a:pt x="21211" y="57721"/>
                    <a:pt x="20524" y="57303"/>
                  </a:cubicBezTo>
                  <a:cubicBezTo>
                    <a:pt x="19837" y="56885"/>
                    <a:pt x="18718" y="56526"/>
                    <a:pt x="17165" y="56227"/>
                  </a:cubicBezTo>
                  <a:cubicBezTo>
                    <a:pt x="16746" y="56168"/>
                    <a:pt x="16433" y="55944"/>
                    <a:pt x="16224" y="55556"/>
                  </a:cubicBezTo>
                  <a:cubicBezTo>
                    <a:pt x="16015" y="55167"/>
                    <a:pt x="15940" y="54764"/>
                    <a:pt x="16000" y="54346"/>
                  </a:cubicBezTo>
                  <a:cubicBezTo>
                    <a:pt x="16060" y="53928"/>
                    <a:pt x="16284" y="53555"/>
                    <a:pt x="16672" y="53226"/>
                  </a:cubicBezTo>
                  <a:cubicBezTo>
                    <a:pt x="17060" y="52898"/>
                    <a:pt x="17672" y="52703"/>
                    <a:pt x="18508" y="52644"/>
                  </a:cubicBezTo>
                  <a:cubicBezTo>
                    <a:pt x="19464" y="52644"/>
                    <a:pt x="20554" y="52689"/>
                    <a:pt x="21779" y="52778"/>
                  </a:cubicBezTo>
                  <a:cubicBezTo>
                    <a:pt x="23003" y="52868"/>
                    <a:pt x="24213" y="52972"/>
                    <a:pt x="25407" y="53092"/>
                  </a:cubicBezTo>
                  <a:cubicBezTo>
                    <a:pt x="26602" y="53211"/>
                    <a:pt x="27737" y="53331"/>
                    <a:pt x="28812" y="53450"/>
                  </a:cubicBezTo>
                  <a:cubicBezTo>
                    <a:pt x="29887" y="53570"/>
                    <a:pt x="30843" y="53659"/>
                    <a:pt x="31679" y="53719"/>
                  </a:cubicBezTo>
                  <a:cubicBezTo>
                    <a:pt x="31858" y="53719"/>
                    <a:pt x="32620" y="53719"/>
                    <a:pt x="33963" y="53719"/>
                  </a:cubicBezTo>
                  <a:cubicBezTo>
                    <a:pt x="35307" y="53719"/>
                    <a:pt x="36905" y="53719"/>
                    <a:pt x="38757" y="53719"/>
                  </a:cubicBezTo>
                  <a:cubicBezTo>
                    <a:pt x="40608" y="53719"/>
                    <a:pt x="42520" y="53689"/>
                    <a:pt x="44491" y="53629"/>
                  </a:cubicBezTo>
                  <a:cubicBezTo>
                    <a:pt x="46462" y="53570"/>
                    <a:pt x="48134" y="53480"/>
                    <a:pt x="49508" y="53360"/>
                  </a:cubicBezTo>
                  <a:cubicBezTo>
                    <a:pt x="50165" y="53360"/>
                    <a:pt x="50732" y="53331"/>
                    <a:pt x="51210" y="53271"/>
                  </a:cubicBezTo>
                  <a:cubicBezTo>
                    <a:pt x="51688" y="53211"/>
                    <a:pt x="52017" y="53151"/>
                    <a:pt x="52196" y="53092"/>
                  </a:cubicBezTo>
                  <a:cubicBezTo>
                    <a:pt x="52315" y="53092"/>
                    <a:pt x="52465" y="53047"/>
                    <a:pt x="52644" y="52957"/>
                  </a:cubicBezTo>
                  <a:cubicBezTo>
                    <a:pt x="52823" y="52868"/>
                    <a:pt x="53002" y="52793"/>
                    <a:pt x="53181" y="52733"/>
                  </a:cubicBezTo>
                  <a:cubicBezTo>
                    <a:pt x="53360" y="52674"/>
                    <a:pt x="53540" y="52614"/>
                    <a:pt x="53719" y="52554"/>
                  </a:cubicBezTo>
                  <a:cubicBezTo>
                    <a:pt x="53898" y="52494"/>
                    <a:pt x="54047" y="52465"/>
                    <a:pt x="54167" y="52465"/>
                  </a:cubicBezTo>
                  <a:cubicBezTo>
                    <a:pt x="55481" y="52465"/>
                    <a:pt x="56810" y="52479"/>
                    <a:pt x="58154" y="52509"/>
                  </a:cubicBezTo>
                  <a:cubicBezTo>
                    <a:pt x="59498" y="52539"/>
                    <a:pt x="60767" y="52644"/>
                    <a:pt x="61961" y="52823"/>
                  </a:cubicBezTo>
                  <a:cubicBezTo>
                    <a:pt x="62738" y="53002"/>
                    <a:pt x="63171" y="53480"/>
                    <a:pt x="63261" y="54256"/>
                  </a:cubicBezTo>
                  <a:cubicBezTo>
                    <a:pt x="63350" y="55033"/>
                    <a:pt x="63216" y="55750"/>
                    <a:pt x="62857" y="56407"/>
                  </a:cubicBezTo>
                  <a:cubicBezTo>
                    <a:pt x="62619" y="56885"/>
                    <a:pt x="62395" y="57362"/>
                    <a:pt x="62185" y="57840"/>
                  </a:cubicBezTo>
                  <a:cubicBezTo>
                    <a:pt x="61976" y="58318"/>
                    <a:pt x="61872" y="58796"/>
                    <a:pt x="61872" y="59274"/>
                  </a:cubicBezTo>
                  <a:lnTo>
                    <a:pt x="59901" y="76297"/>
                  </a:lnTo>
                  <a:cubicBezTo>
                    <a:pt x="60498" y="76356"/>
                    <a:pt x="61215" y="76565"/>
                    <a:pt x="62051" y="76924"/>
                  </a:cubicBezTo>
                  <a:cubicBezTo>
                    <a:pt x="62887" y="77282"/>
                    <a:pt x="63305" y="77760"/>
                    <a:pt x="63305" y="78357"/>
                  </a:cubicBezTo>
                  <a:moveTo>
                    <a:pt x="53450" y="57751"/>
                  </a:moveTo>
                  <a:lnTo>
                    <a:pt x="30156" y="57840"/>
                  </a:lnTo>
                  <a:lnTo>
                    <a:pt x="30514" y="76297"/>
                  </a:lnTo>
                  <a:lnTo>
                    <a:pt x="53271" y="76297"/>
                  </a:lnTo>
                  <a:lnTo>
                    <a:pt x="53450" y="57751"/>
                  </a:lnTo>
                  <a:moveTo>
                    <a:pt x="19942" y="8384"/>
                  </a:moveTo>
                  <a:cubicBezTo>
                    <a:pt x="22809" y="8384"/>
                    <a:pt x="25467" y="8832"/>
                    <a:pt x="27916" y="9728"/>
                  </a:cubicBezTo>
                  <a:cubicBezTo>
                    <a:pt x="30365" y="10624"/>
                    <a:pt x="32455" y="11879"/>
                    <a:pt x="34187" y="13491"/>
                  </a:cubicBezTo>
                  <a:cubicBezTo>
                    <a:pt x="35979" y="15104"/>
                    <a:pt x="37368" y="17045"/>
                    <a:pt x="38354" y="19315"/>
                  </a:cubicBezTo>
                  <a:cubicBezTo>
                    <a:pt x="39339" y="21585"/>
                    <a:pt x="39832" y="24093"/>
                    <a:pt x="39832" y="26841"/>
                  </a:cubicBezTo>
                  <a:cubicBezTo>
                    <a:pt x="39832" y="29529"/>
                    <a:pt x="39339" y="31992"/>
                    <a:pt x="38354" y="34232"/>
                  </a:cubicBezTo>
                  <a:cubicBezTo>
                    <a:pt x="37368" y="36472"/>
                    <a:pt x="35979" y="38368"/>
                    <a:pt x="34187" y="39921"/>
                  </a:cubicBezTo>
                  <a:cubicBezTo>
                    <a:pt x="32455" y="41474"/>
                    <a:pt x="30365" y="42684"/>
                    <a:pt x="27916" y="43550"/>
                  </a:cubicBezTo>
                  <a:cubicBezTo>
                    <a:pt x="25467" y="44416"/>
                    <a:pt x="22809" y="44849"/>
                    <a:pt x="19942" y="44849"/>
                  </a:cubicBezTo>
                  <a:cubicBezTo>
                    <a:pt x="17015" y="44849"/>
                    <a:pt x="14342" y="44416"/>
                    <a:pt x="11923" y="43550"/>
                  </a:cubicBezTo>
                  <a:cubicBezTo>
                    <a:pt x="9504" y="42684"/>
                    <a:pt x="7399" y="41474"/>
                    <a:pt x="5607" y="39921"/>
                  </a:cubicBezTo>
                  <a:cubicBezTo>
                    <a:pt x="3875" y="38368"/>
                    <a:pt x="2516" y="36472"/>
                    <a:pt x="1530" y="34232"/>
                  </a:cubicBezTo>
                  <a:cubicBezTo>
                    <a:pt x="545" y="31992"/>
                    <a:pt x="52" y="29529"/>
                    <a:pt x="52" y="26841"/>
                  </a:cubicBezTo>
                  <a:cubicBezTo>
                    <a:pt x="52" y="24093"/>
                    <a:pt x="545" y="21585"/>
                    <a:pt x="1530" y="19315"/>
                  </a:cubicBezTo>
                  <a:cubicBezTo>
                    <a:pt x="2516" y="17045"/>
                    <a:pt x="3875" y="15104"/>
                    <a:pt x="5607" y="13491"/>
                  </a:cubicBezTo>
                  <a:cubicBezTo>
                    <a:pt x="7399" y="11879"/>
                    <a:pt x="9504" y="10624"/>
                    <a:pt x="11923" y="9728"/>
                  </a:cubicBezTo>
                  <a:cubicBezTo>
                    <a:pt x="14342" y="8832"/>
                    <a:pt x="17015" y="8384"/>
                    <a:pt x="19942" y="8384"/>
                  </a:cubicBezTo>
                  <a:moveTo>
                    <a:pt x="19942" y="13402"/>
                  </a:moveTo>
                  <a:cubicBezTo>
                    <a:pt x="16179" y="13402"/>
                    <a:pt x="13222" y="14701"/>
                    <a:pt x="11072" y="17299"/>
                  </a:cubicBezTo>
                  <a:cubicBezTo>
                    <a:pt x="8922" y="19897"/>
                    <a:pt x="7847" y="23048"/>
                    <a:pt x="7847" y="26751"/>
                  </a:cubicBezTo>
                  <a:cubicBezTo>
                    <a:pt x="7847" y="30395"/>
                    <a:pt x="8922" y="33515"/>
                    <a:pt x="11072" y="36114"/>
                  </a:cubicBezTo>
                  <a:cubicBezTo>
                    <a:pt x="13222" y="38712"/>
                    <a:pt x="16179" y="40011"/>
                    <a:pt x="19942" y="40011"/>
                  </a:cubicBezTo>
                  <a:cubicBezTo>
                    <a:pt x="23645" y="40011"/>
                    <a:pt x="26587" y="38712"/>
                    <a:pt x="28767" y="36114"/>
                  </a:cubicBezTo>
                  <a:cubicBezTo>
                    <a:pt x="30947" y="33515"/>
                    <a:pt x="32037" y="30395"/>
                    <a:pt x="32037" y="26751"/>
                  </a:cubicBezTo>
                  <a:cubicBezTo>
                    <a:pt x="32037" y="23048"/>
                    <a:pt x="30947" y="19897"/>
                    <a:pt x="28767" y="17299"/>
                  </a:cubicBezTo>
                  <a:cubicBezTo>
                    <a:pt x="26587" y="14701"/>
                    <a:pt x="23645" y="13402"/>
                    <a:pt x="19942" y="13402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0" name="자유형: 도형 709">
              <a:extLst>
                <a:ext uri="{FF2B5EF4-FFF2-40B4-BE49-F238E27FC236}">
                  <a16:creationId xmlns:a16="http://schemas.microsoft.com/office/drawing/2014/main" id="{D15F89F0-882C-4F0E-B436-EA90900EB80D}"/>
                </a:ext>
              </a:extLst>
            </p:cNvPr>
            <p:cNvSpPr/>
            <p:nvPr/>
          </p:nvSpPr>
          <p:spPr>
            <a:xfrm>
              <a:off x="6309368" y="2724977"/>
              <a:ext cx="65159" cy="81449"/>
            </a:xfrm>
            <a:custGeom>
              <a:avLst/>
              <a:gdLst>
                <a:gd name="connsiteX0" fmla="*/ 33120 w 65159"/>
                <a:gd name="connsiteY0" fmla="*/ 51748 h 81448"/>
                <a:gd name="connsiteX1" fmla="*/ 33120 w 65159"/>
                <a:gd name="connsiteY1" fmla="*/ 61961 h 81448"/>
                <a:gd name="connsiteX2" fmla="*/ 31911 w 65159"/>
                <a:gd name="connsiteY2" fmla="*/ 77461 h 81448"/>
                <a:gd name="connsiteX3" fmla="*/ 28461 w 65159"/>
                <a:gd name="connsiteY3" fmla="*/ 83285 h 81448"/>
                <a:gd name="connsiteX4" fmla="*/ 26893 w 65159"/>
                <a:gd name="connsiteY4" fmla="*/ 82031 h 81448"/>
                <a:gd name="connsiteX5" fmla="*/ 25953 w 65159"/>
                <a:gd name="connsiteY5" fmla="*/ 78447 h 81448"/>
                <a:gd name="connsiteX6" fmla="*/ 25505 w 65159"/>
                <a:gd name="connsiteY6" fmla="*/ 73385 h 81448"/>
                <a:gd name="connsiteX7" fmla="*/ 25415 w 65159"/>
                <a:gd name="connsiteY7" fmla="*/ 67337 h 81448"/>
                <a:gd name="connsiteX8" fmla="*/ 25415 w 65159"/>
                <a:gd name="connsiteY8" fmla="*/ 52913 h 81448"/>
                <a:gd name="connsiteX9" fmla="*/ 23534 w 65159"/>
                <a:gd name="connsiteY9" fmla="*/ 53092 h 81448"/>
                <a:gd name="connsiteX10" fmla="*/ 22100 w 65159"/>
                <a:gd name="connsiteY10" fmla="*/ 53181 h 81448"/>
                <a:gd name="connsiteX11" fmla="*/ 20891 w 65159"/>
                <a:gd name="connsiteY11" fmla="*/ 53405 h 81448"/>
                <a:gd name="connsiteX12" fmla="*/ 19681 w 65159"/>
                <a:gd name="connsiteY12" fmla="*/ 53629 h 81448"/>
                <a:gd name="connsiteX13" fmla="*/ 18471 w 65159"/>
                <a:gd name="connsiteY13" fmla="*/ 54032 h 81448"/>
                <a:gd name="connsiteX14" fmla="*/ 17441 w 65159"/>
                <a:gd name="connsiteY14" fmla="*/ 54346 h 81448"/>
                <a:gd name="connsiteX15" fmla="*/ 14798 w 65159"/>
                <a:gd name="connsiteY15" fmla="*/ 55152 h 81448"/>
                <a:gd name="connsiteX16" fmla="*/ 11438 w 65159"/>
                <a:gd name="connsiteY16" fmla="*/ 54973 h 81448"/>
                <a:gd name="connsiteX17" fmla="*/ 7407 w 65159"/>
                <a:gd name="connsiteY17" fmla="*/ 53719 h 81448"/>
                <a:gd name="connsiteX18" fmla="*/ 2389 w 65159"/>
                <a:gd name="connsiteY18" fmla="*/ 51300 h 81448"/>
                <a:gd name="connsiteX19" fmla="*/ 105 w 65159"/>
                <a:gd name="connsiteY19" fmla="*/ 48343 h 81448"/>
                <a:gd name="connsiteX20" fmla="*/ 3465 w 65159"/>
                <a:gd name="connsiteY20" fmla="*/ 47268 h 81448"/>
                <a:gd name="connsiteX21" fmla="*/ 8840 w 65159"/>
                <a:gd name="connsiteY21" fmla="*/ 47671 h 81448"/>
                <a:gd name="connsiteX22" fmla="*/ 14574 w 65159"/>
                <a:gd name="connsiteY22" fmla="*/ 47806 h 81448"/>
                <a:gd name="connsiteX23" fmla="*/ 24743 w 65159"/>
                <a:gd name="connsiteY23" fmla="*/ 47402 h 81448"/>
                <a:gd name="connsiteX24" fmla="*/ 36883 w 65159"/>
                <a:gd name="connsiteY24" fmla="*/ 46462 h 81448"/>
                <a:gd name="connsiteX25" fmla="*/ 49337 w 65159"/>
                <a:gd name="connsiteY25" fmla="*/ 45073 h 81448"/>
                <a:gd name="connsiteX26" fmla="*/ 60446 w 65159"/>
                <a:gd name="connsiteY26" fmla="*/ 43505 h 81448"/>
                <a:gd name="connsiteX27" fmla="*/ 60446 w 65159"/>
                <a:gd name="connsiteY27" fmla="*/ 12147 h 81448"/>
                <a:gd name="connsiteX28" fmla="*/ 60133 w 65159"/>
                <a:gd name="connsiteY28" fmla="*/ 8564 h 81448"/>
                <a:gd name="connsiteX29" fmla="*/ 58744 w 65159"/>
                <a:gd name="connsiteY29" fmla="*/ 6324 h 81448"/>
                <a:gd name="connsiteX30" fmla="*/ 55205 w 65159"/>
                <a:gd name="connsiteY30" fmla="*/ 4621 h 81448"/>
                <a:gd name="connsiteX31" fmla="*/ 51308 w 65159"/>
                <a:gd name="connsiteY31" fmla="*/ 3636 h 81448"/>
                <a:gd name="connsiteX32" fmla="*/ 50322 w 65159"/>
                <a:gd name="connsiteY32" fmla="*/ 2919 h 81448"/>
                <a:gd name="connsiteX33" fmla="*/ 50232 w 65159"/>
                <a:gd name="connsiteY33" fmla="*/ 1665 h 81448"/>
                <a:gd name="connsiteX34" fmla="*/ 50860 w 65159"/>
                <a:gd name="connsiteY34" fmla="*/ 545 h 81448"/>
                <a:gd name="connsiteX35" fmla="*/ 52383 w 65159"/>
                <a:gd name="connsiteY35" fmla="*/ 52 h 81448"/>
                <a:gd name="connsiteX36" fmla="*/ 60357 w 65159"/>
                <a:gd name="connsiteY36" fmla="*/ 724 h 81448"/>
                <a:gd name="connsiteX37" fmla="*/ 68151 w 65159"/>
                <a:gd name="connsiteY37" fmla="*/ 2292 h 81448"/>
                <a:gd name="connsiteX38" fmla="*/ 69047 w 65159"/>
                <a:gd name="connsiteY38" fmla="*/ 3322 h 81448"/>
                <a:gd name="connsiteX39" fmla="*/ 69137 w 65159"/>
                <a:gd name="connsiteY39" fmla="*/ 5069 h 81448"/>
                <a:gd name="connsiteX40" fmla="*/ 68465 w 65159"/>
                <a:gd name="connsiteY40" fmla="*/ 7757 h 81448"/>
                <a:gd name="connsiteX41" fmla="*/ 68151 w 65159"/>
                <a:gd name="connsiteY41" fmla="*/ 10445 h 81448"/>
                <a:gd name="connsiteX42" fmla="*/ 68151 w 65159"/>
                <a:gd name="connsiteY42" fmla="*/ 64739 h 81448"/>
                <a:gd name="connsiteX43" fmla="*/ 67076 w 65159"/>
                <a:gd name="connsiteY43" fmla="*/ 80239 h 81448"/>
                <a:gd name="connsiteX44" fmla="*/ 63761 w 65159"/>
                <a:gd name="connsiteY44" fmla="*/ 86062 h 81448"/>
                <a:gd name="connsiteX45" fmla="*/ 62148 w 65159"/>
                <a:gd name="connsiteY45" fmla="*/ 84808 h 81448"/>
                <a:gd name="connsiteX46" fmla="*/ 61163 w 65159"/>
                <a:gd name="connsiteY46" fmla="*/ 81224 h 81448"/>
                <a:gd name="connsiteX47" fmla="*/ 60581 w 65159"/>
                <a:gd name="connsiteY47" fmla="*/ 76117 h 81448"/>
                <a:gd name="connsiteX48" fmla="*/ 60446 w 65159"/>
                <a:gd name="connsiteY48" fmla="*/ 70115 h 81448"/>
                <a:gd name="connsiteX49" fmla="*/ 60446 w 65159"/>
                <a:gd name="connsiteY49" fmla="*/ 47447 h 81448"/>
                <a:gd name="connsiteX50" fmla="*/ 54175 w 65159"/>
                <a:gd name="connsiteY50" fmla="*/ 48567 h 81448"/>
                <a:gd name="connsiteX51" fmla="*/ 47365 w 65159"/>
                <a:gd name="connsiteY51" fmla="*/ 49687 h 81448"/>
                <a:gd name="connsiteX52" fmla="*/ 40243 w 65159"/>
                <a:gd name="connsiteY52" fmla="*/ 50852 h 81448"/>
                <a:gd name="connsiteX53" fmla="*/ 33120 w 65159"/>
                <a:gd name="connsiteY53" fmla="*/ 51748 h 81448"/>
                <a:gd name="connsiteX54" fmla="*/ 31955 w 65159"/>
                <a:gd name="connsiteY54" fmla="*/ 21734 h 81448"/>
                <a:gd name="connsiteX55" fmla="*/ 37107 w 65159"/>
                <a:gd name="connsiteY55" fmla="*/ 24511 h 81448"/>
                <a:gd name="connsiteX56" fmla="*/ 41184 w 65159"/>
                <a:gd name="connsiteY56" fmla="*/ 26303 h 81448"/>
                <a:gd name="connsiteX57" fmla="*/ 42796 w 65159"/>
                <a:gd name="connsiteY57" fmla="*/ 26930 h 81448"/>
                <a:gd name="connsiteX58" fmla="*/ 44140 w 65159"/>
                <a:gd name="connsiteY58" fmla="*/ 27109 h 81448"/>
                <a:gd name="connsiteX59" fmla="*/ 45394 w 65159"/>
                <a:gd name="connsiteY59" fmla="*/ 27378 h 81448"/>
                <a:gd name="connsiteX60" fmla="*/ 46649 w 65159"/>
                <a:gd name="connsiteY60" fmla="*/ 27916 h 81448"/>
                <a:gd name="connsiteX61" fmla="*/ 50188 w 65159"/>
                <a:gd name="connsiteY61" fmla="*/ 30962 h 81448"/>
                <a:gd name="connsiteX62" fmla="*/ 52652 w 65159"/>
                <a:gd name="connsiteY62" fmla="*/ 33919 h 81448"/>
                <a:gd name="connsiteX63" fmla="*/ 53547 w 65159"/>
                <a:gd name="connsiteY63" fmla="*/ 36382 h 81448"/>
                <a:gd name="connsiteX64" fmla="*/ 52831 w 65159"/>
                <a:gd name="connsiteY64" fmla="*/ 38040 h 81448"/>
                <a:gd name="connsiteX65" fmla="*/ 50770 w 65159"/>
                <a:gd name="connsiteY65" fmla="*/ 38488 h 81448"/>
                <a:gd name="connsiteX66" fmla="*/ 47724 w 65159"/>
                <a:gd name="connsiteY66" fmla="*/ 36965 h 81448"/>
                <a:gd name="connsiteX67" fmla="*/ 44274 w 65159"/>
                <a:gd name="connsiteY67" fmla="*/ 34770 h 81448"/>
                <a:gd name="connsiteX68" fmla="*/ 39660 w 65159"/>
                <a:gd name="connsiteY68" fmla="*/ 31768 h 81448"/>
                <a:gd name="connsiteX69" fmla="*/ 34509 w 65159"/>
                <a:gd name="connsiteY69" fmla="*/ 28498 h 81448"/>
                <a:gd name="connsiteX70" fmla="*/ 29447 w 65159"/>
                <a:gd name="connsiteY70" fmla="*/ 25407 h 81448"/>
                <a:gd name="connsiteX71" fmla="*/ 19367 w 65159"/>
                <a:gd name="connsiteY71" fmla="*/ 33829 h 81448"/>
                <a:gd name="connsiteX72" fmla="*/ 8123 w 65159"/>
                <a:gd name="connsiteY72" fmla="*/ 39921 h 81448"/>
                <a:gd name="connsiteX73" fmla="*/ 3375 w 65159"/>
                <a:gd name="connsiteY73" fmla="*/ 40414 h 81448"/>
                <a:gd name="connsiteX74" fmla="*/ 4540 w 65159"/>
                <a:gd name="connsiteY74" fmla="*/ 37950 h 81448"/>
                <a:gd name="connsiteX75" fmla="*/ 11707 w 65159"/>
                <a:gd name="connsiteY75" fmla="*/ 33426 h 81448"/>
                <a:gd name="connsiteX76" fmla="*/ 18158 w 65159"/>
                <a:gd name="connsiteY76" fmla="*/ 27826 h 81448"/>
                <a:gd name="connsiteX77" fmla="*/ 23399 w 65159"/>
                <a:gd name="connsiteY77" fmla="*/ 21734 h 81448"/>
                <a:gd name="connsiteX78" fmla="*/ 26938 w 65159"/>
                <a:gd name="connsiteY78" fmla="*/ 15552 h 81448"/>
                <a:gd name="connsiteX79" fmla="*/ 27296 w 65159"/>
                <a:gd name="connsiteY79" fmla="*/ 12192 h 81448"/>
                <a:gd name="connsiteX80" fmla="*/ 24340 w 65159"/>
                <a:gd name="connsiteY80" fmla="*/ 9907 h 81448"/>
                <a:gd name="connsiteX81" fmla="*/ 22324 w 65159"/>
                <a:gd name="connsiteY81" fmla="*/ 7444 h 81448"/>
                <a:gd name="connsiteX82" fmla="*/ 25146 w 65159"/>
                <a:gd name="connsiteY82" fmla="*/ 6324 h 81448"/>
                <a:gd name="connsiteX83" fmla="*/ 30253 w 65159"/>
                <a:gd name="connsiteY83" fmla="*/ 7488 h 81448"/>
                <a:gd name="connsiteX84" fmla="*/ 35629 w 65159"/>
                <a:gd name="connsiteY84" fmla="*/ 9280 h 81448"/>
                <a:gd name="connsiteX85" fmla="*/ 37510 w 65159"/>
                <a:gd name="connsiteY85" fmla="*/ 11117 h 81448"/>
                <a:gd name="connsiteX86" fmla="*/ 37510 w 65159"/>
                <a:gd name="connsiteY86" fmla="*/ 13222 h 81448"/>
                <a:gd name="connsiteX87" fmla="*/ 37197 w 65159"/>
                <a:gd name="connsiteY87" fmla="*/ 13894 h 81448"/>
                <a:gd name="connsiteX88" fmla="*/ 36704 w 65159"/>
                <a:gd name="connsiteY88" fmla="*/ 14746 h 81448"/>
                <a:gd name="connsiteX89" fmla="*/ 36166 w 65159"/>
                <a:gd name="connsiteY89" fmla="*/ 15597 h 81448"/>
                <a:gd name="connsiteX90" fmla="*/ 35808 w 65159"/>
                <a:gd name="connsiteY90" fmla="*/ 16269 h 81448"/>
                <a:gd name="connsiteX91" fmla="*/ 33926 w 65159"/>
                <a:gd name="connsiteY91" fmla="*/ 19136 h 81448"/>
                <a:gd name="connsiteX92" fmla="*/ 31955 w 65159"/>
                <a:gd name="connsiteY92" fmla="*/ 21734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65159" h="81448">
                  <a:moveTo>
                    <a:pt x="33120" y="51748"/>
                  </a:moveTo>
                  <a:lnTo>
                    <a:pt x="33120" y="61961"/>
                  </a:lnTo>
                  <a:cubicBezTo>
                    <a:pt x="33180" y="68412"/>
                    <a:pt x="32777" y="73579"/>
                    <a:pt x="31911" y="77461"/>
                  </a:cubicBezTo>
                  <a:cubicBezTo>
                    <a:pt x="31045" y="81344"/>
                    <a:pt x="29895" y="83285"/>
                    <a:pt x="28461" y="83285"/>
                  </a:cubicBezTo>
                  <a:cubicBezTo>
                    <a:pt x="27804" y="83345"/>
                    <a:pt x="27282" y="82926"/>
                    <a:pt x="26893" y="82031"/>
                  </a:cubicBezTo>
                  <a:cubicBezTo>
                    <a:pt x="26505" y="81135"/>
                    <a:pt x="26191" y="79940"/>
                    <a:pt x="25953" y="78447"/>
                  </a:cubicBezTo>
                  <a:cubicBezTo>
                    <a:pt x="25714" y="77013"/>
                    <a:pt x="25564" y="75326"/>
                    <a:pt x="25505" y="73385"/>
                  </a:cubicBezTo>
                  <a:cubicBezTo>
                    <a:pt x="25445" y="71444"/>
                    <a:pt x="25415" y="69428"/>
                    <a:pt x="25415" y="67337"/>
                  </a:cubicBezTo>
                  <a:lnTo>
                    <a:pt x="25415" y="52913"/>
                  </a:lnTo>
                  <a:cubicBezTo>
                    <a:pt x="24698" y="52972"/>
                    <a:pt x="24071" y="53032"/>
                    <a:pt x="23534" y="53092"/>
                  </a:cubicBezTo>
                  <a:cubicBezTo>
                    <a:pt x="22996" y="53151"/>
                    <a:pt x="22518" y="53181"/>
                    <a:pt x="22100" y="53181"/>
                  </a:cubicBezTo>
                  <a:cubicBezTo>
                    <a:pt x="21682" y="53241"/>
                    <a:pt x="21279" y="53316"/>
                    <a:pt x="20891" y="53405"/>
                  </a:cubicBezTo>
                  <a:cubicBezTo>
                    <a:pt x="20502" y="53495"/>
                    <a:pt x="20099" y="53570"/>
                    <a:pt x="19681" y="53629"/>
                  </a:cubicBezTo>
                  <a:cubicBezTo>
                    <a:pt x="19263" y="53749"/>
                    <a:pt x="18860" y="53883"/>
                    <a:pt x="18471" y="54032"/>
                  </a:cubicBezTo>
                  <a:cubicBezTo>
                    <a:pt x="18083" y="54182"/>
                    <a:pt x="17740" y="54286"/>
                    <a:pt x="17441" y="54346"/>
                  </a:cubicBezTo>
                  <a:cubicBezTo>
                    <a:pt x="16545" y="54704"/>
                    <a:pt x="15664" y="54973"/>
                    <a:pt x="14798" y="55152"/>
                  </a:cubicBezTo>
                  <a:cubicBezTo>
                    <a:pt x="13932" y="55332"/>
                    <a:pt x="12812" y="55272"/>
                    <a:pt x="11438" y="54973"/>
                  </a:cubicBezTo>
                  <a:cubicBezTo>
                    <a:pt x="10483" y="54794"/>
                    <a:pt x="9139" y="54376"/>
                    <a:pt x="7407" y="53719"/>
                  </a:cubicBezTo>
                  <a:cubicBezTo>
                    <a:pt x="5674" y="53062"/>
                    <a:pt x="4002" y="52255"/>
                    <a:pt x="2389" y="51300"/>
                  </a:cubicBezTo>
                  <a:cubicBezTo>
                    <a:pt x="598" y="50225"/>
                    <a:pt x="-164" y="49239"/>
                    <a:pt x="105" y="48343"/>
                  </a:cubicBezTo>
                  <a:cubicBezTo>
                    <a:pt x="374" y="47447"/>
                    <a:pt x="1493" y="47089"/>
                    <a:pt x="3465" y="47268"/>
                  </a:cubicBezTo>
                  <a:cubicBezTo>
                    <a:pt x="4898" y="47447"/>
                    <a:pt x="6690" y="47582"/>
                    <a:pt x="8840" y="47671"/>
                  </a:cubicBezTo>
                  <a:cubicBezTo>
                    <a:pt x="10990" y="47761"/>
                    <a:pt x="12902" y="47806"/>
                    <a:pt x="14574" y="47806"/>
                  </a:cubicBezTo>
                  <a:cubicBezTo>
                    <a:pt x="17441" y="47806"/>
                    <a:pt x="20831" y="47671"/>
                    <a:pt x="24743" y="47402"/>
                  </a:cubicBezTo>
                  <a:cubicBezTo>
                    <a:pt x="28655" y="47134"/>
                    <a:pt x="32702" y="46820"/>
                    <a:pt x="36883" y="46462"/>
                  </a:cubicBezTo>
                  <a:cubicBezTo>
                    <a:pt x="41064" y="46044"/>
                    <a:pt x="45215" y="45581"/>
                    <a:pt x="49337" y="45073"/>
                  </a:cubicBezTo>
                  <a:cubicBezTo>
                    <a:pt x="53458" y="44565"/>
                    <a:pt x="57161" y="44043"/>
                    <a:pt x="60446" y="43505"/>
                  </a:cubicBezTo>
                  <a:lnTo>
                    <a:pt x="60446" y="12147"/>
                  </a:lnTo>
                  <a:cubicBezTo>
                    <a:pt x="60446" y="10714"/>
                    <a:pt x="60342" y="9519"/>
                    <a:pt x="60133" y="8564"/>
                  </a:cubicBezTo>
                  <a:cubicBezTo>
                    <a:pt x="59924" y="7608"/>
                    <a:pt x="59461" y="6861"/>
                    <a:pt x="58744" y="6324"/>
                  </a:cubicBezTo>
                  <a:cubicBezTo>
                    <a:pt x="57728" y="5607"/>
                    <a:pt x="56549" y="5040"/>
                    <a:pt x="55205" y="4621"/>
                  </a:cubicBezTo>
                  <a:cubicBezTo>
                    <a:pt x="53861" y="4203"/>
                    <a:pt x="52562" y="3875"/>
                    <a:pt x="51308" y="3636"/>
                  </a:cubicBezTo>
                  <a:cubicBezTo>
                    <a:pt x="50830" y="3576"/>
                    <a:pt x="50501" y="3337"/>
                    <a:pt x="50322" y="2919"/>
                  </a:cubicBezTo>
                  <a:cubicBezTo>
                    <a:pt x="50143" y="2501"/>
                    <a:pt x="50113" y="2083"/>
                    <a:pt x="50232" y="1665"/>
                  </a:cubicBezTo>
                  <a:cubicBezTo>
                    <a:pt x="50292" y="1247"/>
                    <a:pt x="50501" y="873"/>
                    <a:pt x="50860" y="545"/>
                  </a:cubicBezTo>
                  <a:cubicBezTo>
                    <a:pt x="51218" y="216"/>
                    <a:pt x="51726" y="52"/>
                    <a:pt x="52383" y="52"/>
                  </a:cubicBezTo>
                  <a:cubicBezTo>
                    <a:pt x="54652" y="112"/>
                    <a:pt x="57310" y="336"/>
                    <a:pt x="60357" y="724"/>
                  </a:cubicBezTo>
                  <a:cubicBezTo>
                    <a:pt x="63403" y="1112"/>
                    <a:pt x="66001" y="1635"/>
                    <a:pt x="68151" y="2292"/>
                  </a:cubicBezTo>
                  <a:cubicBezTo>
                    <a:pt x="68510" y="2471"/>
                    <a:pt x="68808" y="2815"/>
                    <a:pt x="69047" y="3322"/>
                  </a:cubicBezTo>
                  <a:cubicBezTo>
                    <a:pt x="69286" y="3830"/>
                    <a:pt x="69316" y="4412"/>
                    <a:pt x="69137" y="5069"/>
                  </a:cubicBezTo>
                  <a:cubicBezTo>
                    <a:pt x="68838" y="5965"/>
                    <a:pt x="68614" y="6861"/>
                    <a:pt x="68465" y="7757"/>
                  </a:cubicBezTo>
                  <a:cubicBezTo>
                    <a:pt x="68316" y="8653"/>
                    <a:pt x="68211" y="9549"/>
                    <a:pt x="68151" y="10445"/>
                  </a:cubicBezTo>
                  <a:lnTo>
                    <a:pt x="68151" y="64739"/>
                  </a:lnTo>
                  <a:cubicBezTo>
                    <a:pt x="68211" y="71190"/>
                    <a:pt x="67853" y="76356"/>
                    <a:pt x="67076" y="80239"/>
                  </a:cubicBezTo>
                  <a:cubicBezTo>
                    <a:pt x="66300" y="84121"/>
                    <a:pt x="65195" y="86062"/>
                    <a:pt x="63761" y="86062"/>
                  </a:cubicBezTo>
                  <a:cubicBezTo>
                    <a:pt x="63104" y="86122"/>
                    <a:pt x="62567" y="85704"/>
                    <a:pt x="62148" y="84808"/>
                  </a:cubicBezTo>
                  <a:cubicBezTo>
                    <a:pt x="61730" y="83912"/>
                    <a:pt x="61402" y="82717"/>
                    <a:pt x="61163" y="81224"/>
                  </a:cubicBezTo>
                  <a:cubicBezTo>
                    <a:pt x="60864" y="79731"/>
                    <a:pt x="60670" y="78029"/>
                    <a:pt x="60581" y="76117"/>
                  </a:cubicBezTo>
                  <a:cubicBezTo>
                    <a:pt x="60491" y="74206"/>
                    <a:pt x="60446" y="72205"/>
                    <a:pt x="60446" y="70115"/>
                  </a:cubicBezTo>
                  <a:lnTo>
                    <a:pt x="60446" y="47447"/>
                  </a:lnTo>
                  <a:cubicBezTo>
                    <a:pt x="58475" y="47806"/>
                    <a:pt x="56385" y="48179"/>
                    <a:pt x="54175" y="48567"/>
                  </a:cubicBezTo>
                  <a:cubicBezTo>
                    <a:pt x="51965" y="48955"/>
                    <a:pt x="49695" y="49329"/>
                    <a:pt x="47365" y="49687"/>
                  </a:cubicBezTo>
                  <a:cubicBezTo>
                    <a:pt x="45036" y="50105"/>
                    <a:pt x="42662" y="50493"/>
                    <a:pt x="40243" y="50852"/>
                  </a:cubicBezTo>
                  <a:cubicBezTo>
                    <a:pt x="37824" y="51210"/>
                    <a:pt x="35450" y="51509"/>
                    <a:pt x="33120" y="51748"/>
                  </a:cubicBezTo>
                  <a:moveTo>
                    <a:pt x="31955" y="21734"/>
                  </a:moveTo>
                  <a:cubicBezTo>
                    <a:pt x="33747" y="22749"/>
                    <a:pt x="35464" y="23675"/>
                    <a:pt x="37107" y="24511"/>
                  </a:cubicBezTo>
                  <a:cubicBezTo>
                    <a:pt x="38750" y="25348"/>
                    <a:pt x="40108" y="25945"/>
                    <a:pt x="41184" y="26303"/>
                  </a:cubicBezTo>
                  <a:cubicBezTo>
                    <a:pt x="41841" y="26602"/>
                    <a:pt x="42378" y="26811"/>
                    <a:pt x="42796" y="26930"/>
                  </a:cubicBezTo>
                  <a:cubicBezTo>
                    <a:pt x="43214" y="27050"/>
                    <a:pt x="43662" y="27109"/>
                    <a:pt x="44140" y="27109"/>
                  </a:cubicBezTo>
                  <a:cubicBezTo>
                    <a:pt x="44498" y="27169"/>
                    <a:pt x="44917" y="27259"/>
                    <a:pt x="45394" y="27378"/>
                  </a:cubicBezTo>
                  <a:cubicBezTo>
                    <a:pt x="45872" y="27498"/>
                    <a:pt x="46290" y="27677"/>
                    <a:pt x="46649" y="27916"/>
                  </a:cubicBezTo>
                  <a:cubicBezTo>
                    <a:pt x="47963" y="28812"/>
                    <a:pt x="49142" y="29827"/>
                    <a:pt x="50188" y="30962"/>
                  </a:cubicBezTo>
                  <a:cubicBezTo>
                    <a:pt x="51233" y="32097"/>
                    <a:pt x="52054" y="33082"/>
                    <a:pt x="52652" y="33919"/>
                  </a:cubicBezTo>
                  <a:cubicBezTo>
                    <a:pt x="53249" y="34815"/>
                    <a:pt x="53547" y="35636"/>
                    <a:pt x="53547" y="36382"/>
                  </a:cubicBezTo>
                  <a:cubicBezTo>
                    <a:pt x="53547" y="37129"/>
                    <a:pt x="53309" y="37682"/>
                    <a:pt x="52831" y="38040"/>
                  </a:cubicBezTo>
                  <a:cubicBezTo>
                    <a:pt x="52353" y="38458"/>
                    <a:pt x="51666" y="38607"/>
                    <a:pt x="50770" y="38488"/>
                  </a:cubicBezTo>
                  <a:cubicBezTo>
                    <a:pt x="49874" y="38368"/>
                    <a:pt x="48859" y="37861"/>
                    <a:pt x="47724" y="36965"/>
                  </a:cubicBezTo>
                  <a:cubicBezTo>
                    <a:pt x="46828" y="36427"/>
                    <a:pt x="45678" y="35696"/>
                    <a:pt x="44274" y="34770"/>
                  </a:cubicBezTo>
                  <a:cubicBezTo>
                    <a:pt x="42871" y="33844"/>
                    <a:pt x="41333" y="32843"/>
                    <a:pt x="39660" y="31768"/>
                  </a:cubicBezTo>
                  <a:cubicBezTo>
                    <a:pt x="37988" y="30693"/>
                    <a:pt x="36271" y="29603"/>
                    <a:pt x="34509" y="28498"/>
                  </a:cubicBezTo>
                  <a:cubicBezTo>
                    <a:pt x="32747" y="27393"/>
                    <a:pt x="31059" y="26363"/>
                    <a:pt x="29447" y="25407"/>
                  </a:cubicBezTo>
                  <a:cubicBezTo>
                    <a:pt x="26460" y="28453"/>
                    <a:pt x="23100" y="31261"/>
                    <a:pt x="19367" y="33829"/>
                  </a:cubicBezTo>
                  <a:cubicBezTo>
                    <a:pt x="15634" y="36397"/>
                    <a:pt x="11886" y="38428"/>
                    <a:pt x="8123" y="39921"/>
                  </a:cubicBezTo>
                  <a:cubicBezTo>
                    <a:pt x="5615" y="40997"/>
                    <a:pt x="4032" y="41161"/>
                    <a:pt x="3375" y="40414"/>
                  </a:cubicBezTo>
                  <a:cubicBezTo>
                    <a:pt x="2718" y="39668"/>
                    <a:pt x="3106" y="38846"/>
                    <a:pt x="4540" y="37950"/>
                  </a:cubicBezTo>
                  <a:cubicBezTo>
                    <a:pt x="6989" y="36696"/>
                    <a:pt x="9378" y="35188"/>
                    <a:pt x="11707" y="33426"/>
                  </a:cubicBezTo>
                  <a:cubicBezTo>
                    <a:pt x="14037" y="31664"/>
                    <a:pt x="16187" y="29797"/>
                    <a:pt x="18158" y="27826"/>
                  </a:cubicBezTo>
                  <a:cubicBezTo>
                    <a:pt x="20129" y="25855"/>
                    <a:pt x="21876" y="23824"/>
                    <a:pt x="23399" y="21734"/>
                  </a:cubicBezTo>
                  <a:cubicBezTo>
                    <a:pt x="24922" y="19643"/>
                    <a:pt x="26102" y="17583"/>
                    <a:pt x="26938" y="15552"/>
                  </a:cubicBezTo>
                  <a:cubicBezTo>
                    <a:pt x="27535" y="14118"/>
                    <a:pt x="27655" y="12998"/>
                    <a:pt x="27296" y="12192"/>
                  </a:cubicBezTo>
                  <a:cubicBezTo>
                    <a:pt x="26938" y="11386"/>
                    <a:pt x="25953" y="10624"/>
                    <a:pt x="24340" y="9907"/>
                  </a:cubicBezTo>
                  <a:cubicBezTo>
                    <a:pt x="22727" y="9191"/>
                    <a:pt x="22055" y="8369"/>
                    <a:pt x="22324" y="7444"/>
                  </a:cubicBezTo>
                  <a:cubicBezTo>
                    <a:pt x="22593" y="6518"/>
                    <a:pt x="23534" y="6145"/>
                    <a:pt x="25146" y="6324"/>
                  </a:cubicBezTo>
                  <a:cubicBezTo>
                    <a:pt x="26759" y="6563"/>
                    <a:pt x="28461" y="6951"/>
                    <a:pt x="30253" y="7488"/>
                  </a:cubicBezTo>
                  <a:cubicBezTo>
                    <a:pt x="32045" y="8026"/>
                    <a:pt x="33837" y="8623"/>
                    <a:pt x="35629" y="9280"/>
                  </a:cubicBezTo>
                  <a:cubicBezTo>
                    <a:pt x="36704" y="9818"/>
                    <a:pt x="37331" y="10430"/>
                    <a:pt x="37510" y="11117"/>
                  </a:cubicBezTo>
                  <a:cubicBezTo>
                    <a:pt x="37689" y="11804"/>
                    <a:pt x="37689" y="12506"/>
                    <a:pt x="37510" y="13222"/>
                  </a:cubicBezTo>
                  <a:cubicBezTo>
                    <a:pt x="37450" y="13402"/>
                    <a:pt x="37346" y="13626"/>
                    <a:pt x="37197" y="13894"/>
                  </a:cubicBezTo>
                  <a:cubicBezTo>
                    <a:pt x="37047" y="14163"/>
                    <a:pt x="36883" y="14447"/>
                    <a:pt x="36704" y="14746"/>
                  </a:cubicBezTo>
                  <a:cubicBezTo>
                    <a:pt x="36525" y="15044"/>
                    <a:pt x="36345" y="15328"/>
                    <a:pt x="36166" y="15597"/>
                  </a:cubicBezTo>
                  <a:cubicBezTo>
                    <a:pt x="35987" y="15865"/>
                    <a:pt x="35868" y="16089"/>
                    <a:pt x="35808" y="16269"/>
                  </a:cubicBezTo>
                  <a:cubicBezTo>
                    <a:pt x="35270" y="17224"/>
                    <a:pt x="34643" y="18180"/>
                    <a:pt x="33926" y="19136"/>
                  </a:cubicBezTo>
                  <a:cubicBezTo>
                    <a:pt x="33210" y="20091"/>
                    <a:pt x="32553" y="20957"/>
                    <a:pt x="31955" y="2173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1" name="자유형: 도형 710">
              <a:extLst>
                <a:ext uri="{FF2B5EF4-FFF2-40B4-BE49-F238E27FC236}">
                  <a16:creationId xmlns:a16="http://schemas.microsoft.com/office/drawing/2014/main" id="{C69F7D65-9FD8-4981-BCA1-D8FD0EE2210F}"/>
                </a:ext>
              </a:extLst>
            </p:cNvPr>
            <p:cNvSpPr/>
            <p:nvPr/>
          </p:nvSpPr>
          <p:spPr>
            <a:xfrm>
              <a:off x="5819280" y="2724977"/>
              <a:ext cx="57014" cy="81449"/>
            </a:xfrm>
            <a:custGeom>
              <a:avLst/>
              <a:gdLst>
                <a:gd name="connsiteX0" fmla="*/ 63592 w 57014"/>
                <a:gd name="connsiteY0" fmla="*/ 10445 h 81448"/>
                <a:gd name="connsiteX1" fmla="*/ 63592 w 57014"/>
                <a:gd name="connsiteY1" fmla="*/ 64739 h 81448"/>
                <a:gd name="connsiteX2" fmla="*/ 62517 w 57014"/>
                <a:gd name="connsiteY2" fmla="*/ 80239 h 81448"/>
                <a:gd name="connsiteX3" fmla="*/ 59112 w 57014"/>
                <a:gd name="connsiteY3" fmla="*/ 86062 h 81448"/>
                <a:gd name="connsiteX4" fmla="*/ 57500 w 57014"/>
                <a:gd name="connsiteY4" fmla="*/ 84808 h 81448"/>
                <a:gd name="connsiteX5" fmla="*/ 56604 w 57014"/>
                <a:gd name="connsiteY5" fmla="*/ 81224 h 81448"/>
                <a:gd name="connsiteX6" fmla="*/ 56111 w 57014"/>
                <a:gd name="connsiteY6" fmla="*/ 76117 h 81448"/>
                <a:gd name="connsiteX7" fmla="*/ 55977 w 57014"/>
                <a:gd name="connsiteY7" fmla="*/ 70204 h 81448"/>
                <a:gd name="connsiteX8" fmla="*/ 55977 w 57014"/>
                <a:gd name="connsiteY8" fmla="*/ 52554 h 81448"/>
                <a:gd name="connsiteX9" fmla="*/ 47689 w 57014"/>
                <a:gd name="connsiteY9" fmla="*/ 55511 h 81448"/>
                <a:gd name="connsiteX10" fmla="*/ 36624 w 57014"/>
                <a:gd name="connsiteY10" fmla="*/ 58736 h 81448"/>
                <a:gd name="connsiteX11" fmla="*/ 24664 w 57014"/>
                <a:gd name="connsiteY11" fmla="*/ 61424 h 81448"/>
                <a:gd name="connsiteX12" fmla="*/ 13868 w 57014"/>
                <a:gd name="connsiteY12" fmla="*/ 62857 h 81448"/>
                <a:gd name="connsiteX13" fmla="*/ 8402 w 57014"/>
                <a:gd name="connsiteY13" fmla="*/ 61693 h 81448"/>
                <a:gd name="connsiteX14" fmla="*/ 6790 w 57014"/>
                <a:gd name="connsiteY14" fmla="*/ 56317 h 81448"/>
                <a:gd name="connsiteX15" fmla="*/ 6790 w 57014"/>
                <a:gd name="connsiteY15" fmla="*/ 41086 h 81448"/>
                <a:gd name="connsiteX16" fmla="*/ 5267 w 57014"/>
                <a:gd name="connsiteY16" fmla="*/ 37906 h 81448"/>
                <a:gd name="connsiteX17" fmla="*/ 1593 w 57014"/>
                <a:gd name="connsiteY17" fmla="*/ 36786 h 81448"/>
                <a:gd name="connsiteX18" fmla="*/ 339 w 57014"/>
                <a:gd name="connsiteY18" fmla="*/ 36069 h 81448"/>
                <a:gd name="connsiteX19" fmla="*/ 70 w 57014"/>
                <a:gd name="connsiteY19" fmla="*/ 34815 h 81448"/>
                <a:gd name="connsiteX20" fmla="*/ 832 w 57014"/>
                <a:gd name="connsiteY20" fmla="*/ 33650 h 81448"/>
                <a:gd name="connsiteX21" fmla="*/ 2399 w 57014"/>
                <a:gd name="connsiteY21" fmla="*/ 33023 h 81448"/>
                <a:gd name="connsiteX22" fmla="*/ 8716 w 57014"/>
                <a:gd name="connsiteY22" fmla="*/ 33291 h 81448"/>
                <a:gd name="connsiteX23" fmla="*/ 15391 w 57014"/>
                <a:gd name="connsiteY23" fmla="*/ 33919 h 81448"/>
                <a:gd name="connsiteX24" fmla="*/ 18347 w 57014"/>
                <a:gd name="connsiteY24" fmla="*/ 34053 h 81448"/>
                <a:gd name="connsiteX25" fmla="*/ 23185 w 57014"/>
                <a:gd name="connsiteY25" fmla="*/ 34098 h 81448"/>
                <a:gd name="connsiteX26" fmla="*/ 28203 w 57014"/>
                <a:gd name="connsiteY26" fmla="*/ 34053 h 81448"/>
                <a:gd name="connsiteX27" fmla="*/ 31876 w 57014"/>
                <a:gd name="connsiteY27" fmla="*/ 33919 h 81448"/>
                <a:gd name="connsiteX28" fmla="*/ 31876 w 57014"/>
                <a:gd name="connsiteY28" fmla="*/ 17792 h 81448"/>
                <a:gd name="connsiteX29" fmla="*/ 28292 w 57014"/>
                <a:gd name="connsiteY29" fmla="*/ 17837 h 81448"/>
                <a:gd name="connsiteX30" fmla="*/ 24529 w 57014"/>
                <a:gd name="connsiteY30" fmla="*/ 17971 h 81448"/>
                <a:gd name="connsiteX31" fmla="*/ 21125 w 57014"/>
                <a:gd name="connsiteY31" fmla="*/ 18150 h 81448"/>
                <a:gd name="connsiteX32" fmla="*/ 18885 w 57014"/>
                <a:gd name="connsiteY32" fmla="*/ 18240 h 81448"/>
                <a:gd name="connsiteX33" fmla="*/ 15928 w 57014"/>
                <a:gd name="connsiteY33" fmla="*/ 18688 h 81448"/>
                <a:gd name="connsiteX34" fmla="*/ 13061 w 57014"/>
                <a:gd name="connsiteY34" fmla="*/ 19494 h 81448"/>
                <a:gd name="connsiteX35" fmla="*/ 11359 w 57014"/>
                <a:gd name="connsiteY35" fmla="*/ 19763 h 81448"/>
                <a:gd name="connsiteX36" fmla="*/ 8940 w 57014"/>
                <a:gd name="connsiteY36" fmla="*/ 19315 h 81448"/>
                <a:gd name="connsiteX37" fmla="*/ 6162 w 57014"/>
                <a:gd name="connsiteY37" fmla="*/ 18240 h 81448"/>
                <a:gd name="connsiteX38" fmla="*/ 2758 w 57014"/>
                <a:gd name="connsiteY38" fmla="*/ 16358 h 81448"/>
                <a:gd name="connsiteX39" fmla="*/ 1504 w 57014"/>
                <a:gd name="connsiteY39" fmla="*/ 14298 h 81448"/>
                <a:gd name="connsiteX40" fmla="*/ 4191 w 57014"/>
                <a:gd name="connsiteY40" fmla="*/ 13402 h 81448"/>
                <a:gd name="connsiteX41" fmla="*/ 6924 w 57014"/>
                <a:gd name="connsiteY41" fmla="*/ 13581 h 81448"/>
                <a:gd name="connsiteX42" fmla="*/ 9925 w 57014"/>
                <a:gd name="connsiteY42" fmla="*/ 13760 h 81448"/>
                <a:gd name="connsiteX43" fmla="*/ 12882 w 57014"/>
                <a:gd name="connsiteY43" fmla="*/ 14029 h 81448"/>
                <a:gd name="connsiteX44" fmla="*/ 15928 w 57014"/>
                <a:gd name="connsiteY44" fmla="*/ 14118 h 81448"/>
                <a:gd name="connsiteX45" fmla="*/ 22200 w 57014"/>
                <a:gd name="connsiteY45" fmla="*/ 14208 h 81448"/>
                <a:gd name="connsiteX46" fmla="*/ 28650 w 57014"/>
                <a:gd name="connsiteY46" fmla="*/ 13850 h 81448"/>
                <a:gd name="connsiteX47" fmla="*/ 30174 w 57014"/>
                <a:gd name="connsiteY47" fmla="*/ 13715 h 81448"/>
                <a:gd name="connsiteX48" fmla="*/ 31070 w 57014"/>
                <a:gd name="connsiteY48" fmla="*/ 13402 h 81448"/>
                <a:gd name="connsiteX49" fmla="*/ 31517 w 57014"/>
                <a:gd name="connsiteY49" fmla="*/ 13222 h 81448"/>
                <a:gd name="connsiteX50" fmla="*/ 32145 w 57014"/>
                <a:gd name="connsiteY50" fmla="*/ 12954 h 81448"/>
                <a:gd name="connsiteX51" fmla="*/ 32727 w 57014"/>
                <a:gd name="connsiteY51" fmla="*/ 12774 h 81448"/>
                <a:gd name="connsiteX52" fmla="*/ 33309 w 57014"/>
                <a:gd name="connsiteY52" fmla="*/ 12595 h 81448"/>
                <a:gd name="connsiteX53" fmla="*/ 36938 w 57014"/>
                <a:gd name="connsiteY53" fmla="*/ 12550 h 81448"/>
                <a:gd name="connsiteX54" fmla="*/ 40387 w 57014"/>
                <a:gd name="connsiteY54" fmla="*/ 12864 h 81448"/>
                <a:gd name="connsiteX55" fmla="*/ 41910 w 57014"/>
                <a:gd name="connsiteY55" fmla="*/ 14163 h 81448"/>
                <a:gd name="connsiteX56" fmla="*/ 41731 w 57014"/>
                <a:gd name="connsiteY56" fmla="*/ 16000 h 81448"/>
                <a:gd name="connsiteX57" fmla="*/ 41373 w 57014"/>
                <a:gd name="connsiteY57" fmla="*/ 16806 h 81448"/>
                <a:gd name="connsiteX58" fmla="*/ 41014 w 57014"/>
                <a:gd name="connsiteY58" fmla="*/ 17523 h 81448"/>
                <a:gd name="connsiteX59" fmla="*/ 40701 w 57014"/>
                <a:gd name="connsiteY59" fmla="*/ 18329 h 81448"/>
                <a:gd name="connsiteX60" fmla="*/ 40477 w 57014"/>
                <a:gd name="connsiteY60" fmla="*/ 19046 h 81448"/>
                <a:gd name="connsiteX61" fmla="*/ 38147 w 57014"/>
                <a:gd name="connsiteY61" fmla="*/ 34187 h 81448"/>
                <a:gd name="connsiteX62" fmla="*/ 40118 w 57014"/>
                <a:gd name="connsiteY62" fmla="*/ 34815 h 81448"/>
                <a:gd name="connsiteX63" fmla="*/ 40925 w 57014"/>
                <a:gd name="connsiteY63" fmla="*/ 36248 h 81448"/>
                <a:gd name="connsiteX64" fmla="*/ 40118 w 57014"/>
                <a:gd name="connsiteY64" fmla="*/ 37682 h 81448"/>
                <a:gd name="connsiteX65" fmla="*/ 37699 w 57014"/>
                <a:gd name="connsiteY65" fmla="*/ 38309 h 81448"/>
                <a:gd name="connsiteX66" fmla="*/ 14763 w 57014"/>
                <a:gd name="connsiteY66" fmla="*/ 38309 h 81448"/>
                <a:gd name="connsiteX67" fmla="*/ 14763 w 57014"/>
                <a:gd name="connsiteY67" fmla="*/ 53898 h 81448"/>
                <a:gd name="connsiteX68" fmla="*/ 15749 w 57014"/>
                <a:gd name="connsiteY68" fmla="*/ 55690 h 81448"/>
                <a:gd name="connsiteX69" fmla="*/ 18078 w 57014"/>
                <a:gd name="connsiteY69" fmla="*/ 56138 h 81448"/>
                <a:gd name="connsiteX70" fmla="*/ 26276 w 57014"/>
                <a:gd name="connsiteY70" fmla="*/ 55376 h 81448"/>
                <a:gd name="connsiteX71" fmla="*/ 36983 w 57014"/>
                <a:gd name="connsiteY71" fmla="*/ 53450 h 81448"/>
                <a:gd name="connsiteX72" fmla="*/ 47689 w 57014"/>
                <a:gd name="connsiteY72" fmla="*/ 51076 h 81448"/>
                <a:gd name="connsiteX73" fmla="*/ 55977 w 57014"/>
                <a:gd name="connsiteY73" fmla="*/ 48612 h 81448"/>
                <a:gd name="connsiteX74" fmla="*/ 55977 w 57014"/>
                <a:gd name="connsiteY74" fmla="*/ 12147 h 81448"/>
                <a:gd name="connsiteX75" fmla="*/ 55618 w 57014"/>
                <a:gd name="connsiteY75" fmla="*/ 8564 h 81448"/>
                <a:gd name="connsiteX76" fmla="*/ 54095 w 57014"/>
                <a:gd name="connsiteY76" fmla="*/ 6324 h 81448"/>
                <a:gd name="connsiteX77" fmla="*/ 50556 w 57014"/>
                <a:gd name="connsiteY77" fmla="*/ 4621 h 81448"/>
                <a:gd name="connsiteX78" fmla="*/ 46659 w 57014"/>
                <a:gd name="connsiteY78" fmla="*/ 3636 h 81448"/>
                <a:gd name="connsiteX79" fmla="*/ 45673 w 57014"/>
                <a:gd name="connsiteY79" fmla="*/ 2919 h 81448"/>
                <a:gd name="connsiteX80" fmla="*/ 45584 w 57014"/>
                <a:gd name="connsiteY80" fmla="*/ 1665 h 81448"/>
                <a:gd name="connsiteX81" fmla="*/ 46300 w 57014"/>
                <a:gd name="connsiteY81" fmla="*/ 545 h 81448"/>
                <a:gd name="connsiteX82" fmla="*/ 47824 w 57014"/>
                <a:gd name="connsiteY82" fmla="*/ 52 h 81448"/>
                <a:gd name="connsiteX83" fmla="*/ 55753 w 57014"/>
                <a:gd name="connsiteY83" fmla="*/ 724 h 81448"/>
                <a:gd name="connsiteX84" fmla="*/ 63502 w 57014"/>
                <a:gd name="connsiteY84" fmla="*/ 2292 h 81448"/>
                <a:gd name="connsiteX85" fmla="*/ 64488 w 57014"/>
                <a:gd name="connsiteY85" fmla="*/ 3322 h 81448"/>
                <a:gd name="connsiteX86" fmla="*/ 64578 w 57014"/>
                <a:gd name="connsiteY86" fmla="*/ 5069 h 81448"/>
                <a:gd name="connsiteX87" fmla="*/ 63861 w 57014"/>
                <a:gd name="connsiteY87" fmla="*/ 7757 h 81448"/>
                <a:gd name="connsiteX88" fmla="*/ 63592 w 57014"/>
                <a:gd name="connsiteY88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</a:cxnLst>
              <a:rect l="l" t="t" r="r" b="b"/>
              <a:pathLst>
                <a:path w="57014" h="81448">
                  <a:moveTo>
                    <a:pt x="63592" y="10445"/>
                  </a:moveTo>
                  <a:lnTo>
                    <a:pt x="63592" y="64739"/>
                  </a:lnTo>
                  <a:cubicBezTo>
                    <a:pt x="63652" y="71190"/>
                    <a:pt x="63293" y="76356"/>
                    <a:pt x="62517" y="80239"/>
                  </a:cubicBezTo>
                  <a:cubicBezTo>
                    <a:pt x="61740" y="84121"/>
                    <a:pt x="60606" y="86062"/>
                    <a:pt x="59112" y="86062"/>
                  </a:cubicBezTo>
                  <a:cubicBezTo>
                    <a:pt x="58455" y="86122"/>
                    <a:pt x="57918" y="85704"/>
                    <a:pt x="57500" y="84808"/>
                  </a:cubicBezTo>
                  <a:cubicBezTo>
                    <a:pt x="57082" y="83912"/>
                    <a:pt x="56783" y="82717"/>
                    <a:pt x="56604" y="81224"/>
                  </a:cubicBezTo>
                  <a:cubicBezTo>
                    <a:pt x="56365" y="79731"/>
                    <a:pt x="56201" y="78029"/>
                    <a:pt x="56111" y="76117"/>
                  </a:cubicBezTo>
                  <a:cubicBezTo>
                    <a:pt x="56021" y="74206"/>
                    <a:pt x="55977" y="72235"/>
                    <a:pt x="55977" y="70204"/>
                  </a:cubicBezTo>
                  <a:lnTo>
                    <a:pt x="55977" y="52554"/>
                  </a:lnTo>
                  <a:cubicBezTo>
                    <a:pt x="53886" y="53390"/>
                    <a:pt x="51124" y="54376"/>
                    <a:pt x="47689" y="55511"/>
                  </a:cubicBezTo>
                  <a:cubicBezTo>
                    <a:pt x="44255" y="56646"/>
                    <a:pt x="40566" y="57721"/>
                    <a:pt x="36624" y="58736"/>
                  </a:cubicBezTo>
                  <a:cubicBezTo>
                    <a:pt x="32682" y="59752"/>
                    <a:pt x="28695" y="60647"/>
                    <a:pt x="24664" y="61424"/>
                  </a:cubicBezTo>
                  <a:cubicBezTo>
                    <a:pt x="20632" y="62200"/>
                    <a:pt x="17033" y="62678"/>
                    <a:pt x="13868" y="62857"/>
                  </a:cubicBezTo>
                  <a:cubicBezTo>
                    <a:pt x="11299" y="63037"/>
                    <a:pt x="9477" y="62648"/>
                    <a:pt x="8402" y="61693"/>
                  </a:cubicBezTo>
                  <a:cubicBezTo>
                    <a:pt x="7327" y="60737"/>
                    <a:pt x="6790" y="58945"/>
                    <a:pt x="6790" y="56317"/>
                  </a:cubicBezTo>
                  <a:lnTo>
                    <a:pt x="6790" y="41086"/>
                  </a:lnTo>
                  <a:cubicBezTo>
                    <a:pt x="6790" y="39473"/>
                    <a:pt x="6282" y="38413"/>
                    <a:pt x="5267" y="37906"/>
                  </a:cubicBezTo>
                  <a:cubicBezTo>
                    <a:pt x="4251" y="37398"/>
                    <a:pt x="3027" y="37025"/>
                    <a:pt x="1593" y="36786"/>
                  </a:cubicBezTo>
                  <a:cubicBezTo>
                    <a:pt x="996" y="36726"/>
                    <a:pt x="578" y="36487"/>
                    <a:pt x="339" y="36069"/>
                  </a:cubicBezTo>
                  <a:cubicBezTo>
                    <a:pt x="100" y="35651"/>
                    <a:pt x="10" y="35233"/>
                    <a:pt x="70" y="34815"/>
                  </a:cubicBezTo>
                  <a:cubicBezTo>
                    <a:pt x="190" y="34396"/>
                    <a:pt x="443" y="34008"/>
                    <a:pt x="832" y="33650"/>
                  </a:cubicBezTo>
                  <a:cubicBezTo>
                    <a:pt x="1220" y="33291"/>
                    <a:pt x="1742" y="33082"/>
                    <a:pt x="2399" y="33023"/>
                  </a:cubicBezTo>
                  <a:cubicBezTo>
                    <a:pt x="4072" y="33023"/>
                    <a:pt x="6177" y="33112"/>
                    <a:pt x="8716" y="33291"/>
                  </a:cubicBezTo>
                  <a:cubicBezTo>
                    <a:pt x="11254" y="33471"/>
                    <a:pt x="13479" y="33680"/>
                    <a:pt x="15391" y="33919"/>
                  </a:cubicBezTo>
                  <a:cubicBezTo>
                    <a:pt x="15868" y="33978"/>
                    <a:pt x="16854" y="34023"/>
                    <a:pt x="18347" y="34053"/>
                  </a:cubicBezTo>
                  <a:cubicBezTo>
                    <a:pt x="19840" y="34083"/>
                    <a:pt x="21453" y="34098"/>
                    <a:pt x="23185" y="34098"/>
                  </a:cubicBezTo>
                  <a:cubicBezTo>
                    <a:pt x="24917" y="34098"/>
                    <a:pt x="26590" y="34083"/>
                    <a:pt x="28203" y="34053"/>
                  </a:cubicBezTo>
                  <a:cubicBezTo>
                    <a:pt x="29815" y="34023"/>
                    <a:pt x="31040" y="33978"/>
                    <a:pt x="31876" y="33919"/>
                  </a:cubicBezTo>
                  <a:lnTo>
                    <a:pt x="31876" y="17792"/>
                  </a:lnTo>
                  <a:cubicBezTo>
                    <a:pt x="30801" y="17792"/>
                    <a:pt x="29606" y="17807"/>
                    <a:pt x="28292" y="17837"/>
                  </a:cubicBezTo>
                  <a:cubicBezTo>
                    <a:pt x="26978" y="17866"/>
                    <a:pt x="25724" y="17911"/>
                    <a:pt x="24529" y="17971"/>
                  </a:cubicBezTo>
                  <a:cubicBezTo>
                    <a:pt x="23275" y="18031"/>
                    <a:pt x="22140" y="18090"/>
                    <a:pt x="21125" y="18150"/>
                  </a:cubicBezTo>
                  <a:cubicBezTo>
                    <a:pt x="20109" y="18210"/>
                    <a:pt x="19363" y="18240"/>
                    <a:pt x="18885" y="18240"/>
                  </a:cubicBezTo>
                  <a:cubicBezTo>
                    <a:pt x="17810" y="18359"/>
                    <a:pt x="16824" y="18508"/>
                    <a:pt x="15928" y="18688"/>
                  </a:cubicBezTo>
                  <a:cubicBezTo>
                    <a:pt x="15032" y="18867"/>
                    <a:pt x="14077" y="19136"/>
                    <a:pt x="13061" y="19494"/>
                  </a:cubicBezTo>
                  <a:cubicBezTo>
                    <a:pt x="12524" y="19673"/>
                    <a:pt x="11956" y="19763"/>
                    <a:pt x="11359" y="19763"/>
                  </a:cubicBezTo>
                  <a:cubicBezTo>
                    <a:pt x="10762" y="19763"/>
                    <a:pt x="9955" y="19614"/>
                    <a:pt x="8940" y="19315"/>
                  </a:cubicBezTo>
                  <a:cubicBezTo>
                    <a:pt x="8163" y="19136"/>
                    <a:pt x="7238" y="18777"/>
                    <a:pt x="6162" y="18240"/>
                  </a:cubicBezTo>
                  <a:cubicBezTo>
                    <a:pt x="5087" y="17702"/>
                    <a:pt x="3952" y="17075"/>
                    <a:pt x="2758" y="16358"/>
                  </a:cubicBezTo>
                  <a:cubicBezTo>
                    <a:pt x="1683" y="15641"/>
                    <a:pt x="1265" y="14955"/>
                    <a:pt x="1504" y="14298"/>
                  </a:cubicBezTo>
                  <a:cubicBezTo>
                    <a:pt x="1742" y="13641"/>
                    <a:pt x="2638" y="13342"/>
                    <a:pt x="4191" y="13402"/>
                  </a:cubicBezTo>
                  <a:cubicBezTo>
                    <a:pt x="5028" y="13461"/>
                    <a:pt x="5938" y="13521"/>
                    <a:pt x="6924" y="13581"/>
                  </a:cubicBezTo>
                  <a:cubicBezTo>
                    <a:pt x="7910" y="13641"/>
                    <a:pt x="8910" y="13700"/>
                    <a:pt x="9925" y="13760"/>
                  </a:cubicBezTo>
                  <a:cubicBezTo>
                    <a:pt x="10881" y="13879"/>
                    <a:pt x="11867" y="13969"/>
                    <a:pt x="12882" y="14029"/>
                  </a:cubicBezTo>
                  <a:cubicBezTo>
                    <a:pt x="13897" y="14088"/>
                    <a:pt x="14913" y="14118"/>
                    <a:pt x="15928" y="14118"/>
                  </a:cubicBezTo>
                  <a:cubicBezTo>
                    <a:pt x="17541" y="14238"/>
                    <a:pt x="19631" y="14268"/>
                    <a:pt x="22200" y="14208"/>
                  </a:cubicBezTo>
                  <a:cubicBezTo>
                    <a:pt x="24768" y="14148"/>
                    <a:pt x="26918" y="14029"/>
                    <a:pt x="28650" y="13850"/>
                  </a:cubicBezTo>
                  <a:cubicBezTo>
                    <a:pt x="29248" y="13850"/>
                    <a:pt x="29756" y="13805"/>
                    <a:pt x="30174" y="13715"/>
                  </a:cubicBezTo>
                  <a:cubicBezTo>
                    <a:pt x="30592" y="13626"/>
                    <a:pt x="30890" y="13521"/>
                    <a:pt x="31070" y="13402"/>
                  </a:cubicBezTo>
                  <a:cubicBezTo>
                    <a:pt x="31189" y="13342"/>
                    <a:pt x="31338" y="13282"/>
                    <a:pt x="31517" y="13222"/>
                  </a:cubicBezTo>
                  <a:cubicBezTo>
                    <a:pt x="31697" y="13163"/>
                    <a:pt x="31906" y="13073"/>
                    <a:pt x="32145" y="12954"/>
                  </a:cubicBezTo>
                  <a:cubicBezTo>
                    <a:pt x="32324" y="12894"/>
                    <a:pt x="32518" y="12834"/>
                    <a:pt x="32727" y="12774"/>
                  </a:cubicBezTo>
                  <a:cubicBezTo>
                    <a:pt x="32936" y="12715"/>
                    <a:pt x="33130" y="12655"/>
                    <a:pt x="33309" y="12595"/>
                  </a:cubicBezTo>
                  <a:cubicBezTo>
                    <a:pt x="34504" y="12536"/>
                    <a:pt x="35713" y="12521"/>
                    <a:pt x="36938" y="12550"/>
                  </a:cubicBezTo>
                  <a:cubicBezTo>
                    <a:pt x="38162" y="12580"/>
                    <a:pt x="39312" y="12685"/>
                    <a:pt x="40387" y="12864"/>
                  </a:cubicBezTo>
                  <a:cubicBezTo>
                    <a:pt x="41283" y="13103"/>
                    <a:pt x="41791" y="13536"/>
                    <a:pt x="41910" y="14163"/>
                  </a:cubicBezTo>
                  <a:cubicBezTo>
                    <a:pt x="42030" y="14790"/>
                    <a:pt x="41970" y="15403"/>
                    <a:pt x="41731" y="16000"/>
                  </a:cubicBezTo>
                  <a:cubicBezTo>
                    <a:pt x="41612" y="16299"/>
                    <a:pt x="41492" y="16567"/>
                    <a:pt x="41373" y="16806"/>
                  </a:cubicBezTo>
                  <a:cubicBezTo>
                    <a:pt x="41253" y="17045"/>
                    <a:pt x="41134" y="17284"/>
                    <a:pt x="41014" y="17523"/>
                  </a:cubicBezTo>
                  <a:cubicBezTo>
                    <a:pt x="40895" y="17822"/>
                    <a:pt x="40790" y="18090"/>
                    <a:pt x="40701" y="18329"/>
                  </a:cubicBezTo>
                  <a:cubicBezTo>
                    <a:pt x="40611" y="18568"/>
                    <a:pt x="40537" y="18807"/>
                    <a:pt x="40477" y="19046"/>
                  </a:cubicBezTo>
                  <a:lnTo>
                    <a:pt x="38147" y="34187"/>
                  </a:lnTo>
                  <a:cubicBezTo>
                    <a:pt x="38924" y="34247"/>
                    <a:pt x="39581" y="34456"/>
                    <a:pt x="40118" y="34815"/>
                  </a:cubicBezTo>
                  <a:cubicBezTo>
                    <a:pt x="40656" y="35173"/>
                    <a:pt x="40925" y="35651"/>
                    <a:pt x="40925" y="36248"/>
                  </a:cubicBezTo>
                  <a:cubicBezTo>
                    <a:pt x="40925" y="36786"/>
                    <a:pt x="40656" y="37263"/>
                    <a:pt x="40118" y="37682"/>
                  </a:cubicBezTo>
                  <a:cubicBezTo>
                    <a:pt x="39581" y="38100"/>
                    <a:pt x="38775" y="38309"/>
                    <a:pt x="37699" y="38309"/>
                  </a:cubicBezTo>
                  <a:lnTo>
                    <a:pt x="14763" y="38309"/>
                  </a:lnTo>
                  <a:lnTo>
                    <a:pt x="14763" y="53898"/>
                  </a:lnTo>
                  <a:cubicBezTo>
                    <a:pt x="14763" y="54794"/>
                    <a:pt x="15092" y="55391"/>
                    <a:pt x="15749" y="55690"/>
                  </a:cubicBezTo>
                  <a:cubicBezTo>
                    <a:pt x="16406" y="55989"/>
                    <a:pt x="17182" y="56138"/>
                    <a:pt x="18078" y="56138"/>
                  </a:cubicBezTo>
                  <a:cubicBezTo>
                    <a:pt x="20109" y="56138"/>
                    <a:pt x="22842" y="55884"/>
                    <a:pt x="26276" y="55376"/>
                  </a:cubicBezTo>
                  <a:cubicBezTo>
                    <a:pt x="29711" y="54869"/>
                    <a:pt x="33279" y="54227"/>
                    <a:pt x="36983" y="53450"/>
                  </a:cubicBezTo>
                  <a:cubicBezTo>
                    <a:pt x="40686" y="52733"/>
                    <a:pt x="44255" y="51942"/>
                    <a:pt x="47689" y="51076"/>
                  </a:cubicBezTo>
                  <a:cubicBezTo>
                    <a:pt x="51124" y="50210"/>
                    <a:pt x="53886" y="49388"/>
                    <a:pt x="55977" y="48612"/>
                  </a:cubicBezTo>
                  <a:lnTo>
                    <a:pt x="55977" y="12147"/>
                  </a:lnTo>
                  <a:cubicBezTo>
                    <a:pt x="55977" y="10714"/>
                    <a:pt x="55857" y="9519"/>
                    <a:pt x="55618" y="8564"/>
                  </a:cubicBezTo>
                  <a:cubicBezTo>
                    <a:pt x="55379" y="7608"/>
                    <a:pt x="54872" y="6861"/>
                    <a:pt x="54095" y="6324"/>
                  </a:cubicBezTo>
                  <a:cubicBezTo>
                    <a:pt x="53080" y="5607"/>
                    <a:pt x="51900" y="5040"/>
                    <a:pt x="50556" y="4621"/>
                  </a:cubicBezTo>
                  <a:cubicBezTo>
                    <a:pt x="49212" y="4203"/>
                    <a:pt x="47913" y="3875"/>
                    <a:pt x="46659" y="3636"/>
                  </a:cubicBezTo>
                  <a:cubicBezTo>
                    <a:pt x="46181" y="3576"/>
                    <a:pt x="45853" y="3337"/>
                    <a:pt x="45673" y="2919"/>
                  </a:cubicBezTo>
                  <a:cubicBezTo>
                    <a:pt x="45494" y="2501"/>
                    <a:pt x="45464" y="2083"/>
                    <a:pt x="45584" y="1665"/>
                  </a:cubicBezTo>
                  <a:cubicBezTo>
                    <a:pt x="45703" y="1247"/>
                    <a:pt x="45942" y="873"/>
                    <a:pt x="46300" y="545"/>
                  </a:cubicBezTo>
                  <a:cubicBezTo>
                    <a:pt x="46659" y="216"/>
                    <a:pt x="47167" y="52"/>
                    <a:pt x="47824" y="52"/>
                  </a:cubicBezTo>
                  <a:cubicBezTo>
                    <a:pt x="50093" y="112"/>
                    <a:pt x="52736" y="336"/>
                    <a:pt x="55753" y="724"/>
                  </a:cubicBezTo>
                  <a:cubicBezTo>
                    <a:pt x="58769" y="1112"/>
                    <a:pt x="61352" y="1635"/>
                    <a:pt x="63502" y="2292"/>
                  </a:cubicBezTo>
                  <a:cubicBezTo>
                    <a:pt x="63921" y="2471"/>
                    <a:pt x="64249" y="2815"/>
                    <a:pt x="64488" y="3322"/>
                  </a:cubicBezTo>
                  <a:cubicBezTo>
                    <a:pt x="64727" y="3830"/>
                    <a:pt x="64757" y="4412"/>
                    <a:pt x="64578" y="5069"/>
                  </a:cubicBezTo>
                  <a:cubicBezTo>
                    <a:pt x="64279" y="5965"/>
                    <a:pt x="64040" y="6861"/>
                    <a:pt x="63861" y="7757"/>
                  </a:cubicBezTo>
                  <a:cubicBezTo>
                    <a:pt x="63682" y="8653"/>
                    <a:pt x="63592" y="9549"/>
                    <a:pt x="63592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2" name="자유형: 도형 711">
              <a:extLst>
                <a:ext uri="{FF2B5EF4-FFF2-40B4-BE49-F238E27FC236}">
                  <a16:creationId xmlns:a16="http://schemas.microsoft.com/office/drawing/2014/main" id="{3C508194-EBAA-41D2-AAB3-2DF3597A0E87}"/>
                </a:ext>
              </a:extLst>
            </p:cNvPr>
            <p:cNvSpPr/>
            <p:nvPr/>
          </p:nvSpPr>
          <p:spPr>
            <a:xfrm>
              <a:off x="5619838" y="2727933"/>
              <a:ext cx="81449" cy="81449"/>
            </a:xfrm>
            <a:custGeom>
              <a:avLst/>
              <a:gdLst>
                <a:gd name="connsiteX0" fmla="*/ 41004 w 81448"/>
                <a:gd name="connsiteY0" fmla="*/ 52 h 81448"/>
                <a:gd name="connsiteX1" fmla="*/ 49381 w 81448"/>
                <a:gd name="connsiteY1" fmla="*/ 1351 h 81448"/>
                <a:gd name="connsiteX2" fmla="*/ 56056 w 81448"/>
                <a:gd name="connsiteY2" fmla="*/ 4980 h 81448"/>
                <a:gd name="connsiteX3" fmla="*/ 60401 w 81448"/>
                <a:gd name="connsiteY3" fmla="*/ 10624 h 81448"/>
                <a:gd name="connsiteX4" fmla="*/ 61969 w 81448"/>
                <a:gd name="connsiteY4" fmla="*/ 17971 h 81448"/>
                <a:gd name="connsiteX5" fmla="*/ 60401 w 81448"/>
                <a:gd name="connsiteY5" fmla="*/ 25273 h 81448"/>
                <a:gd name="connsiteX6" fmla="*/ 56056 w 81448"/>
                <a:gd name="connsiteY6" fmla="*/ 30962 h 81448"/>
                <a:gd name="connsiteX7" fmla="*/ 49381 w 81448"/>
                <a:gd name="connsiteY7" fmla="*/ 34546 h 81448"/>
                <a:gd name="connsiteX8" fmla="*/ 41004 w 81448"/>
                <a:gd name="connsiteY8" fmla="*/ 35800 h 81448"/>
                <a:gd name="connsiteX9" fmla="*/ 32627 w 81448"/>
                <a:gd name="connsiteY9" fmla="*/ 34546 h 81448"/>
                <a:gd name="connsiteX10" fmla="*/ 26042 w 81448"/>
                <a:gd name="connsiteY10" fmla="*/ 30962 h 81448"/>
                <a:gd name="connsiteX11" fmla="*/ 21831 w 81448"/>
                <a:gd name="connsiteY11" fmla="*/ 25273 h 81448"/>
                <a:gd name="connsiteX12" fmla="*/ 20308 w 81448"/>
                <a:gd name="connsiteY12" fmla="*/ 17971 h 81448"/>
                <a:gd name="connsiteX13" fmla="*/ 21831 w 81448"/>
                <a:gd name="connsiteY13" fmla="*/ 10624 h 81448"/>
                <a:gd name="connsiteX14" fmla="*/ 26042 w 81448"/>
                <a:gd name="connsiteY14" fmla="*/ 4980 h 81448"/>
                <a:gd name="connsiteX15" fmla="*/ 32627 w 81448"/>
                <a:gd name="connsiteY15" fmla="*/ 1351 h 81448"/>
                <a:gd name="connsiteX16" fmla="*/ 41004 w 81448"/>
                <a:gd name="connsiteY16" fmla="*/ 52 h 81448"/>
                <a:gd name="connsiteX17" fmla="*/ 41004 w 81448"/>
                <a:gd name="connsiteY17" fmla="*/ 5069 h 81448"/>
                <a:gd name="connsiteX18" fmla="*/ 31597 w 81448"/>
                <a:gd name="connsiteY18" fmla="*/ 8743 h 81448"/>
                <a:gd name="connsiteX19" fmla="*/ 28192 w 81448"/>
                <a:gd name="connsiteY19" fmla="*/ 17971 h 81448"/>
                <a:gd name="connsiteX20" fmla="*/ 31597 w 81448"/>
                <a:gd name="connsiteY20" fmla="*/ 26930 h 81448"/>
                <a:gd name="connsiteX21" fmla="*/ 41004 w 81448"/>
                <a:gd name="connsiteY21" fmla="*/ 30514 h 81448"/>
                <a:gd name="connsiteX22" fmla="*/ 50456 w 81448"/>
                <a:gd name="connsiteY22" fmla="*/ 26930 h 81448"/>
                <a:gd name="connsiteX23" fmla="*/ 53995 w 81448"/>
                <a:gd name="connsiteY23" fmla="*/ 17971 h 81448"/>
                <a:gd name="connsiteX24" fmla="*/ 50456 w 81448"/>
                <a:gd name="connsiteY24" fmla="*/ 8743 h 81448"/>
                <a:gd name="connsiteX25" fmla="*/ 41004 w 81448"/>
                <a:gd name="connsiteY25" fmla="*/ 5069 h 81448"/>
                <a:gd name="connsiteX26" fmla="*/ 46022 w 81448"/>
                <a:gd name="connsiteY26" fmla="*/ 47895 h 81448"/>
                <a:gd name="connsiteX27" fmla="*/ 46022 w 81448"/>
                <a:gd name="connsiteY27" fmla="*/ 61782 h 81448"/>
                <a:gd name="connsiteX28" fmla="*/ 44722 w 81448"/>
                <a:gd name="connsiteY28" fmla="*/ 77282 h 81448"/>
                <a:gd name="connsiteX29" fmla="*/ 41184 w 81448"/>
                <a:gd name="connsiteY29" fmla="*/ 83106 h 81448"/>
                <a:gd name="connsiteX30" fmla="*/ 39481 w 81448"/>
                <a:gd name="connsiteY30" fmla="*/ 81851 h 81448"/>
                <a:gd name="connsiteX31" fmla="*/ 38406 w 81448"/>
                <a:gd name="connsiteY31" fmla="*/ 78268 h 81448"/>
                <a:gd name="connsiteX32" fmla="*/ 37779 w 81448"/>
                <a:gd name="connsiteY32" fmla="*/ 73161 h 81448"/>
                <a:gd name="connsiteX33" fmla="*/ 37600 w 81448"/>
                <a:gd name="connsiteY33" fmla="*/ 67158 h 81448"/>
                <a:gd name="connsiteX34" fmla="*/ 37600 w 81448"/>
                <a:gd name="connsiteY34" fmla="*/ 47895 h 81448"/>
                <a:gd name="connsiteX35" fmla="*/ 29268 w 81448"/>
                <a:gd name="connsiteY35" fmla="*/ 48298 h 81448"/>
                <a:gd name="connsiteX36" fmla="*/ 22817 w 81448"/>
                <a:gd name="connsiteY36" fmla="*/ 48702 h 81448"/>
                <a:gd name="connsiteX37" fmla="*/ 21294 w 81448"/>
                <a:gd name="connsiteY37" fmla="*/ 48926 h 81448"/>
                <a:gd name="connsiteX38" fmla="*/ 20039 w 81448"/>
                <a:gd name="connsiteY38" fmla="*/ 49239 h 81448"/>
                <a:gd name="connsiteX39" fmla="*/ 18875 w 81448"/>
                <a:gd name="connsiteY39" fmla="*/ 49642 h 81448"/>
                <a:gd name="connsiteX40" fmla="*/ 17800 w 81448"/>
                <a:gd name="connsiteY40" fmla="*/ 49956 h 81448"/>
                <a:gd name="connsiteX41" fmla="*/ 14888 w 81448"/>
                <a:gd name="connsiteY41" fmla="*/ 50538 h 81448"/>
                <a:gd name="connsiteX42" fmla="*/ 10811 w 81448"/>
                <a:gd name="connsiteY42" fmla="*/ 50046 h 81448"/>
                <a:gd name="connsiteX43" fmla="*/ 7048 w 81448"/>
                <a:gd name="connsiteY43" fmla="*/ 48970 h 81448"/>
                <a:gd name="connsiteX44" fmla="*/ 2389 w 81448"/>
                <a:gd name="connsiteY44" fmla="*/ 46820 h 81448"/>
                <a:gd name="connsiteX45" fmla="*/ 105 w 81448"/>
                <a:gd name="connsiteY45" fmla="*/ 44088 h 81448"/>
                <a:gd name="connsiteX46" fmla="*/ 4002 w 81448"/>
                <a:gd name="connsiteY46" fmla="*/ 43147 h 81448"/>
                <a:gd name="connsiteX47" fmla="*/ 12693 w 81448"/>
                <a:gd name="connsiteY47" fmla="*/ 43864 h 81448"/>
                <a:gd name="connsiteX48" fmla="*/ 21652 w 81448"/>
                <a:gd name="connsiteY48" fmla="*/ 44043 h 81448"/>
                <a:gd name="connsiteX49" fmla="*/ 29536 w 81448"/>
                <a:gd name="connsiteY49" fmla="*/ 44043 h 81448"/>
                <a:gd name="connsiteX50" fmla="*/ 39392 w 81448"/>
                <a:gd name="connsiteY50" fmla="*/ 43953 h 81448"/>
                <a:gd name="connsiteX51" fmla="*/ 49381 w 81448"/>
                <a:gd name="connsiteY51" fmla="*/ 43864 h 81448"/>
                <a:gd name="connsiteX52" fmla="*/ 57758 w 81448"/>
                <a:gd name="connsiteY52" fmla="*/ 43684 h 81448"/>
                <a:gd name="connsiteX53" fmla="*/ 61342 w 81448"/>
                <a:gd name="connsiteY53" fmla="*/ 43192 h 81448"/>
                <a:gd name="connsiteX54" fmla="*/ 63672 w 81448"/>
                <a:gd name="connsiteY54" fmla="*/ 42430 h 81448"/>
                <a:gd name="connsiteX55" fmla="*/ 65150 w 81448"/>
                <a:gd name="connsiteY55" fmla="*/ 41982 h 81448"/>
                <a:gd name="connsiteX56" fmla="*/ 66628 w 81448"/>
                <a:gd name="connsiteY56" fmla="*/ 41713 h 81448"/>
                <a:gd name="connsiteX57" fmla="*/ 71242 w 81448"/>
                <a:gd name="connsiteY57" fmla="*/ 41579 h 81448"/>
                <a:gd name="connsiteX58" fmla="*/ 75946 w 81448"/>
                <a:gd name="connsiteY58" fmla="*/ 41803 h 81448"/>
                <a:gd name="connsiteX59" fmla="*/ 80112 w 81448"/>
                <a:gd name="connsiteY59" fmla="*/ 42833 h 81448"/>
                <a:gd name="connsiteX60" fmla="*/ 81590 w 81448"/>
                <a:gd name="connsiteY60" fmla="*/ 45118 h 81448"/>
                <a:gd name="connsiteX61" fmla="*/ 79933 w 81448"/>
                <a:gd name="connsiteY61" fmla="*/ 47492 h 81448"/>
                <a:gd name="connsiteX62" fmla="*/ 75856 w 81448"/>
                <a:gd name="connsiteY62" fmla="*/ 48074 h 81448"/>
                <a:gd name="connsiteX63" fmla="*/ 69630 w 81448"/>
                <a:gd name="connsiteY63" fmla="*/ 48030 h 81448"/>
                <a:gd name="connsiteX64" fmla="*/ 61969 w 81448"/>
                <a:gd name="connsiteY64" fmla="*/ 47985 h 81448"/>
                <a:gd name="connsiteX65" fmla="*/ 53771 w 81448"/>
                <a:gd name="connsiteY65" fmla="*/ 47940 h 81448"/>
                <a:gd name="connsiteX66" fmla="*/ 46022 w 81448"/>
                <a:gd name="connsiteY66" fmla="*/ 4789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</a:cxnLst>
              <a:rect l="l" t="t" r="r" b="b"/>
              <a:pathLst>
                <a:path w="81448" h="81448">
                  <a:moveTo>
                    <a:pt x="41004" y="52"/>
                  </a:moveTo>
                  <a:cubicBezTo>
                    <a:pt x="44051" y="52"/>
                    <a:pt x="46843" y="485"/>
                    <a:pt x="49381" y="1351"/>
                  </a:cubicBezTo>
                  <a:cubicBezTo>
                    <a:pt x="51920" y="2217"/>
                    <a:pt x="54145" y="3427"/>
                    <a:pt x="56056" y="4980"/>
                  </a:cubicBezTo>
                  <a:cubicBezTo>
                    <a:pt x="57908" y="6533"/>
                    <a:pt x="59356" y="8414"/>
                    <a:pt x="60401" y="10624"/>
                  </a:cubicBezTo>
                  <a:cubicBezTo>
                    <a:pt x="61447" y="12834"/>
                    <a:pt x="61969" y="15283"/>
                    <a:pt x="61969" y="17971"/>
                  </a:cubicBezTo>
                  <a:cubicBezTo>
                    <a:pt x="61969" y="20659"/>
                    <a:pt x="61447" y="23093"/>
                    <a:pt x="60401" y="25273"/>
                  </a:cubicBezTo>
                  <a:cubicBezTo>
                    <a:pt x="59356" y="27453"/>
                    <a:pt x="57908" y="29349"/>
                    <a:pt x="56056" y="30962"/>
                  </a:cubicBezTo>
                  <a:cubicBezTo>
                    <a:pt x="54145" y="32515"/>
                    <a:pt x="51920" y="33710"/>
                    <a:pt x="49381" y="34546"/>
                  </a:cubicBezTo>
                  <a:cubicBezTo>
                    <a:pt x="46843" y="35382"/>
                    <a:pt x="44051" y="35800"/>
                    <a:pt x="41004" y="35800"/>
                  </a:cubicBezTo>
                  <a:cubicBezTo>
                    <a:pt x="37958" y="35800"/>
                    <a:pt x="35166" y="35382"/>
                    <a:pt x="32627" y="34546"/>
                  </a:cubicBezTo>
                  <a:cubicBezTo>
                    <a:pt x="30089" y="33710"/>
                    <a:pt x="27894" y="32515"/>
                    <a:pt x="26042" y="30962"/>
                  </a:cubicBezTo>
                  <a:cubicBezTo>
                    <a:pt x="24250" y="29349"/>
                    <a:pt x="22847" y="27453"/>
                    <a:pt x="21831" y="25273"/>
                  </a:cubicBezTo>
                  <a:cubicBezTo>
                    <a:pt x="20816" y="23093"/>
                    <a:pt x="20308" y="20659"/>
                    <a:pt x="20308" y="17971"/>
                  </a:cubicBezTo>
                  <a:cubicBezTo>
                    <a:pt x="20308" y="15283"/>
                    <a:pt x="20816" y="12834"/>
                    <a:pt x="21831" y="10624"/>
                  </a:cubicBezTo>
                  <a:cubicBezTo>
                    <a:pt x="22847" y="8414"/>
                    <a:pt x="24250" y="6533"/>
                    <a:pt x="26042" y="4980"/>
                  </a:cubicBezTo>
                  <a:cubicBezTo>
                    <a:pt x="27894" y="3427"/>
                    <a:pt x="30089" y="2217"/>
                    <a:pt x="32627" y="1351"/>
                  </a:cubicBezTo>
                  <a:cubicBezTo>
                    <a:pt x="35166" y="485"/>
                    <a:pt x="37958" y="52"/>
                    <a:pt x="41004" y="52"/>
                  </a:cubicBezTo>
                  <a:moveTo>
                    <a:pt x="41004" y="5069"/>
                  </a:moveTo>
                  <a:cubicBezTo>
                    <a:pt x="37002" y="5069"/>
                    <a:pt x="33867" y="6294"/>
                    <a:pt x="31597" y="8743"/>
                  </a:cubicBezTo>
                  <a:cubicBezTo>
                    <a:pt x="29327" y="11192"/>
                    <a:pt x="28192" y="14268"/>
                    <a:pt x="28192" y="17971"/>
                  </a:cubicBezTo>
                  <a:cubicBezTo>
                    <a:pt x="28192" y="21555"/>
                    <a:pt x="29327" y="24541"/>
                    <a:pt x="31597" y="26930"/>
                  </a:cubicBezTo>
                  <a:cubicBezTo>
                    <a:pt x="33867" y="29319"/>
                    <a:pt x="37002" y="30514"/>
                    <a:pt x="41004" y="30514"/>
                  </a:cubicBezTo>
                  <a:cubicBezTo>
                    <a:pt x="44946" y="30514"/>
                    <a:pt x="48097" y="29319"/>
                    <a:pt x="50456" y="26930"/>
                  </a:cubicBezTo>
                  <a:cubicBezTo>
                    <a:pt x="52816" y="24541"/>
                    <a:pt x="53995" y="21555"/>
                    <a:pt x="53995" y="17971"/>
                  </a:cubicBezTo>
                  <a:cubicBezTo>
                    <a:pt x="53995" y="14268"/>
                    <a:pt x="52816" y="11192"/>
                    <a:pt x="50456" y="8743"/>
                  </a:cubicBezTo>
                  <a:cubicBezTo>
                    <a:pt x="48097" y="6294"/>
                    <a:pt x="44946" y="5069"/>
                    <a:pt x="41004" y="5069"/>
                  </a:cubicBezTo>
                  <a:moveTo>
                    <a:pt x="46022" y="47895"/>
                  </a:moveTo>
                  <a:lnTo>
                    <a:pt x="46022" y="61782"/>
                  </a:lnTo>
                  <a:cubicBezTo>
                    <a:pt x="46081" y="68233"/>
                    <a:pt x="45648" y="73400"/>
                    <a:pt x="44722" y="77282"/>
                  </a:cubicBezTo>
                  <a:cubicBezTo>
                    <a:pt x="43797" y="81164"/>
                    <a:pt x="42617" y="83106"/>
                    <a:pt x="41184" y="83106"/>
                  </a:cubicBezTo>
                  <a:cubicBezTo>
                    <a:pt x="40526" y="83165"/>
                    <a:pt x="39959" y="82747"/>
                    <a:pt x="39481" y="81851"/>
                  </a:cubicBezTo>
                  <a:cubicBezTo>
                    <a:pt x="39003" y="80955"/>
                    <a:pt x="38645" y="79761"/>
                    <a:pt x="38406" y="78268"/>
                  </a:cubicBezTo>
                  <a:cubicBezTo>
                    <a:pt x="38107" y="76774"/>
                    <a:pt x="37898" y="75072"/>
                    <a:pt x="37779" y="73161"/>
                  </a:cubicBezTo>
                  <a:cubicBezTo>
                    <a:pt x="37659" y="71249"/>
                    <a:pt x="37600" y="69248"/>
                    <a:pt x="37600" y="67158"/>
                  </a:cubicBezTo>
                  <a:lnTo>
                    <a:pt x="37600" y="47895"/>
                  </a:lnTo>
                  <a:cubicBezTo>
                    <a:pt x="34733" y="48015"/>
                    <a:pt x="31955" y="48149"/>
                    <a:pt x="29268" y="48298"/>
                  </a:cubicBezTo>
                  <a:cubicBezTo>
                    <a:pt x="26580" y="48448"/>
                    <a:pt x="24429" y="48582"/>
                    <a:pt x="22817" y="48702"/>
                  </a:cubicBezTo>
                  <a:cubicBezTo>
                    <a:pt x="22279" y="48761"/>
                    <a:pt x="21772" y="48836"/>
                    <a:pt x="21294" y="48926"/>
                  </a:cubicBezTo>
                  <a:cubicBezTo>
                    <a:pt x="20816" y="49015"/>
                    <a:pt x="20398" y="49120"/>
                    <a:pt x="20039" y="49239"/>
                  </a:cubicBezTo>
                  <a:cubicBezTo>
                    <a:pt x="19621" y="49359"/>
                    <a:pt x="19233" y="49493"/>
                    <a:pt x="18875" y="49642"/>
                  </a:cubicBezTo>
                  <a:cubicBezTo>
                    <a:pt x="18516" y="49792"/>
                    <a:pt x="18158" y="49896"/>
                    <a:pt x="17800" y="49956"/>
                  </a:cubicBezTo>
                  <a:cubicBezTo>
                    <a:pt x="16904" y="50255"/>
                    <a:pt x="15933" y="50449"/>
                    <a:pt x="14888" y="50538"/>
                  </a:cubicBezTo>
                  <a:cubicBezTo>
                    <a:pt x="13842" y="50628"/>
                    <a:pt x="12484" y="50464"/>
                    <a:pt x="10811" y="50046"/>
                  </a:cubicBezTo>
                  <a:cubicBezTo>
                    <a:pt x="9736" y="49866"/>
                    <a:pt x="8482" y="49508"/>
                    <a:pt x="7048" y="48970"/>
                  </a:cubicBezTo>
                  <a:cubicBezTo>
                    <a:pt x="5615" y="48433"/>
                    <a:pt x="4062" y="47716"/>
                    <a:pt x="2389" y="46820"/>
                  </a:cubicBezTo>
                  <a:cubicBezTo>
                    <a:pt x="598" y="45924"/>
                    <a:pt x="-164" y="45013"/>
                    <a:pt x="105" y="44088"/>
                  </a:cubicBezTo>
                  <a:cubicBezTo>
                    <a:pt x="374" y="43162"/>
                    <a:pt x="1673" y="42848"/>
                    <a:pt x="4002" y="43147"/>
                  </a:cubicBezTo>
                  <a:cubicBezTo>
                    <a:pt x="6690" y="43505"/>
                    <a:pt x="9587" y="43744"/>
                    <a:pt x="12693" y="43864"/>
                  </a:cubicBezTo>
                  <a:cubicBezTo>
                    <a:pt x="15799" y="43983"/>
                    <a:pt x="18785" y="44043"/>
                    <a:pt x="21652" y="44043"/>
                  </a:cubicBezTo>
                  <a:cubicBezTo>
                    <a:pt x="23743" y="44043"/>
                    <a:pt x="26371" y="44043"/>
                    <a:pt x="29536" y="44043"/>
                  </a:cubicBezTo>
                  <a:cubicBezTo>
                    <a:pt x="32702" y="44043"/>
                    <a:pt x="35987" y="44013"/>
                    <a:pt x="39392" y="43953"/>
                  </a:cubicBezTo>
                  <a:cubicBezTo>
                    <a:pt x="42796" y="43953"/>
                    <a:pt x="46126" y="43923"/>
                    <a:pt x="49381" y="43864"/>
                  </a:cubicBezTo>
                  <a:cubicBezTo>
                    <a:pt x="52637" y="43804"/>
                    <a:pt x="55429" y="43744"/>
                    <a:pt x="57758" y="43684"/>
                  </a:cubicBezTo>
                  <a:cubicBezTo>
                    <a:pt x="59013" y="43684"/>
                    <a:pt x="60207" y="43520"/>
                    <a:pt x="61342" y="43192"/>
                  </a:cubicBezTo>
                  <a:cubicBezTo>
                    <a:pt x="62477" y="42863"/>
                    <a:pt x="63253" y="42609"/>
                    <a:pt x="63672" y="42430"/>
                  </a:cubicBezTo>
                  <a:cubicBezTo>
                    <a:pt x="64149" y="42251"/>
                    <a:pt x="64642" y="42102"/>
                    <a:pt x="65150" y="41982"/>
                  </a:cubicBezTo>
                  <a:cubicBezTo>
                    <a:pt x="65658" y="41863"/>
                    <a:pt x="66150" y="41773"/>
                    <a:pt x="66628" y="41713"/>
                  </a:cubicBezTo>
                  <a:cubicBezTo>
                    <a:pt x="68181" y="41594"/>
                    <a:pt x="69719" y="41549"/>
                    <a:pt x="71242" y="41579"/>
                  </a:cubicBezTo>
                  <a:cubicBezTo>
                    <a:pt x="72765" y="41609"/>
                    <a:pt x="74333" y="41683"/>
                    <a:pt x="75946" y="41803"/>
                  </a:cubicBezTo>
                  <a:cubicBezTo>
                    <a:pt x="77738" y="41982"/>
                    <a:pt x="79126" y="42326"/>
                    <a:pt x="80112" y="42833"/>
                  </a:cubicBezTo>
                  <a:cubicBezTo>
                    <a:pt x="81098" y="43341"/>
                    <a:pt x="81590" y="44102"/>
                    <a:pt x="81590" y="45118"/>
                  </a:cubicBezTo>
                  <a:cubicBezTo>
                    <a:pt x="81531" y="46312"/>
                    <a:pt x="80978" y="47104"/>
                    <a:pt x="79933" y="47492"/>
                  </a:cubicBezTo>
                  <a:cubicBezTo>
                    <a:pt x="78888" y="47880"/>
                    <a:pt x="77529" y="48074"/>
                    <a:pt x="75856" y="48074"/>
                  </a:cubicBezTo>
                  <a:cubicBezTo>
                    <a:pt x="74124" y="48074"/>
                    <a:pt x="72049" y="48060"/>
                    <a:pt x="69630" y="48030"/>
                  </a:cubicBezTo>
                  <a:cubicBezTo>
                    <a:pt x="67211" y="48000"/>
                    <a:pt x="64657" y="47985"/>
                    <a:pt x="61969" y="47985"/>
                  </a:cubicBezTo>
                  <a:cubicBezTo>
                    <a:pt x="59281" y="47985"/>
                    <a:pt x="56549" y="47970"/>
                    <a:pt x="53771" y="47940"/>
                  </a:cubicBezTo>
                  <a:cubicBezTo>
                    <a:pt x="50994" y="47910"/>
                    <a:pt x="48411" y="47895"/>
                    <a:pt x="46022" y="4789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3" name="자유형: 도형 712">
              <a:extLst>
                <a:ext uri="{FF2B5EF4-FFF2-40B4-BE49-F238E27FC236}">
                  <a16:creationId xmlns:a16="http://schemas.microsoft.com/office/drawing/2014/main" id="{0D6D6C7A-7399-4E31-ADFB-1A0FA22A9481}"/>
                </a:ext>
              </a:extLst>
            </p:cNvPr>
            <p:cNvSpPr/>
            <p:nvPr/>
          </p:nvSpPr>
          <p:spPr>
            <a:xfrm>
              <a:off x="5247810" y="2724977"/>
              <a:ext cx="65159" cy="81449"/>
            </a:xfrm>
            <a:custGeom>
              <a:avLst/>
              <a:gdLst>
                <a:gd name="connsiteX0" fmla="*/ 69334 w 65159"/>
                <a:gd name="connsiteY0" fmla="*/ 10445 h 81448"/>
                <a:gd name="connsiteX1" fmla="*/ 69334 w 65159"/>
                <a:gd name="connsiteY1" fmla="*/ 64739 h 81448"/>
                <a:gd name="connsiteX2" fmla="*/ 68214 w 65159"/>
                <a:gd name="connsiteY2" fmla="*/ 80239 h 81448"/>
                <a:gd name="connsiteX3" fmla="*/ 64944 w 65159"/>
                <a:gd name="connsiteY3" fmla="*/ 86062 h 81448"/>
                <a:gd name="connsiteX4" fmla="*/ 63376 w 65159"/>
                <a:gd name="connsiteY4" fmla="*/ 84808 h 81448"/>
                <a:gd name="connsiteX5" fmla="*/ 62435 w 65159"/>
                <a:gd name="connsiteY5" fmla="*/ 81224 h 81448"/>
                <a:gd name="connsiteX6" fmla="*/ 62032 w 65159"/>
                <a:gd name="connsiteY6" fmla="*/ 76117 h 81448"/>
                <a:gd name="connsiteX7" fmla="*/ 61897 w 65159"/>
                <a:gd name="connsiteY7" fmla="*/ 70115 h 81448"/>
                <a:gd name="connsiteX8" fmla="*/ 61897 w 65159"/>
                <a:gd name="connsiteY8" fmla="*/ 38309 h 81448"/>
                <a:gd name="connsiteX9" fmla="*/ 52669 w 65159"/>
                <a:gd name="connsiteY9" fmla="*/ 38578 h 81448"/>
                <a:gd name="connsiteX10" fmla="*/ 52669 w 65159"/>
                <a:gd name="connsiteY10" fmla="*/ 61693 h 81448"/>
                <a:gd name="connsiteX11" fmla="*/ 51594 w 65159"/>
                <a:gd name="connsiteY11" fmla="*/ 77103 h 81448"/>
                <a:gd name="connsiteX12" fmla="*/ 48458 w 65159"/>
                <a:gd name="connsiteY12" fmla="*/ 82926 h 81448"/>
                <a:gd name="connsiteX13" fmla="*/ 46846 w 65159"/>
                <a:gd name="connsiteY13" fmla="*/ 81672 h 81448"/>
                <a:gd name="connsiteX14" fmla="*/ 45950 w 65159"/>
                <a:gd name="connsiteY14" fmla="*/ 78088 h 81448"/>
                <a:gd name="connsiteX15" fmla="*/ 45457 w 65159"/>
                <a:gd name="connsiteY15" fmla="*/ 72937 h 81448"/>
                <a:gd name="connsiteX16" fmla="*/ 45323 w 65159"/>
                <a:gd name="connsiteY16" fmla="*/ 66889 h 81448"/>
                <a:gd name="connsiteX17" fmla="*/ 45323 w 65159"/>
                <a:gd name="connsiteY17" fmla="*/ 16448 h 81448"/>
                <a:gd name="connsiteX18" fmla="*/ 44919 w 65159"/>
                <a:gd name="connsiteY18" fmla="*/ 12774 h 81448"/>
                <a:gd name="connsiteX19" fmla="*/ 43441 w 65159"/>
                <a:gd name="connsiteY19" fmla="*/ 10445 h 81448"/>
                <a:gd name="connsiteX20" fmla="*/ 40843 w 65159"/>
                <a:gd name="connsiteY20" fmla="*/ 8967 h 81448"/>
                <a:gd name="connsiteX21" fmla="*/ 37528 w 65159"/>
                <a:gd name="connsiteY21" fmla="*/ 7936 h 81448"/>
                <a:gd name="connsiteX22" fmla="*/ 36542 w 65159"/>
                <a:gd name="connsiteY22" fmla="*/ 7264 h 81448"/>
                <a:gd name="connsiteX23" fmla="*/ 36453 w 65159"/>
                <a:gd name="connsiteY23" fmla="*/ 6055 h 81448"/>
                <a:gd name="connsiteX24" fmla="*/ 37080 w 65159"/>
                <a:gd name="connsiteY24" fmla="*/ 4935 h 81448"/>
                <a:gd name="connsiteX25" fmla="*/ 38603 w 65159"/>
                <a:gd name="connsiteY25" fmla="*/ 4442 h 81448"/>
                <a:gd name="connsiteX26" fmla="*/ 45502 w 65159"/>
                <a:gd name="connsiteY26" fmla="*/ 5114 h 81448"/>
                <a:gd name="connsiteX27" fmla="*/ 52401 w 65159"/>
                <a:gd name="connsiteY27" fmla="*/ 6593 h 81448"/>
                <a:gd name="connsiteX28" fmla="*/ 53341 w 65159"/>
                <a:gd name="connsiteY28" fmla="*/ 7623 h 81448"/>
                <a:gd name="connsiteX29" fmla="*/ 53386 w 65159"/>
                <a:gd name="connsiteY29" fmla="*/ 9370 h 81448"/>
                <a:gd name="connsiteX30" fmla="*/ 52849 w 65159"/>
                <a:gd name="connsiteY30" fmla="*/ 11789 h 81448"/>
                <a:gd name="connsiteX31" fmla="*/ 52669 w 65159"/>
                <a:gd name="connsiteY31" fmla="*/ 14566 h 81448"/>
                <a:gd name="connsiteX32" fmla="*/ 52669 w 65159"/>
                <a:gd name="connsiteY32" fmla="*/ 33829 h 81448"/>
                <a:gd name="connsiteX33" fmla="*/ 61897 w 65159"/>
                <a:gd name="connsiteY33" fmla="*/ 33560 h 81448"/>
                <a:gd name="connsiteX34" fmla="*/ 61897 w 65159"/>
                <a:gd name="connsiteY34" fmla="*/ 12147 h 81448"/>
                <a:gd name="connsiteX35" fmla="*/ 61539 w 65159"/>
                <a:gd name="connsiteY35" fmla="*/ 8519 h 81448"/>
                <a:gd name="connsiteX36" fmla="*/ 60016 w 65159"/>
                <a:gd name="connsiteY36" fmla="*/ 6234 h 81448"/>
                <a:gd name="connsiteX37" fmla="*/ 57149 w 65159"/>
                <a:gd name="connsiteY37" fmla="*/ 4711 h 81448"/>
                <a:gd name="connsiteX38" fmla="*/ 53476 w 65159"/>
                <a:gd name="connsiteY38" fmla="*/ 3636 h 81448"/>
                <a:gd name="connsiteX39" fmla="*/ 52535 w 65159"/>
                <a:gd name="connsiteY39" fmla="*/ 2919 h 81448"/>
                <a:gd name="connsiteX40" fmla="*/ 52401 w 65159"/>
                <a:gd name="connsiteY40" fmla="*/ 1665 h 81448"/>
                <a:gd name="connsiteX41" fmla="*/ 53117 w 65159"/>
                <a:gd name="connsiteY41" fmla="*/ 545 h 81448"/>
                <a:gd name="connsiteX42" fmla="*/ 54640 w 65159"/>
                <a:gd name="connsiteY42" fmla="*/ 52 h 81448"/>
                <a:gd name="connsiteX43" fmla="*/ 61897 w 65159"/>
                <a:gd name="connsiteY43" fmla="*/ 769 h 81448"/>
                <a:gd name="connsiteX44" fmla="*/ 69155 w 65159"/>
                <a:gd name="connsiteY44" fmla="*/ 2292 h 81448"/>
                <a:gd name="connsiteX45" fmla="*/ 70140 w 65159"/>
                <a:gd name="connsiteY45" fmla="*/ 3322 h 81448"/>
                <a:gd name="connsiteX46" fmla="*/ 70230 w 65159"/>
                <a:gd name="connsiteY46" fmla="*/ 5069 h 81448"/>
                <a:gd name="connsiteX47" fmla="*/ 69558 w 65159"/>
                <a:gd name="connsiteY47" fmla="*/ 7668 h 81448"/>
                <a:gd name="connsiteX48" fmla="*/ 69334 w 65159"/>
                <a:gd name="connsiteY48" fmla="*/ 10445 h 81448"/>
                <a:gd name="connsiteX49" fmla="*/ 36722 w 65159"/>
                <a:gd name="connsiteY49" fmla="*/ 20121 h 81448"/>
                <a:gd name="connsiteX50" fmla="*/ 36722 w 65159"/>
                <a:gd name="connsiteY50" fmla="*/ 49687 h 81448"/>
                <a:gd name="connsiteX51" fmla="*/ 35243 w 65159"/>
                <a:gd name="connsiteY51" fmla="*/ 55287 h 81448"/>
                <a:gd name="connsiteX52" fmla="*/ 32421 w 65159"/>
                <a:gd name="connsiteY52" fmla="*/ 57840 h 81448"/>
                <a:gd name="connsiteX53" fmla="*/ 31167 w 65159"/>
                <a:gd name="connsiteY53" fmla="*/ 57482 h 81448"/>
                <a:gd name="connsiteX54" fmla="*/ 30271 w 65159"/>
                <a:gd name="connsiteY54" fmla="*/ 56675 h 81448"/>
                <a:gd name="connsiteX55" fmla="*/ 29644 w 65159"/>
                <a:gd name="connsiteY55" fmla="*/ 55600 h 81448"/>
                <a:gd name="connsiteX56" fmla="*/ 29285 w 65159"/>
                <a:gd name="connsiteY56" fmla="*/ 54704 h 81448"/>
                <a:gd name="connsiteX57" fmla="*/ 14323 w 65159"/>
                <a:gd name="connsiteY57" fmla="*/ 55063 h 81448"/>
                <a:gd name="connsiteX58" fmla="*/ 13741 w 65159"/>
                <a:gd name="connsiteY58" fmla="*/ 56138 h 81448"/>
                <a:gd name="connsiteX59" fmla="*/ 12979 w 65159"/>
                <a:gd name="connsiteY59" fmla="*/ 57392 h 81448"/>
                <a:gd name="connsiteX60" fmla="*/ 11815 w 65159"/>
                <a:gd name="connsiteY60" fmla="*/ 58512 h 81448"/>
                <a:gd name="connsiteX61" fmla="*/ 10381 w 65159"/>
                <a:gd name="connsiteY61" fmla="*/ 59005 h 81448"/>
                <a:gd name="connsiteX62" fmla="*/ 8096 w 65159"/>
                <a:gd name="connsiteY62" fmla="*/ 57303 h 81448"/>
                <a:gd name="connsiteX63" fmla="*/ 6976 w 65159"/>
                <a:gd name="connsiteY63" fmla="*/ 51031 h 81448"/>
                <a:gd name="connsiteX64" fmla="*/ 6976 w 65159"/>
                <a:gd name="connsiteY64" fmla="*/ 25318 h 81448"/>
                <a:gd name="connsiteX65" fmla="*/ 6842 w 65159"/>
                <a:gd name="connsiteY65" fmla="*/ 23257 h 81448"/>
                <a:gd name="connsiteX66" fmla="*/ 5901 w 65159"/>
                <a:gd name="connsiteY66" fmla="*/ 21375 h 81448"/>
                <a:gd name="connsiteX67" fmla="*/ 3751 w 65159"/>
                <a:gd name="connsiteY67" fmla="*/ 20166 h 81448"/>
                <a:gd name="connsiteX68" fmla="*/ 974 w 65159"/>
                <a:gd name="connsiteY68" fmla="*/ 19404 h 81448"/>
                <a:gd name="connsiteX69" fmla="*/ 212 w 65159"/>
                <a:gd name="connsiteY69" fmla="*/ 18867 h 81448"/>
                <a:gd name="connsiteX70" fmla="*/ 78 w 65159"/>
                <a:gd name="connsiteY70" fmla="*/ 17702 h 81448"/>
                <a:gd name="connsiteX71" fmla="*/ 571 w 65159"/>
                <a:gd name="connsiteY71" fmla="*/ 16582 h 81448"/>
                <a:gd name="connsiteX72" fmla="*/ 1780 w 65159"/>
                <a:gd name="connsiteY72" fmla="*/ 16000 h 81448"/>
                <a:gd name="connsiteX73" fmla="*/ 7693 w 65159"/>
                <a:gd name="connsiteY73" fmla="*/ 16269 h 81448"/>
                <a:gd name="connsiteX74" fmla="*/ 13786 w 65159"/>
                <a:gd name="connsiteY74" fmla="*/ 17254 h 81448"/>
                <a:gd name="connsiteX75" fmla="*/ 14726 w 65159"/>
                <a:gd name="connsiteY75" fmla="*/ 18374 h 81448"/>
                <a:gd name="connsiteX76" fmla="*/ 14771 w 65159"/>
                <a:gd name="connsiteY76" fmla="*/ 20121 h 81448"/>
                <a:gd name="connsiteX77" fmla="*/ 14637 w 65159"/>
                <a:gd name="connsiteY77" fmla="*/ 20748 h 81448"/>
                <a:gd name="connsiteX78" fmla="*/ 14502 w 65159"/>
                <a:gd name="connsiteY78" fmla="*/ 21644 h 81448"/>
                <a:gd name="connsiteX79" fmla="*/ 14458 w 65159"/>
                <a:gd name="connsiteY79" fmla="*/ 22630 h 81448"/>
                <a:gd name="connsiteX80" fmla="*/ 14413 w 65159"/>
                <a:gd name="connsiteY80" fmla="*/ 23705 h 81448"/>
                <a:gd name="connsiteX81" fmla="*/ 14413 w 65159"/>
                <a:gd name="connsiteY81" fmla="*/ 29618 h 81448"/>
                <a:gd name="connsiteX82" fmla="*/ 29196 w 65159"/>
                <a:gd name="connsiteY82" fmla="*/ 29260 h 81448"/>
                <a:gd name="connsiteX83" fmla="*/ 29196 w 65159"/>
                <a:gd name="connsiteY83" fmla="*/ 21734 h 81448"/>
                <a:gd name="connsiteX84" fmla="*/ 29017 w 65159"/>
                <a:gd name="connsiteY84" fmla="*/ 19718 h 81448"/>
                <a:gd name="connsiteX85" fmla="*/ 28121 w 65159"/>
                <a:gd name="connsiteY85" fmla="*/ 17881 h 81448"/>
                <a:gd name="connsiteX86" fmla="*/ 25836 w 65159"/>
                <a:gd name="connsiteY86" fmla="*/ 16627 h 81448"/>
                <a:gd name="connsiteX87" fmla="*/ 22835 w 65159"/>
                <a:gd name="connsiteY87" fmla="*/ 15821 h 81448"/>
                <a:gd name="connsiteX88" fmla="*/ 22118 w 65159"/>
                <a:gd name="connsiteY88" fmla="*/ 15283 h 81448"/>
                <a:gd name="connsiteX89" fmla="*/ 22028 w 65159"/>
                <a:gd name="connsiteY89" fmla="*/ 14118 h 81448"/>
                <a:gd name="connsiteX90" fmla="*/ 22521 w 65159"/>
                <a:gd name="connsiteY90" fmla="*/ 12998 h 81448"/>
                <a:gd name="connsiteX91" fmla="*/ 23731 w 65159"/>
                <a:gd name="connsiteY91" fmla="*/ 12416 h 81448"/>
                <a:gd name="connsiteX92" fmla="*/ 29823 w 65159"/>
                <a:gd name="connsiteY92" fmla="*/ 12774 h 81448"/>
                <a:gd name="connsiteX93" fmla="*/ 36184 w 65159"/>
                <a:gd name="connsiteY93" fmla="*/ 13760 h 81448"/>
                <a:gd name="connsiteX94" fmla="*/ 37035 w 65159"/>
                <a:gd name="connsiteY94" fmla="*/ 14880 h 81448"/>
                <a:gd name="connsiteX95" fmla="*/ 37080 w 65159"/>
                <a:gd name="connsiteY95" fmla="*/ 16627 h 81448"/>
                <a:gd name="connsiteX96" fmla="*/ 36946 w 65159"/>
                <a:gd name="connsiteY96" fmla="*/ 17254 h 81448"/>
                <a:gd name="connsiteX97" fmla="*/ 36811 w 65159"/>
                <a:gd name="connsiteY97" fmla="*/ 18061 h 81448"/>
                <a:gd name="connsiteX98" fmla="*/ 36766 w 65159"/>
                <a:gd name="connsiteY98" fmla="*/ 19046 h 81448"/>
                <a:gd name="connsiteX99" fmla="*/ 36722 w 65159"/>
                <a:gd name="connsiteY99" fmla="*/ 20121 h 81448"/>
                <a:gd name="connsiteX100" fmla="*/ 29196 w 65159"/>
                <a:gd name="connsiteY100" fmla="*/ 33829 h 81448"/>
                <a:gd name="connsiteX101" fmla="*/ 14413 w 65159"/>
                <a:gd name="connsiteY101" fmla="*/ 34098 h 81448"/>
                <a:gd name="connsiteX102" fmla="*/ 14413 w 65159"/>
                <a:gd name="connsiteY102" fmla="*/ 50673 h 81448"/>
                <a:gd name="connsiteX103" fmla="*/ 29196 w 65159"/>
                <a:gd name="connsiteY103" fmla="*/ 50225 h 81448"/>
                <a:gd name="connsiteX104" fmla="*/ 29196 w 65159"/>
                <a:gd name="connsiteY104" fmla="*/ 33829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</a:cxnLst>
              <a:rect l="l" t="t" r="r" b="b"/>
              <a:pathLst>
                <a:path w="65159" h="81448">
                  <a:moveTo>
                    <a:pt x="69334" y="10445"/>
                  </a:moveTo>
                  <a:lnTo>
                    <a:pt x="69334" y="64739"/>
                  </a:lnTo>
                  <a:cubicBezTo>
                    <a:pt x="69334" y="71190"/>
                    <a:pt x="68960" y="76356"/>
                    <a:pt x="68214" y="80239"/>
                  </a:cubicBezTo>
                  <a:cubicBezTo>
                    <a:pt x="67467" y="84121"/>
                    <a:pt x="66377" y="86062"/>
                    <a:pt x="64944" y="86062"/>
                  </a:cubicBezTo>
                  <a:cubicBezTo>
                    <a:pt x="64287" y="86122"/>
                    <a:pt x="63764" y="85704"/>
                    <a:pt x="63376" y="84808"/>
                  </a:cubicBezTo>
                  <a:cubicBezTo>
                    <a:pt x="62988" y="83912"/>
                    <a:pt x="62674" y="82717"/>
                    <a:pt x="62435" y="81224"/>
                  </a:cubicBezTo>
                  <a:cubicBezTo>
                    <a:pt x="62256" y="79731"/>
                    <a:pt x="62121" y="78029"/>
                    <a:pt x="62032" y="76117"/>
                  </a:cubicBezTo>
                  <a:cubicBezTo>
                    <a:pt x="61942" y="74206"/>
                    <a:pt x="61897" y="72205"/>
                    <a:pt x="61897" y="70115"/>
                  </a:cubicBezTo>
                  <a:lnTo>
                    <a:pt x="61897" y="38309"/>
                  </a:lnTo>
                  <a:lnTo>
                    <a:pt x="52669" y="38578"/>
                  </a:lnTo>
                  <a:lnTo>
                    <a:pt x="52669" y="61693"/>
                  </a:lnTo>
                  <a:cubicBezTo>
                    <a:pt x="52669" y="68084"/>
                    <a:pt x="52311" y="73220"/>
                    <a:pt x="51594" y="77103"/>
                  </a:cubicBezTo>
                  <a:cubicBezTo>
                    <a:pt x="50877" y="80985"/>
                    <a:pt x="49832" y="82926"/>
                    <a:pt x="48458" y="82926"/>
                  </a:cubicBezTo>
                  <a:cubicBezTo>
                    <a:pt x="47801" y="82986"/>
                    <a:pt x="47264" y="82568"/>
                    <a:pt x="46846" y="81672"/>
                  </a:cubicBezTo>
                  <a:cubicBezTo>
                    <a:pt x="46428" y="80776"/>
                    <a:pt x="46129" y="79582"/>
                    <a:pt x="45950" y="78088"/>
                  </a:cubicBezTo>
                  <a:cubicBezTo>
                    <a:pt x="45711" y="76595"/>
                    <a:pt x="45547" y="74878"/>
                    <a:pt x="45457" y="72937"/>
                  </a:cubicBezTo>
                  <a:cubicBezTo>
                    <a:pt x="45367" y="70996"/>
                    <a:pt x="45323" y="68980"/>
                    <a:pt x="45323" y="66889"/>
                  </a:cubicBezTo>
                  <a:lnTo>
                    <a:pt x="45323" y="16448"/>
                  </a:lnTo>
                  <a:cubicBezTo>
                    <a:pt x="45323" y="15014"/>
                    <a:pt x="45188" y="13790"/>
                    <a:pt x="44919" y="12774"/>
                  </a:cubicBezTo>
                  <a:cubicBezTo>
                    <a:pt x="44651" y="11759"/>
                    <a:pt x="44158" y="10983"/>
                    <a:pt x="43441" y="10445"/>
                  </a:cubicBezTo>
                  <a:cubicBezTo>
                    <a:pt x="42724" y="9907"/>
                    <a:pt x="41858" y="9415"/>
                    <a:pt x="40843" y="8967"/>
                  </a:cubicBezTo>
                  <a:cubicBezTo>
                    <a:pt x="39828" y="8519"/>
                    <a:pt x="38723" y="8175"/>
                    <a:pt x="37528" y="7936"/>
                  </a:cubicBezTo>
                  <a:cubicBezTo>
                    <a:pt x="37050" y="7877"/>
                    <a:pt x="36722" y="7653"/>
                    <a:pt x="36542" y="7264"/>
                  </a:cubicBezTo>
                  <a:cubicBezTo>
                    <a:pt x="36363" y="6876"/>
                    <a:pt x="36333" y="6473"/>
                    <a:pt x="36453" y="6055"/>
                  </a:cubicBezTo>
                  <a:cubicBezTo>
                    <a:pt x="36513" y="5637"/>
                    <a:pt x="36722" y="5263"/>
                    <a:pt x="37080" y="4935"/>
                  </a:cubicBezTo>
                  <a:cubicBezTo>
                    <a:pt x="37438" y="4607"/>
                    <a:pt x="37946" y="4442"/>
                    <a:pt x="38603" y="4442"/>
                  </a:cubicBezTo>
                  <a:cubicBezTo>
                    <a:pt x="40753" y="4562"/>
                    <a:pt x="43053" y="4786"/>
                    <a:pt x="45502" y="5114"/>
                  </a:cubicBezTo>
                  <a:cubicBezTo>
                    <a:pt x="47951" y="5443"/>
                    <a:pt x="50250" y="5935"/>
                    <a:pt x="52401" y="6593"/>
                  </a:cubicBezTo>
                  <a:cubicBezTo>
                    <a:pt x="52759" y="6772"/>
                    <a:pt x="53072" y="7115"/>
                    <a:pt x="53341" y="7623"/>
                  </a:cubicBezTo>
                  <a:cubicBezTo>
                    <a:pt x="53610" y="8131"/>
                    <a:pt x="53625" y="8713"/>
                    <a:pt x="53386" y="9370"/>
                  </a:cubicBezTo>
                  <a:cubicBezTo>
                    <a:pt x="53147" y="10087"/>
                    <a:pt x="52968" y="10893"/>
                    <a:pt x="52849" y="11789"/>
                  </a:cubicBezTo>
                  <a:cubicBezTo>
                    <a:pt x="52729" y="12685"/>
                    <a:pt x="52669" y="13611"/>
                    <a:pt x="52669" y="14566"/>
                  </a:cubicBezTo>
                  <a:lnTo>
                    <a:pt x="52669" y="33829"/>
                  </a:lnTo>
                  <a:lnTo>
                    <a:pt x="61897" y="33560"/>
                  </a:lnTo>
                  <a:lnTo>
                    <a:pt x="61897" y="12147"/>
                  </a:lnTo>
                  <a:cubicBezTo>
                    <a:pt x="61897" y="10714"/>
                    <a:pt x="61778" y="9504"/>
                    <a:pt x="61539" y="8519"/>
                  </a:cubicBezTo>
                  <a:cubicBezTo>
                    <a:pt x="61300" y="7533"/>
                    <a:pt x="60792" y="6772"/>
                    <a:pt x="60016" y="6234"/>
                  </a:cubicBezTo>
                  <a:cubicBezTo>
                    <a:pt x="59240" y="5697"/>
                    <a:pt x="58284" y="5189"/>
                    <a:pt x="57149" y="4711"/>
                  </a:cubicBezTo>
                  <a:cubicBezTo>
                    <a:pt x="56014" y="4233"/>
                    <a:pt x="54790" y="3875"/>
                    <a:pt x="53476" y="3636"/>
                  </a:cubicBezTo>
                  <a:cubicBezTo>
                    <a:pt x="52998" y="3576"/>
                    <a:pt x="52684" y="3337"/>
                    <a:pt x="52535" y="2919"/>
                  </a:cubicBezTo>
                  <a:cubicBezTo>
                    <a:pt x="52386" y="2501"/>
                    <a:pt x="52341" y="2083"/>
                    <a:pt x="52401" y="1665"/>
                  </a:cubicBezTo>
                  <a:cubicBezTo>
                    <a:pt x="52520" y="1247"/>
                    <a:pt x="52759" y="873"/>
                    <a:pt x="53117" y="545"/>
                  </a:cubicBezTo>
                  <a:cubicBezTo>
                    <a:pt x="53476" y="216"/>
                    <a:pt x="53983" y="52"/>
                    <a:pt x="54640" y="52"/>
                  </a:cubicBezTo>
                  <a:cubicBezTo>
                    <a:pt x="56791" y="172"/>
                    <a:pt x="59210" y="411"/>
                    <a:pt x="61897" y="769"/>
                  </a:cubicBezTo>
                  <a:cubicBezTo>
                    <a:pt x="64585" y="1127"/>
                    <a:pt x="67004" y="1635"/>
                    <a:pt x="69155" y="2292"/>
                  </a:cubicBezTo>
                  <a:cubicBezTo>
                    <a:pt x="69573" y="2471"/>
                    <a:pt x="69901" y="2815"/>
                    <a:pt x="70140" y="3322"/>
                  </a:cubicBezTo>
                  <a:cubicBezTo>
                    <a:pt x="70379" y="3830"/>
                    <a:pt x="70409" y="4412"/>
                    <a:pt x="70230" y="5069"/>
                  </a:cubicBezTo>
                  <a:cubicBezTo>
                    <a:pt x="69931" y="5846"/>
                    <a:pt x="69707" y="6712"/>
                    <a:pt x="69558" y="7668"/>
                  </a:cubicBezTo>
                  <a:cubicBezTo>
                    <a:pt x="69408" y="8623"/>
                    <a:pt x="69334" y="9549"/>
                    <a:pt x="69334" y="10445"/>
                  </a:cubicBezTo>
                  <a:moveTo>
                    <a:pt x="36722" y="20121"/>
                  </a:moveTo>
                  <a:lnTo>
                    <a:pt x="36722" y="49687"/>
                  </a:lnTo>
                  <a:cubicBezTo>
                    <a:pt x="36722" y="51718"/>
                    <a:pt x="36229" y="53584"/>
                    <a:pt x="35243" y="55287"/>
                  </a:cubicBezTo>
                  <a:cubicBezTo>
                    <a:pt x="34258" y="56989"/>
                    <a:pt x="33317" y="57840"/>
                    <a:pt x="32421" y="57840"/>
                  </a:cubicBezTo>
                  <a:cubicBezTo>
                    <a:pt x="31943" y="57840"/>
                    <a:pt x="31525" y="57721"/>
                    <a:pt x="31167" y="57482"/>
                  </a:cubicBezTo>
                  <a:cubicBezTo>
                    <a:pt x="30808" y="57243"/>
                    <a:pt x="30510" y="56974"/>
                    <a:pt x="30271" y="56675"/>
                  </a:cubicBezTo>
                  <a:cubicBezTo>
                    <a:pt x="30032" y="56317"/>
                    <a:pt x="29823" y="55959"/>
                    <a:pt x="29644" y="55600"/>
                  </a:cubicBezTo>
                  <a:cubicBezTo>
                    <a:pt x="29465" y="55242"/>
                    <a:pt x="29345" y="54943"/>
                    <a:pt x="29285" y="54704"/>
                  </a:cubicBezTo>
                  <a:lnTo>
                    <a:pt x="14323" y="55063"/>
                  </a:lnTo>
                  <a:cubicBezTo>
                    <a:pt x="14144" y="55361"/>
                    <a:pt x="13950" y="55720"/>
                    <a:pt x="13741" y="56138"/>
                  </a:cubicBezTo>
                  <a:cubicBezTo>
                    <a:pt x="13532" y="56556"/>
                    <a:pt x="13278" y="56974"/>
                    <a:pt x="12979" y="57392"/>
                  </a:cubicBezTo>
                  <a:cubicBezTo>
                    <a:pt x="12621" y="57810"/>
                    <a:pt x="12233" y="58184"/>
                    <a:pt x="11815" y="58512"/>
                  </a:cubicBezTo>
                  <a:cubicBezTo>
                    <a:pt x="11396" y="58841"/>
                    <a:pt x="10919" y="59005"/>
                    <a:pt x="10381" y="59005"/>
                  </a:cubicBezTo>
                  <a:cubicBezTo>
                    <a:pt x="9545" y="59124"/>
                    <a:pt x="8783" y="58557"/>
                    <a:pt x="8096" y="57303"/>
                  </a:cubicBezTo>
                  <a:cubicBezTo>
                    <a:pt x="7410" y="56048"/>
                    <a:pt x="7036" y="53958"/>
                    <a:pt x="6976" y="51031"/>
                  </a:cubicBezTo>
                  <a:lnTo>
                    <a:pt x="6976" y="25318"/>
                  </a:lnTo>
                  <a:cubicBezTo>
                    <a:pt x="6976" y="24720"/>
                    <a:pt x="6932" y="24033"/>
                    <a:pt x="6842" y="23257"/>
                  </a:cubicBezTo>
                  <a:cubicBezTo>
                    <a:pt x="6752" y="22481"/>
                    <a:pt x="6439" y="21853"/>
                    <a:pt x="5901" y="21375"/>
                  </a:cubicBezTo>
                  <a:cubicBezTo>
                    <a:pt x="5364" y="20898"/>
                    <a:pt x="4647" y="20494"/>
                    <a:pt x="3751" y="20166"/>
                  </a:cubicBezTo>
                  <a:cubicBezTo>
                    <a:pt x="2855" y="19837"/>
                    <a:pt x="1929" y="19584"/>
                    <a:pt x="974" y="19404"/>
                  </a:cubicBezTo>
                  <a:cubicBezTo>
                    <a:pt x="615" y="19404"/>
                    <a:pt x="361" y="19225"/>
                    <a:pt x="212" y="18867"/>
                  </a:cubicBezTo>
                  <a:cubicBezTo>
                    <a:pt x="63" y="18508"/>
                    <a:pt x="18" y="18120"/>
                    <a:pt x="78" y="17702"/>
                  </a:cubicBezTo>
                  <a:cubicBezTo>
                    <a:pt x="137" y="17284"/>
                    <a:pt x="302" y="16911"/>
                    <a:pt x="571" y="16582"/>
                  </a:cubicBezTo>
                  <a:cubicBezTo>
                    <a:pt x="839" y="16254"/>
                    <a:pt x="1242" y="16060"/>
                    <a:pt x="1780" y="16000"/>
                  </a:cubicBezTo>
                  <a:cubicBezTo>
                    <a:pt x="3393" y="15940"/>
                    <a:pt x="5364" y="16030"/>
                    <a:pt x="7693" y="16269"/>
                  </a:cubicBezTo>
                  <a:cubicBezTo>
                    <a:pt x="10023" y="16508"/>
                    <a:pt x="12053" y="16836"/>
                    <a:pt x="13786" y="17254"/>
                  </a:cubicBezTo>
                  <a:cubicBezTo>
                    <a:pt x="14204" y="17433"/>
                    <a:pt x="14517" y="17807"/>
                    <a:pt x="14726" y="18374"/>
                  </a:cubicBezTo>
                  <a:cubicBezTo>
                    <a:pt x="14935" y="18942"/>
                    <a:pt x="14950" y="19524"/>
                    <a:pt x="14771" y="20121"/>
                  </a:cubicBezTo>
                  <a:cubicBezTo>
                    <a:pt x="14711" y="20300"/>
                    <a:pt x="14667" y="20509"/>
                    <a:pt x="14637" y="20748"/>
                  </a:cubicBezTo>
                  <a:cubicBezTo>
                    <a:pt x="14607" y="20987"/>
                    <a:pt x="14562" y="21286"/>
                    <a:pt x="14502" y="21644"/>
                  </a:cubicBezTo>
                  <a:cubicBezTo>
                    <a:pt x="14502" y="21943"/>
                    <a:pt x="14487" y="22271"/>
                    <a:pt x="14458" y="22630"/>
                  </a:cubicBezTo>
                  <a:cubicBezTo>
                    <a:pt x="14428" y="22988"/>
                    <a:pt x="14413" y="23347"/>
                    <a:pt x="14413" y="23705"/>
                  </a:cubicBezTo>
                  <a:lnTo>
                    <a:pt x="14413" y="29618"/>
                  </a:lnTo>
                  <a:lnTo>
                    <a:pt x="29196" y="29260"/>
                  </a:lnTo>
                  <a:lnTo>
                    <a:pt x="29196" y="21734"/>
                  </a:lnTo>
                  <a:cubicBezTo>
                    <a:pt x="29196" y="21137"/>
                    <a:pt x="29136" y="20465"/>
                    <a:pt x="29017" y="19718"/>
                  </a:cubicBezTo>
                  <a:cubicBezTo>
                    <a:pt x="28897" y="18971"/>
                    <a:pt x="28598" y="18359"/>
                    <a:pt x="28121" y="17881"/>
                  </a:cubicBezTo>
                  <a:cubicBezTo>
                    <a:pt x="27643" y="17403"/>
                    <a:pt x="26881" y="16985"/>
                    <a:pt x="25836" y="16627"/>
                  </a:cubicBezTo>
                  <a:cubicBezTo>
                    <a:pt x="24791" y="16269"/>
                    <a:pt x="23790" y="16000"/>
                    <a:pt x="22835" y="15821"/>
                  </a:cubicBezTo>
                  <a:cubicBezTo>
                    <a:pt x="22476" y="15821"/>
                    <a:pt x="22237" y="15641"/>
                    <a:pt x="22118" y="15283"/>
                  </a:cubicBezTo>
                  <a:cubicBezTo>
                    <a:pt x="21998" y="14925"/>
                    <a:pt x="21969" y="14536"/>
                    <a:pt x="22028" y="14118"/>
                  </a:cubicBezTo>
                  <a:cubicBezTo>
                    <a:pt x="22088" y="13700"/>
                    <a:pt x="22252" y="13327"/>
                    <a:pt x="22521" y="12998"/>
                  </a:cubicBezTo>
                  <a:cubicBezTo>
                    <a:pt x="22790" y="12670"/>
                    <a:pt x="23193" y="12476"/>
                    <a:pt x="23731" y="12416"/>
                  </a:cubicBezTo>
                  <a:cubicBezTo>
                    <a:pt x="25284" y="12416"/>
                    <a:pt x="27314" y="12536"/>
                    <a:pt x="29823" y="12774"/>
                  </a:cubicBezTo>
                  <a:cubicBezTo>
                    <a:pt x="32332" y="13013"/>
                    <a:pt x="34452" y="13342"/>
                    <a:pt x="36184" y="13760"/>
                  </a:cubicBezTo>
                  <a:cubicBezTo>
                    <a:pt x="36542" y="13939"/>
                    <a:pt x="36826" y="14312"/>
                    <a:pt x="37035" y="14880"/>
                  </a:cubicBezTo>
                  <a:cubicBezTo>
                    <a:pt x="37244" y="15447"/>
                    <a:pt x="37259" y="16030"/>
                    <a:pt x="37080" y="16627"/>
                  </a:cubicBezTo>
                  <a:cubicBezTo>
                    <a:pt x="37020" y="16806"/>
                    <a:pt x="36976" y="17015"/>
                    <a:pt x="36946" y="17254"/>
                  </a:cubicBezTo>
                  <a:cubicBezTo>
                    <a:pt x="36916" y="17493"/>
                    <a:pt x="36871" y="17762"/>
                    <a:pt x="36811" y="18061"/>
                  </a:cubicBezTo>
                  <a:cubicBezTo>
                    <a:pt x="36811" y="18359"/>
                    <a:pt x="36796" y="18688"/>
                    <a:pt x="36766" y="19046"/>
                  </a:cubicBezTo>
                  <a:cubicBezTo>
                    <a:pt x="36737" y="19404"/>
                    <a:pt x="36722" y="19763"/>
                    <a:pt x="36722" y="20121"/>
                  </a:cubicBezTo>
                  <a:moveTo>
                    <a:pt x="29196" y="33829"/>
                  </a:moveTo>
                  <a:lnTo>
                    <a:pt x="14413" y="34098"/>
                  </a:lnTo>
                  <a:lnTo>
                    <a:pt x="14413" y="50673"/>
                  </a:lnTo>
                  <a:lnTo>
                    <a:pt x="29196" y="50225"/>
                  </a:lnTo>
                  <a:lnTo>
                    <a:pt x="29196" y="33829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4" name="자유형: 도형 713">
              <a:extLst>
                <a:ext uri="{FF2B5EF4-FFF2-40B4-BE49-F238E27FC236}">
                  <a16:creationId xmlns:a16="http://schemas.microsoft.com/office/drawing/2014/main" id="{AA9B5479-F7D7-43D2-9514-667A4A5490A3}"/>
                </a:ext>
              </a:extLst>
            </p:cNvPr>
            <p:cNvSpPr/>
            <p:nvPr/>
          </p:nvSpPr>
          <p:spPr>
            <a:xfrm>
              <a:off x="4914973" y="2730237"/>
              <a:ext cx="81449" cy="73304"/>
            </a:xfrm>
            <a:custGeom>
              <a:avLst/>
              <a:gdLst>
                <a:gd name="connsiteX0" fmla="*/ 29697 w 81448"/>
                <a:gd name="connsiteY0" fmla="*/ 61270 h 73304"/>
                <a:gd name="connsiteX1" fmla="*/ 29697 w 81448"/>
                <a:gd name="connsiteY1" fmla="*/ 69423 h 73304"/>
                <a:gd name="connsiteX2" fmla="*/ 30682 w 81448"/>
                <a:gd name="connsiteY2" fmla="*/ 71618 h 73304"/>
                <a:gd name="connsiteX3" fmla="*/ 33012 w 81448"/>
                <a:gd name="connsiteY3" fmla="*/ 72201 h 73304"/>
                <a:gd name="connsiteX4" fmla="*/ 51199 w 81448"/>
                <a:gd name="connsiteY4" fmla="*/ 72022 h 73304"/>
                <a:gd name="connsiteX5" fmla="*/ 54380 w 81448"/>
                <a:gd name="connsiteY5" fmla="*/ 71798 h 73304"/>
                <a:gd name="connsiteX6" fmla="*/ 57919 w 81448"/>
                <a:gd name="connsiteY6" fmla="*/ 70678 h 73304"/>
                <a:gd name="connsiteX7" fmla="*/ 58815 w 81448"/>
                <a:gd name="connsiteY7" fmla="*/ 70185 h 73304"/>
                <a:gd name="connsiteX8" fmla="*/ 60248 w 81448"/>
                <a:gd name="connsiteY8" fmla="*/ 69782 h 73304"/>
                <a:gd name="connsiteX9" fmla="*/ 64638 w 81448"/>
                <a:gd name="connsiteY9" fmla="*/ 69737 h 73304"/>
                <a:gd name="connsiteX10" fmla="*/ 68849 w 81448"/>
                <a:gd name="connsiteY10" fmla="*/ 69961 h 73304"/>
                <a:gd name="connsiteX11" fmla="*/ 71582 w 81448"/>
                <a:gd name="connsiteY11" fmla="*/ 71215 h 73304"/>
                <a:gd name="connsiteX12" fmla="*/ 72523 w 81448"/>
                <a:gd name="connsiteY12" fmla="*/ 73276 h 73304"/>
                <a:gd name="connsiteX13" fmla="*/ 71582 w 81448"/>
                <a:gd name="connsiteY13" fmla="*/ 75202 h 73304"/>
                <a:gd name="connsiteX14" fmla="*/ 68760 w 81448"/>
                <a:gd name="connsiteY14" fmla="*/ 76053 h 73304"/>
                <a:gd name="connsiteX15" fmla="*/ 30324 w 81448"/>
                <a:gd name="connsiteY15" fmla="*/ 76412 h 73304"/>
                <a:gd name="connsiteX16" fmla="*/ 24007 w 81448"/>
                <a:gd name="connsiteY16" fmla="*/ 75202 h 73304"/>
                <a:gd name="connsiteX17" fmla="*/ 21275 w 81448"/>
                <a:gd name="connsiteY17" fmla="*/ 69692 h 73304"/>
                <a:gd name="connsiteX18" fmla="*/ 21275 w 81448"/>
                <a:gd name="connsiteY18" fmla="*/ 61987 h 73304"/>
                <a:gd name="connsiteX19" fmla="*/ 20961 w 81448"/>
                <a:gd name="connsiteY19" fmla="*/ 60061 h 73304"/>
                <a:gd name="connsiteX20" fmla="*/ 19841 w 81448"/>
                <a:gd name="connsiteY20" fmla="*/ 58493 h 73304"/>
                <a:gd name="connsiteX21" fmla="*/ 17467 w 81448"/>
                <a:gd name="connsiteY21" fmla="*/ 57552 h 73304"/>
                <a:gd name="connsiteX22" fmla="*/ 14018 w 81448"/>
                <a:gd name="connsiteY22" fmla="*/ 56880 h 73304"/>
                <a:gd name="connsiteX23" fmla="*/ 13122 w 81448"/>
                <a:gd name="connsiteY23" fmla="*/ 56298 h 73304"/>
                <a:gd name="connsiteX24" fmla="*/ 13032 w 81448"/>
                <a:gd name="connsiteY24" fmla="*/ 55088 h 73304"/>
                <a:gd name="connsiteX25" fmla="*/ 13615 w 81448"/>
                <a:gd name="connsiteY25" fmla="*/ 53879 h 73304"/>
                <a:gd name="connsiteX26" fmla="*/ 15003 w 81448"/>
                <a:gd name="connsiteY26" fmla="*/ 53207 h 73304"/>
                <a:gd name="connsiteX27" fmla="*/ 18005 w 81448"/>
                <a:gd name="connsiteY27" fmla="*/ 53207 h 73304"/>
                <a:gd name="connsiteX28" fmla="*/ 21812 w 81448"/>
                <a:gd name="connsiteY28" fmla="*/ 53296 h 73304"/>
                <a:gd name="connsiteX29" fmla="*/ 25710 w 81448"/>
                <a:gd name="connsiteY29" fmla="*/ 53520 h 73304"/>
                <a:gd name="connsiteX30" fmla="*/ 29159 w 81448"/>
                <a:gd name="connsiteY30" fmla="*/ 53924 h 73304"/>
                <a:gd name="connsiteX31" fmla="*/ 30010 w 81448"/>
                <a:gd name="connsiteY31" fmla="*/ 55044 h 73304"/>
                <a:gd name="connsiteX32" fmla="*/ 30055 w 81448"/>
                <a:gd name="connsiteY32" fmla="*/ 56791 h 73304"/>
                <a:gd name="connsiteX33" fmla="*/ 29786 w 81448"/>
                <a:gd name="connsiteY33" fmla="*/ 58762 h 73304"/>
                <a:gd name="connsiteX34" fmla="*/ 29697 w 81448"/>
                <a:gd name="connsiteY34" fmla="*/ 61270 h 73304"/>
                <a:gd name="connsiteX35" fmla="*/ 65176 w 81448"/>
                <a:gd name="connsiteY35" fmla="*/ 38245 h 73304"/>
                <a:gd name="connsiteX36" fmla="*/ 66609 w 81448"/>
                <a:gd name="connsiteY36" fmla="*/ 37797 h 73304"/>
                <a:gd name="connsiteX37" fmla="*/ 68043 w 81448"/>
                <a:gd name="connsiteY37" fmla="*/ 37528 h 73304"/>
                <a:gd name="connsiteX38" fmla="*/ 72702 w 81448"/>
                <a:gd name="connsiteY38" fmla="*/ 37394 h 73304"/>
                <a:gd name="connsiteX39" fmla="*/ 77361 w 81448"/>
                <a:gd name="connsiteY39" fmla="*/ 37618 h 73304"/>
                <a:gd name="connsiteX40" fmla="*/ 81527 w 81448"/>
                <a:gd name="connsiteY40" fmla="*/ 38648 h 73304"/>
                <a:gd name="connsiteX41" fmla="*/ 83005 w 81448"/>
                <a:gd name="connsiteY41" fmla="*/ 40933 h 73304"/>
                <a:gd name="connsiteX42" fmla="*/ 81348 w 81448"/>
                <a:gd name="connsiteY42" fmla="*/ 43307 h 73304"/>
                <a:gd name="connsiteX43" fmla="*/ 77271 w 81448"/>
                <a:gd name="connsiteY43" fmla="*/ 43889 h 73304"/>
                <a:gd name="connsiteX44" fmla="*/ 70372 w 81448"/>
                <a:gd name="connsiteY44" fmla="*/ 43844 h 73304"/>
                <a:gd name="connsiteX45" fmla="*/ 61682 w 81448"/>
                <a:gd name="connsiteY45" fmla="*/ 43800 h 73304"/>
                <a:gd name="connsiteX46" fmla="*/ 52633 w 81448"/>
                <a:gd name="connsiteY46" fmla="*/ 43755 h 73304"/>
                <a:gd name="connsiteX47" fmla="*/ 44748 w 81448"/>
                <a:gd name="connsiteY47" fmla="*/ 43620 h 73304"/>
                <a:gd name="connsiteX48" fmla="*/ 39059 w 81448"/>
                <a:gd name="connsiteY48" fmla="*/ 43710 h 73304"/>
                <a:gd name="connsiteX49" fmla="*/ 32922 w 81448"/>
                <a:gd name="connsiteY49" fmla="*/ 43889 h 73304"/>
                <a:gd name="connsiteX50" fmla="*/ 27233 w 81448"/>
                <a:gd name="connsiteY50" fmla="*/ 44247 h 73304"/>
                <a:gd name="connsiteX51" fmla="*/ 22798 w 81448"/>
                <a:gd name="connsiteY51" fmla="*/ 44516 h 73304"/>
                <a:gd name="connsiteX52" fmla="*/ 21275 w 81448"/>
                <a:gd name="connsiteY52" fmla="*/ 44740 h 73304"/>
                <a:gd name="connsiteX53" fmla="*/ 19931 w 81448"/>
                <a:gd name="connsiteY53" fmla="*/ 45054 h 73304"/>
                <a:gd name="connsiteX54" fmla="*/ 18811 w 81448"/>
                <a:gd name="connsiteY54" fmla="*/ 45457 h 73304"/>
                <a:gd name="connsiteX55" fmla="*/ 17691 w 81448"/>
                <a:gd name="connsiteY55" fmla="*/ 45771 h 73304"/>
                <a:gd name="connsiteX56" fmla="*/ 14869 w 81448"/>
                <a:gd name="connsiteY56" fmla="*/ 46353 h 73304"/>
                <a:gd name="connsiteX57" fmla="*/ 10703 w 81448"/>
                <a:gd name="connsiteY57" fmla="*/ 45860 h 73304"/>
                <a:gd name="connsiteX58" fmla="*/ 6940 w 81448"/>
                <a:gd name="connsiteY58" fmla="*/ 44785 h 73304"/>
                <a:gd name="connsiteX59" fmla="*/ 2371 w 81448"/>
                <a:gd name="connsiteY59" fmla="*/ 42635 h 73304"/>
                <a:gd name="connsiteX60" fmla="*/ 86 w 81448"/>
                <a:gd name="connsiteY60" fmla="*/ 39902 h 73304"/>
                <a:gd name="connsiteX61" fmla="*/ 3894 w 81448"/>
                <a:gd name="connsiteY61" fmla="*/ 38961 h 73304"/>
                <a:gd name="connsiteX62" fmla="*/ 12629 w 81448"/>
                <a:gd name="connsiteY62" fmla="*/ 39678 h 73304"/>
                <a:gd name="connsiteX63" fmla="*/ 21633 w 81448"/>
                <a:gd name="connsiteY63" fmla="*/ 39857 h 73304"/>
                <a:gd name="connsiteX64" fmla="*/ 29741 w 81448"/>
                <a:gd name="connsiteY64" fmla="*/ 39857 h 73304"/>
                <a:gd name="connsiteX65" fmla="*/ 40090 w 81448"/>
                <a:gd name="connsiteY65" fmla="*/ 39768 h 73304"/>
                <a:gd name="connsiteX66" fmla="*/ 50572 w 81448"/>
                <a:gd name="connsiteY66" fmla="*/ 39678 h 73304"/>
                <a:gd name="connsiteX67" fmla="*/ 59173 w 81448"/>
                <a:gd name="connsiteY67" fmla="*/ 39499 h 73304"/>
                <a:gd name="connsiteX68" fmla="*/ 62757 w 81448"/>
                <a:gd name="connsiteY68" fmla="*/ 39006 h 73304"/>
                <a:gd name="connsiteX69" fmla="*/ 65176 w 81448"/>
                <a:gd name="connsiteY69" fmla="*/ 38245 h 73304"/>
                <a:gd name="connsiteX70" fmla="*/ 27188 w 81448"/>
                <a:gd name="connsiteY70" fmla="*/ 8500 h 73304"/>
                <a:gd name="connsiteX71" fmla="*/ 27188 w 81448"/>
                <a:gd name="connsiteY71" fmla="*/ 21222 h 73304"/>
                <a:gd name="connsiteX72" fmla="*/ 28353 w 81448"/>
                <a:gd name="connsiteY72" fmla="*/ 23372 h 73304"/>
                <a:gd name="connsiteX73" fmla="*/ 30682 w 81448"/>
                <a:gd name="connsiteY73" fmla="*/ 23910 h 73304"/>
                <a:gd name="connsiteX74" fmla="*/ 48422 w 81448"/>
                <a:gd name="connsiteY74" fmla="*/ 23641 h 73304"/>
                <a:gd name="connsiteX75" fmla="*/ 51378 w 81448"/>
                <a:gd name="connsiteY75" fmla="*/ 23417 h 73304"/>
                <a:gd name="connsiteX76" fmla="*/ 55141 w 81448"/>
                <a:gd name="connsiteY76" fmla="*/ 22118 h 73304"/>
                <a:gd name="connsiteX77" fmla="*/ 56082 w 81448"/>
                <a:gd name="connsiteY77" fmla="*/ 21759 h 73304"/>
                <a:gd name="connsiteX78" fmla="*/ 57292 w 81448"/>
                <a:gd name="connsiteY78" fmla="*/ 21491 h 73304"/>
                <a:gd name="connsiteX79" fmla="*/ 61816 w 81448"/>
                <a:gd name="connsiteY79" fmla="*/ 21356 h 73304"/>
                <a:gd name="connsiteX80" fmla="*/ 65893 w 81448"/>
                <a:gd name="connsiteY80" fmla="*/ 21580 h 73304"/>
                <a:gd name="connsiteX81" fmla="*/ 68760 w 81448"/>
                <a:gd name="connsiteY81" fmla="*/ 22879 h 73304"/>
                <a:gd name="connsiteX82" fmla="*/ 69745 w 81448"/>
                <a:gd name="connsiteY82" fmla="*/ 25074 h 73304"/>
                <a:gd name="connsiteX83" fmla="*/ 68760 w 81448"/>
                <a:gd name="connsiteY83" fmla="*/ 27045 h 73304"/>
                <a:gd name="connsiteX84" fmla="*/ 65713 w 81448"/>
                <a:gd name="connsiteY84" fmla="*/ 27941 h 73304"/>
                <a:gd name="connsiteX85" fmla="*/ 28174 w 81448"/>
                <a:gd name="connsiteY85" fmla="*/ 28300 h 73304"/>
                <a:gd name="connsiteX86" fmla="*/ 21633 w 81448"/>
                <a:gd name="connsiteY86" fmla="*/ 27180 h 73304"/>
                <a:gd name="connsiteX87" fmla="*/ 18856 w 81448"/>
                <a:gd name="connsiteY87" fmla="*/ 21759 h 73304"/>
                <a:gd name="connsiteX88" fmla="*/ 18856 w 81448"/>
                <a:gd name="connsiteY88" fmla="*/ 9395 h 73304"/>
                <a:gd name="connsiteX89" fmla="*/ 18497 w 81448"/>
                <a:gd name="connsiteY89" fmla="*/ 7111 h 73304"/>
                <a:gd name="connsiteX90" fmla="*/ 17243 w 81448"/>
                <a:gd name="connsiteY90" fmla="*/ 5543 h 73304"/>
                <a:gd name="connsiteX91" fmla="*/ 14331 w 81448"/>
                <a:gd name="connsiteY91" fmla="*/ 4468 h 73304"/>
                <a:gd name="connsiteX92" fmla="*/ 10882 w 81448"/>
                <a:gd name="connsiteY92" fmla="*/ 3841 h 73304"/>
                <a:gd name="connsiteX93" fmla="*/ 10031 w 81448"/>
                <a:gd name="connsiteY93" fmla="*/ 3258 h 73304"/>
                <a:gd name="connsiteX94" fmla="*/ 9896 w 81448"/>
                <a:gd name="connsiteY94" fmla="*/ 1959 h 73304"/>
                <a:gd name="connsiteX95" fmla="*/ 10479 w 81448"/>
                <a:gd name="connsiteY95" fmla="*/ 750 h 73304"/>
                <a:gd name="connsiteX96" fmla="*/ 11868 w 81448"/>
                <a:gd name="connsiteY96" fmla="*/ 78 h 73304"/>
                <a:gd name="connsiteX97" fmla="*/ 19349 w 81448"/>
                <a:gd name="connsiteY97" fmla="*/ 212 h 73304"/>
                <a:gd name="connsiteX98" fmla="*/ 27009 w 81448"/>
                <a:gd name="connsiteY98" fmla="*/ 974 h 73304"/>
                <a:gd name="connsiteX99" fmla="*/ 27905 w 81448"/>
                <a:gd name="connsiteY99" fmla="*/ 2004 h 73304"/>
                <a:gd name="connsiteX100" fmla="*/ 27905 w 81448"/>
                <a:gd name="connsiteY100" fmla="*/ 3751 h 73304"/>
                <a:gd name="connsiteX101" fmla="*/ 27457 w 81448"/>
                <a:gd name="connsiteY101" fmla="*/ 5767 h 73304"/>
                <a:gd name="connsiteX102" fmla="*/ 27188 w 81448"/>
                <a:gd name="connsiteY102" fmla="*/ 8500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</a:cxnLst>
              <a:rect l="l" t="t" r="r" b="b"/>
              <a:pathLst>
                <a:path w="81448" h="73304">
                  <a:moveTo>
                    <a:pt x="29697" y="61270"/>
                  </a:moveTo>
                  <a:lnTo>
                    <a:pt x="29697" y="69423"/>
                  </a:lnTo>
                  <a:cubicBezTo>
                    <a:pt x="29697" y="70498"/>
                    <a:pt x="30025" y="71230"/>
                    <a:pt x="30682" y="71618"/>
                  </a:cubicBezTo>
                  <a:cubicBezTo>
                    <a:pt x="31339" y="72007"/>
                    <a:pt x="32116" y="72201"/>
                    <a:pt x="33012" y="72201"/>
                  </a:cubicBezTo>
                  <a:lnTo>
                    <a:pt x="51199" y="72022"/>
                  </a:lnTo>
                  <a:cubicBezTo>
                    <a:pt x="52155" y="72022"/>
                    <a:pt x="53215" y="71947"/>
                    <a:pt x="54380" y="71798"/>
                  </a:cubicBezTo>
                  <a:cubicBezTo>
                    <a:pt x="55545" y="71648"/>
                    <a:pt x="56724" y="71275"/>
                    <a:pt x="57919" y="70678"/>
                  </a:cubicBezTo>
                  <a:cubicBezTo>
                    <a:pt x="58098" y="70558"/>
                    <a:pt x="58397" y="70394"/>
                    <a:pt x="58815" y="70185"/>
                  </a:cubicBezTo>
                  <a:cubicBezTo>
                    <a:pt x="59233" y="69976"/>
                    <a:pt x="59711" y="69841"/>
                    <a:pt x="60248" y="69782"/>
                  </a:cubicBezTo>
                  <a:cubicBezTo>
                    <a:pt x="61443" y="69722"/>
                    <a:pt x="62906" y="69707"/>
                    <a:pt x="64638" y="69737"/>
                  </a:cubicBezTo>
                  <a:cubicBezTo>
                    <a:pt x="66370" y="69767"/>
                    <a:pt x="67774" y="69841"/>
                    <a:pt x="68849" y="69961"/>
                  </a:cubicBezTo>
                  <a:cubicBezTo>
                    <a:pt x="70044" y="70140"/>
                    <a:pt x="70955" y="70558"/>
                    <a:pt x="71582" y="71215"/>
                  </a:cubicBezTo>
                  <a:cubicBezTo>
                    <a:pt x="72209" y="71872"/>
                    <a:pt x="72523" y="72559"/>
                    <a:pt x="72523" y="73276"/>
                  </a:cubicBezTo>
                  <a:cubicBezTo>
                    <a:pt x="72523" y="73993"/>
                    <a:pt x="72209" y="74635"/>
                    <a:pt x="71582" y="75202"/>
                  </a:cubicBezTo>
                  <a:cubicBezTo>
                    <a:pt x="70955" y="75770"/>
                    <a:pt x="70014" y="76053"/>
                    <a:pt x="68760" y="76053"/>
                  </a:cubicBezTo>
                  <a:lnTo>
                    <a:pt x="30324" y="76412"/>
                  </a:lnTo>
                  <a:cubicBezTo>
                    <a:pt x="27935" y="76412"/>
                    <a:pt x="25829" y="76009"/>
                    <a:pt x="24007" y="75202"/>
                  </a:cubicBezTo>
                  <a:cubicBezTo>
                    <a:pt x="22186" y="74396"/>
                    <a:pt x="21275" y="72559"/>
                    <a:pt x="21275" y="69692"/>
                  </a:cubicBezTo>
                  <a:lnTo>
                    <a:pt x="21275" y="61987"/>
                  </a:lnTo>
                  <a:cubicBezTo>
                    <a:pt x="21275" y="61390"/>
                    <a:pt x="21170" y="60748"/>
                    <a:pt x="20961" y="60061"/>
                  </a:cubicBezTo>
                  <a:cubicBezTo>
                    <a:pt x="20752" y="59374"/>
                    <a:pt x="20379" y="58851"/>
                    <a:pt x="19841" y="58493"/>
                  </a:cubicBezTo>
                  <a:cubicBezTo>
                    <a:pt x="19244" y="58135"/>
                    <a:pt x="18453" y="57821"/>
                    <a:pt x="17467" y="57552"/>
                  </a:cubicBezTo>
                  <a:cubicBezTo>
                    <a:pt x="16482" y="57283"/>
                    <a:pt x="15332" y="57059"/>
                    <a:pt x="14018" y="56880"/>
                  </a:cubicBezTo>
                  <a:cubicBezTo>
                    <a:pt x="13600" y="56880"/>
                    <a:pt x="13301" y="56686"/>
                    <a:pt x="13122" y="56298"/>
                  </a:cubicBezTo>
                  <a:cubicBezTo>
                    <a:pt x="12943" y="55910"/>
                    <a:pt x="12913" y="55506"/>
                    <a:pt x="13032" y="55088"/>
                  </a:cubicBezTo>
                  <a:cubicBezTo>
                    <a:pt x="13092" y="54670"/>
                    <a:pt x="13286" y="54267"/>
                    <a:pt x="13615" y="53879"/>
                  </a:cubicBezTo>
                  <a:cubicBezTo>
                    <a:pt x="13943" y="53491"/>
                    <a:pt x="14406" y="53267"/>
                    <a:pt x="15003" y="53207"/>
                  </a:cubicBezTo>
                  <a:cubicBezTo>
                    <a:pt x="15780" y="53207"/>
                    <a:pt x="16780" y="53207"/>
                    <a:pt x="18005" y="53207"/>
                  </a:cubicBezTo>
                  <a:cubicBezTo>
                    <a:pt x="19229" y="53207"/>
                    <a:pt x="20498" y="53237"/>
                    <a:pt x="21812" y="53296"/>
                  </a:cubicBezTo>
                  <a:cubicBezTo>
                    <a:pt x="23126" y="53356"/>
                    <a:pt x="24426" y="53431"/>
                    <a:pt x="25710" y="53520"/>
                  </a:cubicBezTo>
                  <a:cubicBezTo>
                    <a:pt x="26994" y="53610"/>
                    <a:pt x="28144" y="53744"/>
                    <a:pt x="29159" y="53924"/>
                  </a:cubicBezTo>
                  <a:cubicBezTo>
                    <a:pt x="29517" y="54103"/>
                    <a:pt x="29801" y="54476"/>
                    <a:pt x="30010" y="55044"/>
                  </a:cubicBezTo>
                  <a:cubicBezTo>
                    <a:pt x="30219" y="55611"/>
                    <a:pt x="30234" y="56193"/>
                    <a:pt x="30055" y="56791"/>
                  </a:cubicBezTo>
                  <a:cubicBezTo>
                    <a:pt x="29936" y="57149"/>
                    <a:pt x="29846" y="57806"/>
                    <a:pt x="29786" y="58762"/>
                  </a:cubicBezTo>
                  <a:cubicBezTo>
                    <a:pt x="29727" y="59717"/>
                    <a:pt x="29697" y="60554"/>
                    <a:pt x="29697" y="61270"/>
                  </a:cubicBezTo>
                  <a:moveTo>
                    <a:pt x="65176" y="38245"/>
                  </a:moveTo>
                  <a:cubicBezTo>
                    <a:pt x="65594" y="38066"/>
                    <a:pt x="66072" y="37916"/>
                    <a:pt x="66609" y="37797"/>
                  </a:cubicBezTo>
                  <a:cubicBezTo>
                    <a:pt x="67147" y="37677"/>
                    <a:pt x="67625" y="37588"/>
                    <a:pt x="68043" y="37528"/>
                  </a:cubicBezTo>
                  <a:cubicBezTo>
                    <a:pt x="69596" y="37408"/>
                    <a:pt x="71149" y="37364"/>
                    <a:pt x="72702" y="37394"/>
                  </a:cubicBezTo>
                  <a:cubicBezTo>
                    <a:pt x="74255" y="37423"/>
                    <a:pt x="75808" y="37498"/>
                    <a:pt x="77361" y="37618"/>
                  </a:cubicBezTo>
                  <a:cubicBezTo>
                    <a:pt x="79152" y="37797"/>
                    <a:pt x="80541" y="38140"/>
                    <a:pt x="81527" y="38648"/>
                  </a:cubicBezTo>
                  <a:cubicBezTo>
                    <a:pt x="82512" y="39156"/>
                    <a:pt x="83005" y="39917"/>
                    <a:pt x="83005" y="40933"/>
                  </a:cubicBezTo>
                  <a:cubicBezTo>
                    <a:pt x="82946" y="42127"/>
                    <a:pt x="82393" y="42918"/>
                    <a:pt x="81348" y="43307"/>
                  </a:cubicBezTo>
                  <a:cubicBezTo>
                    <a:pt x="80302" y="43695"/>
                    <a:pt x="78943" y="43889"/>
                    <a:pt x="77271" y="43889"/>
                  </a:cubicBezTo>
                  <a:cubicBezTo>
                    <a:pt x="75419" y="43889"/>
                    <a:pt x="73120" y="43874"/>
                    <a:pt x="70372" y="43844"/>
                  </a:cubicBezTo>
                  <a:cubicBezTo>
                    <a:pt x="67625" y="43814"/>
                    <a:pt x="64728" y="43800"/>
                    <a:pt x="61682" y="43800"/>
                  </a:cubicBezTo>
                  <a:cubicBezTo>
                    <a:pt x="58635" y="43800"/>
                    <a:pt x="55619" y="43785"/>
                    <a:pt x="52633" y="43755"/>
                  </a:cubicBezTo>
                  <a:cubicBezTo>
                    <a:pt x="49646" y="43725"/>
                    <a:pt x="47018" y="43680"/>
                    <a:pt x="44748" y="43620"/>
                  </a:cubicBezTo>
                  <a:cubicBezTo>
                    <a:pt x="43016" y="43620"/>
                    <a:pt x="41120" y="43650"/>
                    <a:pt x="39059" y="43710"/>
                  </a:cubicBezTo>
                  <a:cubicBezTo>
                    <a:pt x="36999" y="43770"/>
                    <a:pt x="34953" y="43829"/>
                    <a:pt x="32922" y="43889"/>
                  </a:cubicBezTo>
                  <a:cubicBezTo>
                    <a:pt x="30951" y="44009"/>
                    <a:pt x="29055" y="44128"/>
                    <a:pt x="27233" y="44247"/>
                  </a:cubicBezTo>
                  <a:cubicBezTo>
                    <a:pt x="25411" y="44367"/>
                    <a:pt x="23933" y="44457"/>
                    <a:pt x="22798" y="44516"/>
                  </a:cubicBezTo>
                  <a:cubicBezTo>
                    <a:pt x="22260" y="44576"/>
                    <a:pt x="21753" y="44651"/>
                    <a:pt x="21275" y="44740"/>
                  </a:cubicBezTo>
                  <a:cubicBezTo>
                    <a:pt x="20797" y="44830"/>
                    <a:pt x="20349" y="44934"/>
                    <a:pt x="19931" y="45054"/>
                  </a:cubicBezTo>
                  <a:cubicBezTo>
                    <a:pt x="19573" y="45173"/>
                    <a:pt x="19199" y="45308"/>
                    <a:pt x="18811" y="45457"/>
                  </a:cubicBezTo>
                  <a:cubicBezTo>
                    <a:pt x="18423" y="45606"/>
                    <a:pt x="18049" y="45711"/>
                    <a:pt x="17691" y="45771"/>
                  </a:cubicBezTo>
                  <a:cubicBezTo>
                    <a:pt x="16855" y="46069"/>
                    <a:pt x="15914" y="46263"/>
                    <a:pt x="14869" y="46353"/>
                  </a:cubicBezTo>
                  <a:cubicBezTo>
                    <a:pt x="13824" y="46443"/>
                    <a:pt x="12435" y="46278"/>
                    <a:pt x="10703" y="45860"/>
                  </a:cubicBezTo>
                  <a:cubicBezTo>
                    <a:pt x="9628" y="45681"/>
                    <a:pt x="8373" y="45323"/>
                    <a:pt x="6940" y="44785"/>
                  </a:cubicBezTo>
                  <a:cubicBezTo>
                    <a:pt x="5506" y="44247"/>
                    <a:pt x="3983" y="43531"/>
                    <a:pt x="2371" y="42635"/>
                  </a:cubicBezTo>
                  <a:cubicBezTo>
                    <a:pt x="638" y="41739"/>
                    <a:pt x="-123" y="40828"/>
                    <a:pt x="86" y="39902"/>
                  </a:cubicBezTo>
                  <a:cubicBezTo>
                    <a:pt x="295" y="38976"/>
                    <a:pt x="1564" y="38663"/>
                    <a:pt x="3894" y="38961"/>
                  </a:cubicBezTo>
                  <a:cubicBezTo>
                    <a:pt x="6581" y="39320"/>
                    <a:pt x="9493" y="39559"/>
                    <a:pt x="12629" y="39678"/>
                  </a:cubicBezTo>
                  <a:cubicBezTo>
                    <a:pt x="15765" y="39798"/>
                    <a:pt x="18766" y="39857"/>
                    <a:pt x="21633" y="39857"/>
                  </a:cubicBezTo>
                  <a:cubicBezTo>
                    <a:pt x="23724" y="39857"/>
                    <a:pt x="26427" y="39857"/>
                    <a:pt x="29741" y="39857"/>
                  </a:cubicBezTo>
                  <a:cubicBezTo>
                    <a:pt x="33056" y="39857"/>
                    <a:pt x="36506" y="39828"/>
                    <a:pt x="40090" y="39768"/>
                  </a:cubicBezTo>
                  <a:cubicBezTo>
                    <a:pt x="43673" y="39768"/>
                    <a:pt x="47167" y="39738"/>
                    <a:pt x="50572" y="39678"/>
                  </a:cubicBezTo>
                  <a:cubicBezTo>
                    <a:pt x="53977" y="39619"/>
                    <a:pt x="56844" y="39559"/>
                    <a:pt x="59173" y="39499"/>
                  </a:cubicBezTo>
                  <a:cubicBezTo>
                    <a:pt x="60427" y="39499"/>
                    <a:pt x="61622" y="39335"/>
                    <a:pt x="62757" y="39006"/>
                  </a:cubicBezTo>
                  <a:cubicBezTo>
                    <a:pt x="63892" y="38678"/>
                    <a:pt x="64698" y="38424"/>
                    <a:pt x="65176" y="38245"/>
                  </a:cubicBezTo>
                  <a:moveTo>
                    <a:pt x="27188" y="8500"/>
                  </a:moveTo>
                  <a:lnTo>
                    <a:pt x="27188" y="21222"/>
                  </a:lnTo>
                  <a:cubicBezTo>
                    <a:pt x="27188" y="22297"/>
                    <a:pt x="27576" y="23014"/>
                    <a:pt x="28353" y="23372"/>
                  </a:cubicBezTo>
                  <a:cubicBezTo>
                    <a:pt x="29129" y="23731"/>
                    <a:pt x="29906" y="23910"/>
                    <a:pt x="30682" y="23910"/>
                  </a:cubicBezTo>
                  <a:lnTo>
                    <a:pt x="48422" y="23641"/>
                  </a:lnTo>
                  <a:cubicBezTo>
                    <a:pt x="49139" y="23641"/>
                    <a:pt x="50124" y="23566"/>
                    <a:pt x="51378" y="23417"/>
                  </a:cubicBezTo>
                  <a:cubicBezTo>
                    <a:pt x="52633" y="23268"/>
                    <a:pt x="53887" y="22835"/>
                    <a:pt x="55141" y="22118"/>
                  </a:cubicBezTo>
                  <a:cubicBezTo>
                    <a:pt x="55380" y="21998"/>
                    <a:pt x="55694" y="21879"/>
                    <a:pt x="56082" y="21759"/>
                  </a:cubicBezTo>
                  <a:cubicBezTo>
                    <a:pt x="56470" y="21640"/>
                    <a:pt x="56873" y="21550"/>
                    <a:pt x="57292" y="21491"/>
                  </a:cubicBezTo>
                  <a:cubicBezTo>
                    <a:pt x="58665" y="21371"/>
                    <a:pt x="60173" y="21326"/>
                    <a:pt x="61816" y="21356"/>
                  </a:cubicBezTo>
                  <a:cubicBezTo>
                    <a:pt x="63459" y="21386"/>
                    <a:pt x="64817" y="21461"/>
                    <a:pt x="65893" y="21580"/>
                  </a:cubicBezTo>
                  <a:cubicBezTo>
                    <a:pt x="67147" y="21759"/>
                    <a:pt x="68103" y="22193"/>
                    <a:pt x="68760" y="22879"/>
                  </a:cubicBezTo>
                  <a:cubicBezTo>
                    <a:pt x="69417" y="23566"/>
                    <a:pt x="69745" y="24298"/>
                    <a:pt x="69745" y="25074"/>
                  </a:cubicBezTo>
                  <a:cubicBezTo>
                    <a:pt x="69745" y="25791"/>
                    <a:pt x="69417" y="26448"/>
                    <a:pt x="68760" y="27045"/>
                  </a:cubicBezTo>
                  <a:cubicBezTo>
                    <a:pt x="68103" y="27643"/>
                    <a:pt x="67087" y="27941"/>
                    <a:pt x="65713" y="27941"/>
                  </a:cubicBezTo>
                  <a:lnTo>
                    <a:pt x="28174" y="28300"/>
                  </a:lnTo>
                  <a:cubicBezTo>
                    <a:pt x="25665" y="28359"/>
                    <a:pt x="23485" y="27986"/>
                    <a:pt x="21633" y="27180"/>
                  </a:cubicBezTo>
                  <a:cubicBezTo>
                    <a:pt x="19782" y="26374"/>
                    <a:pt x="18856" y="24567"/>
                    <a:pt x="18856" y="21759"/>
                  </a:cubicBezTo>
                  <a:lnTo>
                    <a:pt x="18856" y="9395"/>
                  </a:lnTo>
                  <a:cubicBezTo>
                    <a:pt x="18856" y="8559"/>
                    <a:pt x="18736" y="7798"/>
                    <a:pt x="18497" y="7111"/>
                  </a:cubicBezTo>
                  <a:cubicBezTo>
                    <a:pt x="18259" y="6424"/>
                    <a:pt x="17840" y="5901"/>
                    <a:pt x="17243" y="5543"/>
                  </a:cubicBezTo>
                  <a:cubicBezTo>
                    <a:pt x="16526" y="5125"/>
                    <a:pt x="15556" y="4767"/>
                    <a:pt x="14331" y="4468"/>
                  </a:cubicBezTo>
                  <a:cubicBezTo>
                    <a:pt x="13107" y="4169"/>
                    <a:pt x="11957" y="3960"/>
                    <a:pt x="10882" y="3841"/>
                  </a:cubicBezTo>
                  <a:cubicBezTo>
                    <a:pt x="10464" y="3841"/>
                    <a:pt x="10180" y="3647"/>
                    <a:pt x="10031" y="3258"/>
                  </a:cubicBezTo>
                  <a:cubicBezTo>
                    <a:pt x="9882" y="2870"/>
                    <a:pt x="9837" y="2437"/>
                    <a:pt x="9896" y="1959"/>
                  </a:cubicBezTo>
                  <a:cubicBezTo>
                    <a:pt x="9956" y="1541"/>
                    <a:pt x="10150" y="1138"/>
                    <a:pt x="10479" y="750"/>
                  </a:cubicBezTo>
                  <a:cubicBezTo>
                    <a:pt x="10807" y="361"/>
                    <a:pt x="11270" y="137"/>
                    <a:pt x="11868" y="78"/>
                  </a:cubicBezTo>
                  <a:cubicBezTo>
                    <a:pt x="14018" y="18"/>
                    <a:pt x="16511" y="63"/>
                    <a:pt x="19349" y="212"/>
                  </a:cubicBezTo>
                  <a:cubicBezTo>
                    <a:pt x="22186" y="361"/>
                    <a:pt x="24739" y="615"/>
                    <a:pt x="27009" y="974"/>
                  </a:cubicBezTo>
                  <a:cubicBezTo>
                    <a:pt x="27427" y="1093"/>
                    <a:pt x="27726" y="1437"/>
                    <a:pt x="27905" y="2004"/>
                  </a:cubicBezTo>
                  <a:cubicBezTo>
                    <a:pt x="28084" y="2571"/>
                    <a:pt x="28084" y="3154"/>
                    <a:pt x="27905" y="3751"/>
                  </a:cubicBezTo>
                  <a:cubicBezTo>
                    <a:pt x="27726" y="4169"/>
                    <a:pt x="27576" y="4841"/>
                    <a:pt x="27457" y="5767"/>
                  </a:cubicBezTo>
                  <a:cubicBezTo>
                    <a:pt x="27337" y="6693"/>
                    <a:pt x="27248" y="7604"/>
                    <a:pt x="27188" y="850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5" name="자유형: 도형 714">
              <a:extLst>
                <a:ext uri="{FF2B5EF4-FFF2-40B4-BE49-F238E27FC236}">
                  <a16:creationId xmlns:a16="http://schemas.microsoft.com/office/drawing/2014/main" id="{2E06B445-7DB9-478E-965B-C01C4512B244}"/>
                </a:ext>
              </a:extLst>
            </p:cNvPr>
            <p:cNvSpPr/>
            <p:nvPr/>
          </p:nvSpPr>
          <p:spPr>
            <a:xfrm>
              <a:off x="4509190" y="2724977"/>
              <a:ext cx="57014" cy="81449"/>
            </a:xfrm>
            <a:custGeom>
              <a:avLst/>
              <a:gdLst>
                <a:gd name="connsiteX0" fmla="*/ 63592 w 57014"/>
                <a:gd name="connsiteY0" fmla="*/ 10445 h 81448"/>
                <a:gd name="connsiteX1" fmla="*/ 63592 w 57014"/>
                <a:gd name="connsiteY1" fmla="*/ 64739 h 81448"/>
                <a:gd name="connsiteX2" fmla="*/ 62517 w 57014"/>
                <a:gd name="connsiteY2" fmla="*/ 80239 h 81448"/>
                <a:gd name="connsiteX3" fmla="*/ 59112 w 57014"/>
                <a:gd name="connsiteY3" fmla="*/ 86062 h 81448"/>
                <a:gd name="connsiteX4" fmla="*/ 57500 w 57014"/>
                <a:gd name="connsiteY4" fmla="*/ 84808 h 81448"/>
                <a:gd name="connsiteX5" fmla="*/ 56604 w 57014"/>
                <a:gd name="connsiteY5" fmla="*/ 81224 h 81448"/>
                <a:gd name="connsiteX6" fmla="*/ 56111 w 57014"/>
                <a:gd name="connsiteY6" fmla="*/ 76117 h 81448"/>
                <a:gd name="connsiteX7" fmla="*/ 55977 w 57014"/>
                <a:gd name="connsiteY7" fmla="*/ 70204 h 81448"/>
                <a:gd name="connsiteX8" fmla="*/ 55977 w 57014"/>
                <a:gd name="connsiteY8" fmla="*/ 52554 h 81448"/>
                <a:gd name="connsiteX9" fmla="*/ 47689 w 57014"/>
                <a:gd name="connsiteY9" fmla="*/ 55511 h 81448"/>
                <a:gd name="connsiteX10" fmla="*/ 36624 w 57014"/>
                <a:gd name="connsiteY10" fmla="*/ 58736 h 81448"/>
                <a:gd name="connsiteX11" fmla="*/ 24664 w 57014"/>
                <a:gd name="connsiteY11" fmla="*/ 61424 h 81448"/>
                <a:gd name="connsiteX12" fmla="*/ 13868 w 57014"/>
                <a:gd name="connsiteY12" fmla="*/ 62857 h 81448"/>
                <a:gd name="connsiteX13" fmla="*/ 8402 w 57014"/>
                <a:gd name="connsiteY13" fmla="*/ 61693 h 81448"/>
                <a:gd name="connsiteX14" fmla="*/ 6790 w 57014"/>
                <a:gd name="connsiteY14" fmla="*/ 56317 h 81448"/>
                <a:gd name="connsiteX15" fmla="*/ 6790 w 57014"/>
                <a:gd name="connsiteY15" fmla="*/ 41086 h 81448"/>
                <a:gd name="connsiteX16" fmla="*/ 5267 w 57014"/>
                <a:gd name="connsiteY16" fmla="*/ 37906 h 81448"/>
                <a:gd name="connsiteX17" fmla="*/ 1593 w 57014"/>
                <a:gd name="connsiteY17" fmla="*/ 36786 h 81448"/>
                <a:gd name="connsiteX18" fmla="*/ 339 w 57014"/>
                <a:gd name="connsiteY18" fmla="*/ 36069 h 81448"/>
                <a:gd name="connsiteX19" fmla="*/ 70 w 57014"/>
                <a:gd name="connsiteY19" fmla="*/ 34815 h 81448"/>
                <a:gd name="connsiteX20" fmla="*/ 832 w 57014"/>
                <a:gd name="connsiteY20" fmla="*/ 33650 h 81448"/>
                <a:gd name="connsiteX21" fmla="*/ 2399 w 57014"/>
                <a:gd name="connsiteY21" fmla="*/ 33023 h 81448"/>
                <a:gd name="connsiteX22" fmla="*/ 8716 w 57014"/>
                <a:gd name="connsiteY22" fmla="*/ 33291 h 81448"/>
                <a:gd name="connsiteX23" fmla="*/ 15391 w 57014"/>
                <a:gd name="connsiteY23" fmla="*/ 33919 h 81448"/>
                <a:gd name="connsiteX24" fmla="*/ 18347 w 57014"/>
                <a:gd name="connsiteY24" fmla="*/ 34053 h 81448"/>
                <a:gd name="connsiteX25" fmla="*/ 23185 w 57014"/>
                <a:gd name="connsiteY25" fmla="*/ 34098 h 81448"/>
                <a:gd name="connsiteX26" fmla="*/ 28203 w 57014"/>
                <a:gd name="connsiteY26" fmla="*/ 34053 h 81448"/>
                <a:gd name="connsiteX27" fmla="*/ 31876 w 57014"/>
                <a:gd name="connsiteY27" fmla="*/ 33919 h 81448"/>
                <a:gd name="connsiteX28" fmla="*/ 31876 w 57014"/>
                <a:gd name="connsiteY28" fmla="*/ 17792 h 81448"/>
                <a:gd name="connsiteX29" fmla="*/ 28292 w 57014"/>
                <a:gd name="connsiteY29" fmla="*/ 17837 h 81448"/>
                <a:gd name="connsiteX30" fmla="*/ 24529 w 57014"/>
                <a:gd name="connsiteY30" fmla="*/ 17971 h 81448"/>
                <a:gd name="connsiteX31" fmla="*/ 21125 w 57014"/>
                <a:gd name="connsiteY31" fmla="*/ 18150 h 81448"/>
                <a:gd name="connsiteX32" fmla="*/ 18885 w 57014"/>
                <a:gd name="connsiteY32" fmla="*/ 18240 h 81448"/>
                <a:gd name="connsiteX33" fmla="*/ 15928 w 57014"/>
                <a:gd name="connsiteY33" fmla="*/ 18688 h 81448"/>
                <a:gd name="connsiteX34" fmla="*/ 13061 w 57014"/>
                <a:gd name="connsiteY34" fmla="*/ 19494 h 81448"/>
                <a:gd name="connsiteX35" fmla="*/ 11359 w 57014"/>
                <a:gd name="connsiteY35" fmla="*/ 19763 h 81448"/>
                <a:gd name="connsiteX36" fmla="*/ 8940 w 57014"/>
                <a:gd name="connsiteY36" fmla="*/ 19315 h 81448"/>
                <a:gd name="connsiteX37" fmla="*/ 6162 w 57014"/>
                <a:gd name="connsiteY37" fmla="*/ 18240 h 81448"/>
                <a:gd name="connsiteX38" fmla="*/ 2758 w 57014"/>
                <a:gd name="connsiteY38" fmla="*/ 16358 h 81448"/>
                <a:gd name="connsiteX39" fmla="*/ 1504 w 57014"/>
                <a:gd name="connsiteY39" fmla="*/ 14298 h 81448"/>
                <a:gd name="connsiteX40" fmla="*/ 4191 w 57014"/>
                <a:gd name="connsiteY40" fmla="*/ 13402 h 81448"/>
                <a:gd name="connsiteX41" fmla="*/ 6924 w 57014"/>
                <a:gd name="connsiteY41" fmla="*/ 13581 h 81448"/>
                <a:gd name="connsiteX42" fmla="*/ 9925 w 57014"/>
                <a:gd name="connsiteY42" fmla="*/ 13760 h 81448"/>
                <a:gd name="connsiteX43" fmla="*/ 12882 w 57014"/>
                <a:gd name="connsiteY43" fmla="*/ 14029 h 81448"/>
                <a:gd name="connsiteX44" fmla="*/ 15928 w 57014"/>
                <a:gd name="connsiteY44" fmla="*/ 14118 h 81448"/>
                <a:gd name="connsiteX45" fmla="*/ 22200 w 57014"/>
                <a:gd name="connsiteY45" fmla="*/ 14208 h 81448"/>
                <a:gd name="connsiteX46" fmla="*/ 28650 w 57014"/>
                <a:gd name="connsiteY46" fmla="*/ 13850 h 81448"/>
                <a:gd name="connsiteX47" fmla="*/ 30174 w 57014"/>
                <a:gd name="connsiteY47" fmla="*/ 13715 h 81448"/>
                <a:gd name="connsiteX48" fmla="*/ 31070 w 57014"/>
                <a:gd name="connsiteY48" fmla="*/ 13402 h 81448"/>
                <a:gd name="connsiteX49" fmla="*/ 31517 w 57014"/>
                <a:gd name="connsiteY49" fmla="*/ 13222 h 81448"/>
                <a:gd name="connsiteX50" fmla="*/ 32145 w 57014"/>
                <a:gd name="connsiteY50" fmla="*/ 12954 h 81448"/>
                <a:gd name="connsiteX51" fmla="*/ 32727 w 57014"/>
                <a:gd name="connsiteY51" fmla="*/ 12774 h 81448"/>
                <a:gd name="connsiteX52" fmla="*/ 33309 w 57014"/>
                <a:gd name="connsiteY52" fmla="*/ 12595 h 81448"/>
                <a:gd name="connsiteX53" fmla="*/ 36938 w 57014"/>
                <a:gd name="connsiteY53" fmla="*/ 12550 h 81448"/>
                <a:gd name="connsiteX54" fmla="*/ 40387 w 57014"/>
                <a:gd name="connsiteY54" fmla="*/ 12864 h 81448"/>
                <a:gd name="connsiteX55" fmla="*/ 41910 w 57014"/>
                <a:gd name="connsiteY55" fmla="*/ 14163 h 81448"/>
                <a:gd name="connsiteX56" fmla="*/ 41731 w 57014"/>
                <a:gd name="connsiteY56" fmla="*/ 16000 h 81448"/>
                <a:gd name="connsiteX57" fmla="*/ 41373 w 57014"/>
                <a:gd name="connsiteY57" fmla="*/ 16806 h 81448"/>
                <a:gd name="connsiteX58" fmla="*/ 41014 w 57014"/>
                <a:gd name="connsiteY58" fmla="*/ 17523 h 81448"/>
                <a:gd name="connsiteX59" fmla="*/ 40701 w 57014"/>
                <a:gd name="connsiteY59" fmla="*/ 18329 h 81448"/>
                <a:gd name="connsiteX60" fmla="*/ 40477 w 57014"/>
                <a:gd name="connsiteY60" fmla="*/ 19046 h 81448"/>
                <a:gd name="connsiteX61" fmla="*/ 38147 w 57014"/>
                <a:gd name="connsiteY61" fmla="*/ 34187 h 81448"/>
                <a:gd name="connsiteX62" fmla="*/ 40118 w 57014"/>
                <a:gd name="connsiteY62" fmla="*/ 34815 h 81448"/>
                <a:gd name="connsiteX63" fmla="*/ 40925 w 57014"/>
                <a:gd name="connsiteY63" fmla="*/ 36248 h 81448"/>
                <a:gd name="connsiteX64" fmla="*/ 40118 w 57014"/>
                <a:gd name="connsiteY64" fmla="*/ 37682 h 81448"/>
                <a:gd name="connsiteX65" fmla="*/ 37699 w 57014"/>
                <a:gd name="connsiteY65" fmla="*/ 38309 h 81448"/>
                <a:gd name="connsiteX66" fmla="*/ 14763 w 57014"/>
                <a:gd name="connsiteY66" fmla="*/ 38309 h 81448"/>
                <a:gd name="connsiteX67" fmla="*/ 14763 w 57014"/>
                <a:gd name="connsiteY67" fmla="*/ 53898 h 81448"/>
                <a:gd name="connsiteX68" fmla="*/ 15749 w 57014"/>
                <a:gd name="connsiteY68" fmla="*/ 55690 h 81448"/>
                <a:gd name="connsiteX69" fmla="*/ 18078 w 57014"/>
                <a:gd name="connsiteY69" fmla="*/ 56138 h 81448"/>
                <a:gd name="connsiteX70" fmla="*/ 26276 w 57014"/>
                <a:gd name="connsiteY70" fmla="*/ 55376 h 81448"/>
                <a:gd name="connsiteX71" fmla="*/ 36983 w 57014"/>
                <a:gd name="connsiteY71" fmla="*/ 53450 h 81448"/>
                <a:gd name="connsiteX72" fmla="*/ 47689 w 57014"/>
                <a:gd name="connsiteY72" fmla="*/ 51076 h 81448"/>
                <a:gd name="connsiteX73" fmla="*/ 55977 w 57014"/>
                <a:gd name="connsiteY73" fmla="*/ 48612 h 81448"/>
                <a:gd name="connsiteX74" fmla="*/ 55977 w 57014"/>
                <a:gd name="connsiteY74" fmla="*/ 12147 h 81448"/>
                <a:gd name="connsiteX75" fmla="*/ 55618 w 57014"/>
                <a:gd name="connsiteY75" fmla="*/ 8564 h 81448"/>
                <a:gd name="connsiteX76" fmla="*/ 54095 w 57014"/>
                <a:gd name="connsiteY76" fmla="*/ 6324 h 81448"/>
                <a:gd name="connsiteX77" fmla="*/ 50556 w 57014"/>
                <a:gd name="connsiteY77" fmla="*/ 4621 h 81448"/>
                <a:gd name="connsiteX78" fmla="*/ 46659 w 57014"/>
                <a:gd name="connsiteY78" fmla="*/ 3636 h 81448"/>
                <a:gd name="connsiteX79" fmla="*/ 45673 w 57014"/>
                <a:gd name="connsiteY79" fmla="*/ 2919 h 81448"/>
                <a:gd name="connsiteX80" fmla="*/ 45584 w 57014"/>
                <a:gd name="connsiteY80" fmla="*/ 1665 h 81448"/>
                <a:gd name="connsiteX81" fmla="*/ 46300 w 57014"/>
                <a:gd name="connsiteY81" fmla="*/ 545 h 81448"/>
                <a:gd name="connsiteX82" fmla="*/ 47824 w 57014"/>
                <a:gd name="connsiteY82" fmla="*/ 52 h 81448"/>
                <a:gd name="connsiteX83" fmla="*/ 55753 w 57014"/>
                <a:gd name="connsiteY83" fmla="*/ 724 h 81448"/>
                <a:gd name="connsiteX84" fmla="*/ 63502 w 57014"/>
                <a:gd name="connsiteY84" fmla="*/ 2292 h 81448"/>
                <a:gd name="connsiteX85" fmla="*/ 64488 w 57014"/>
                <a:gd name="connsiteY85" fmla="*/ 3322 h 81448"/>
                <a:gd name="connsiteX86" fmla="*/ 64578 w 57014"/>
                <a:gd name="connsiteY86" fmla="*/ 5069 h 81448"/>
                <a:gd name="connsiteX87" fmla="*/ 63861 w 57014"/>
                <a:gd name="connsiteY87" fmla="*/ 7757 h 81448"/>
                <a:gd name="connsiteX88" fmla="*/ 63592 w 57014"/>
                <a:gd name="connsiteY88" fmla="*/ 1044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</a:cxnLst>
              <a:rect l="l" t="t" r="r" b="b"/>
              <a:pathLst>
                <a:path w="57014" h="81448">
                  <a:moveTo>
                    <a:pt x="63592" y="10445"/>
                  </a:moveTo>
                  <a:lnTo>
                    <a:pt x="63592" y="64739"/>
                  </a:lnTo>
                  <a:cubicBezTo>
                    <a:pt x="63652" y="71190"/>
                    <a:pt x="63293" y="76356"/>
                    <a:pt x="62517" y="80239"/>
                  </a:cubicBezTo>
                  <a:cubicBezTo>
                    <a:pt x="61740" y="84121"/>
                    <a:pt x="60606" y="86062"/>
                    <a:pt x="59112" y="86062"/>
                  </a:cubicBezTo>
                  <a:cubicBezTo>
                    <a:pt x="58455" y="86122"/>
                    <a:pt x="57918" y="85704"/>
                    <a:pt x="57500" y="84808"/>
                  </a:cubicBezTo>
                  <a:cubicBezTo>
                    <a:pt x="57082" y="83912"/>
                    <a:pt x="56783" y="82717"/>
                    <a:pt x="56604" y="81224"/>
                  </a:cubicBezTo>
                  <a:cubicBezTo>
                    <a:pt x="56365" y="79731"/>
                    <a:pt x="56201" y="78029"/>
                    <a:pt x="56111" y="76117"/>
                  </a:cubicBezTo>
                  <a:cubicBezTo>
                    <a:pt x="56021" y="74206"/>
                    <a:pt x="55977" y="72235"/>
                    <a:pt x="55977" y="70204"/>
                  </a:cubicBezTo>
                  <a:lnTo>
                    <a:pt x="55977" y="52554"/>
                  </a:lnTo>
                  <a:cubicBezTo>
                    <a:pt x="53886" y="53390"/>
                    <a:pt x="51124" y="54376"/>
                    <a:pt x="47689" y="55511"/>
                  </a:cubicBezTo>
                  <a:cubicBezTo>
                    <a:pt x="44255" y="56646"/>
                    <a:pt x="40566" y="57721"/>
                    <a:pt x="36624" y="58736"/>
                  </a:cubicBezTo>
                  <a:cubicBezTo>
                    <a:pt x="32682" y="59752"/>
                    <a:pt x="28695" y="60647"/>
                    <a:pt x="24664" y="61424"/>
                  </a:cubicBezTo>
                  <a:cubicBezTo>
                    <a:pt x="20632" y="62200"/>
                    <a:pt x="17033" y="62678"/>
                    <a:pt x="13868" y="62857"/>
                  </a:cubicBezTo>
                  <a:cubicBezTo>
                    <a:pt x="11299" y="63037"/>
                    <a:pt x="9477" y="62648"/>
                    <a:pt x="8402" y="61693"/>
                  </a:cubicBezTo>
                  <a:cubicBezTo>
                    <a:pt x="7327" y="60737"/>
                    <a:pt x="6790" y="58945"/>
                    <a:pt x="6790" y="56317"/>
                  </a:cubicBezTo>
                  <a:lnTo>
                    <a:pt x="6790" y="41086"/>
                  </a:lnTo>
                  <a:cubicBezTo>
                    <a:pt x="6790" y="39473"/>
                    <a:pt x="6282" y="38413"/>
                    <a:pt x="5267" y="37906"/>
                  </a:cubicBezTo>
                  <a:cubicBezTo>
                    <a:pt x="4251" y="37398"/>
                    <a:pt x="3027" y="37025"/>
                    <a:pt x="1593" y="36786"/>
                  </a:cubicBezTo>
                  <a:cubicBezTo>
                    <a:pt x="996" y="36726"/>
                    <a:pt x="578" y="36487"/>
                    <a:pt x="339" y="36069"/>
                  </a:cubicBezTo>
                  <a:cubicBezTo>
                    <a:pt x="100" y="35651"/>
                    <a:pt x="10" y="35233"/>
                    <a:pt x="70" y="34815"/>
                  </a:cubicBezTo>
                  <a:cubicBezTo>
                    <a:pt x="190" y="34396"/>
                    <a:pt x="443" y="34008"/>
                    <a:pt x="832" y="33650"/>
                  </a:cubicBezTo>
                  <a:cubicBezTo>
                    <a:pt x="1220" y="33291"/>
                    <a:pt x="1742" y="33082"/>
                    <a:pt x="2399" y="33023"/>
                  </a:cubicBezTo>
                  <a:cubicBezTo>
                    <a:pt x="4072" y="33023"/>
                    <a:pt x="6177" y="33112"/>
                    <a:pt x="8716" y="33291"/>
                  </a:cubicBezTo>
                  <a:cubicBezTo>
                    <a:pt x="11254" y="33471"/>
                    <a:pt x="13479" y="33680"/>
                    <a:pt x="15391" y="33919"/>
                  </a:cubicBezTo>
                  <a:cubicBezTo>
                    <a:pt x="15868" y="33978"/>
                    <a:pt x="16854" y="34023"/>
                    <a:pt x="18347" y="34053"/>
                  </a:cubicBezTo>
                  <a:cubicBezTo>
                    <a:pt x="19840" y="34083"/>
                    <a:pt x="21453" y="34098"/>
                    <a:pt x="23185" y="34098"/>
                  </a:cubicBezTo>
                  <a:cubicBezTo>
                    <a:pt x="24917" y="34098"/>
                    <a:pt x="26590" y="34083"/>
                    <a:pt x="28203" y="34053"/>
                  </a:cubicBezTo>
                  <a:cubicBezTo>
                    <a:pt x="29815" y="34023"/>
                    <a:pt x="31040" y="33978"/>
                    <a:pt x="31876" y="33919"/>
                  </a:cubicBezTo>
                  <a:lnTo>
                    <a:pt x="31876" y="17792"/>
                  </a:lnTo>
                  <a:cubicBezTo>
                    <a:pt x="30801" y="17792"/>
                    <a:pt x="29606" y="17807"/>
                    <a:pt x="28292" y="17837"/>
                  </a:cubicBezTo>
                  <a:cubicBezTo>
                    <a:pt x="26978" y="17866"/>
                    <a:pt x="25724" y="17911"/>
                    <a:pt x="24529" y="17971"/>
                  </a:cubicBezTo>
                  <a:cubicBezTo>
                    <a:pt x="23275" y="18031"/>
                    <a:pt x="22140" y="18090"/>
                    <a:pt x="21125" y="18150"/>
                  </a:cubicBezTo>
                  <a:cubicBezTo>
                    <a:pt x="20109" y="18210"/>
                    <a:pt x="19363" y="18240"/>
                    <a:pt x="18885" y="18240"/>
                  </a:cubicBezTo>
                  <a:cubicBezTo>
                    <a:pt x="17810" y="18359"/>
                    <a:pt x="16824" y="18508"/>
                    <a:pt x="15928" y="18688"/>
                  </a:cubicBezTo>
                  <a:cubicBezTo>
                    <a:pt x="15032" y="18867"/>
                    <a:pt x="14077" y="19136"/>
                    <a:pt x="13061" y="19494"/>
                  </a:cubicBezTo>
                  <a:cubicBezTo>
                    <a:pt x="12524" y="19673"/>
                    <a:pt x="11956" y="19763"/>
                    <a:pt x="11359" y="19763"/>
                  </a:cubicBezTo>
                  <a:cubicBezTo>
                    <a:pt x="10762" y="19763"/>
                    <a:pt x="9955" y="19614"/>
                    <a:pt x="8940" y="19315"/>
                  </a:cubicBezTo>
                  <a:cubicBezTo>
                    <a:pt x="8163" y="19136"/>
                    <a:pt x="7238" y="18777"/>
                    <a:pt x="6162" y="18240"/>
                  </a:cubicBezTo>
                  <a:cubicBezTo>
                    <a:pt x="5087" y="17702"/>
                    <a:pt x="3952" y="17075"/>
                    <a:pt x="2758" y="16358"/>
                  </a:cubicBezTo>
                  <a:cubicBezTo>
                    <a:pt x="1683" y="15641"/>
                    <a:pt x="1265" y="14955"/>
                    <a:pt x="1504" y="14298"/>
                  </a:cubicBezTo>
                  <a:cubicBezTo>
                    <a:pt x="1742" y="13641"/>
                    <a:pt x="2638" y="13342"/>
                    <a:pt x="4191" y="13402"/>
                  </a:cubicBezTo>
                  <a:cubicBezTo>
                    <a:pt x="5028" y="13461"/>
                    <a:pt x="5938" y="13521"/>
                    <a:pt x="6924" y="13581"/>
                  </a:cubicBezTo>
                  <a:cubicBezTo>
                    <a:pt x="7910" y="13641"/>
                    <a:pt x="8910" y="13700"/>
                    <a:pt x="9925" y="13760"/>
                  </a:cubicBezTo>
                  <a:cubicBezTo>
                    <a:pt x="10881" y="13879"/>
                    <a:pt x="11867" y="13969"/>
                    <a:pt x="12882" y="14029"/>
                  </a:cubicBezTo>
                  <a:cubicBezTo>
                    <a:pt x="13897" y="14088"/>
                    <a:pt x="14913" y="14118"/>
                    <a:pt x="15928" y="14118"/>
                  </a:cubicBezTo>
                  <a:cubicBezTo>
                    <a:pt x="17541" y="14238"/>
                    <a:pt x="19631" y="14268"/>
                    <a:pt x="22200" y="14208"/>
                  </a:cubicBezTo>
                  <a:cubicBezTo>
                    <a:pt x="24768" y="14148"/>
                    <a:pt x="26918" y="14029"/>
                    <a:pt x="28650" y="13850"/>
                  </a:cubicBezTo>
                  <a:cubicBezTo>
                    <a:pt x="29248" y="13850"/>
                    <a:pt x="29756" y="13805"/>
                    <a:pt x="30174" y="13715"/>
                  </a:cubicBezTo>
                  <a:cubicBezTo>
                    <a:pt x="30592" y="13626"/>
                    <a:pt x="30890" y="13521"/>
                    <a:pt x="31070" y="13402"/>
                  </a:cubicBezTo>
                  <a:cubicBezTo>
                    <a:pt x="31189" y="13342"/>
                    <a:pt x="31338" y="13282"/>
                    <a:pt x="31517" y="13222"/>
                  </a:cubicBezTo>
                  <a:cubicBezTo>
                    <a:pt x="31697" y="13163"/>
                    <a:pt x="31906" y="13073"/>
                    <a:pt x="32145" y="12954"/>
                  </a:cubicBezTo>
                  <a:cubicBezTo>
                    <a:pt x="32324" y="12894"/>
                    <a:pt x="32518" y="12834"/>
                    <a:pt x="32727" y="12774"/>
                  </a:cubicBezTo>
                  <a:cubicBezTo>
                    <a:pt x="32936" y="12715"/>
                    <a:pt x="33130" y="12655"/>
                    <a:pt x="33309" y="12595"/>
                  </a:cubicBezTo>
                  <a:cubicBezTo>
                    <a:pt x="34504" y="12536"/>
                    <a:pt x="35713" y="12521"/>
                    <a:pt x="36938" y="12550"/>
                  </a:cubicBezTo>
                  <a:cubicBezTo>
                    <a:pt x="38162" y="12580"/>
                    <a:pt x="39312" y="12685"/>
                    <a:pt x="40387" y="12864"/>
                  </a:cubicBezTo>
                  <a:cubicBezTo>
                    <a:pt x="41283" y="13103"/>
                    <a:pt x="41791" y="13536"/>
                    <a:pt x="41910" y="14163"/>
                  </a:cubicBezTo>
                  <a:cubicBezTo>
                    <a:pt x="42030" y="14790"/>
                    <a:pt x="41970" y="15403"/>
                    <a:pt x="41731" y="16000"/>
                  </a:cubicBezTo>
                  <a:cubicBezTo>
                    <a:pt x="41612" y="16299"/>
                    <a:pt x="41492" y="16567"/>
                    <a:pt x="41373" y="16806"/>
                  </a:cubicBezTo>
                  <a:cubicBezTo>
                    <a:pt x="41253" y="17045"/>
                    <a:pt x="41134" y="17284"/>
                    <a:pt x="41014" y="17523"/>
                  </a:cubicBezTo>
                  <a:cubicBezTo>
                    <a:pt x="40895" y="17822"/>
                    <a:pt x="40790" y="18090"/>
                    <a:pt x="40701" y="18329"/>
                  </a:cubicBezTo>
                  <a:cubicBezTo>
                    <a:pt x="40611" y="18568"/>
                    <a:pt x="40537" y="18807"/>
                    <a:pt x="40477" y="19046"/>
                  </a:cubicBezTo>
                  <a:lnTo>
                    <a:pt x="38147" y="34187"/>
                  </a:lnTo>
                  <a:cubicBezTo>
                    <a:pt x="38924" y="34247"/>
                    <a:pt x="39581" y="34456"/>
                    <a:pt x="40118" y="34815"/>
                  </a:cubicBezTo>
                  <a:cubicBezTo>
                    <a:pt x="40656" y="35173"/>
                    <a:pt x="40925" y="35651"/>
                    <a:pt x="40925" y="36248"/>
                  </a:cubicBezTo>
                  <a:cubicBezTo>
                    <a:pt x="40925" y="36786"/>
                    <a:pt x="40656" y="37263"/>
                    <a:pt x="40118" y="37682"/>
                  </a:cubicBezTo>
                  <a:cubicBezTo>
                    <a:pt x="39581" y="38100"/>
                    <a:pt x="38775" y="38309"/>
                    <a:pt x="37699" y="38309"/>
                  </a:cubicBezTo>
                  <a:lnTo>
                    <a:pt x="14763" y="38309"/>
                  </a:lnTo>
                  <a:lnTo>
                    <a:pt x="14763" y="53898"/>
                  </a:lnTo>
                  <a:cubicBezTo>
                    <a:pt x="14763" y="54794"/>
                    <a:pt x="15092" y="55391"/>
                    <a:pt x="15749" y="55690"/>
                  </a:cubicBezTo>
                  <a:cubicBezTo>
                    <a:pt x="16406" y="55989"/>
                    <a:pt x="17182" y="56138"/>
                    <a:pt x="18078" y="56138"/>
                  </a:cubicBezTo>
                  <a:cubicBezTo>
                    <a:pt x="20109" y="56138"/>
                    <a:pt x="22842" y="55884"/>
                    <a:pt x="26276" y="55376"/>
                  </a:cubicBezTo>
                  <a:cubicBezTo>
                    <a:pt x="29711" y="54869"/>
                    <a:pt x="33279" y="54227"/>
                    <a:pt x="36983" y="53450"/>
                  </a:cubicBezTo>
                  <a:cubicBezTo>
                    <a:pt x="40686" y="52733"/>
                    <a:pt x="44255" y="51942"/>
                    <a:pt x="47689" y="51076"/>
                  </a:cubicBezTo>
                  <a:cubicBezTo>
                    <a:pt x="51124" y="50210"/>
                    <a:pt x="53886" y="49388"/>
                    <a:pt x="55977" y="48612"/>
                  </a:cubicBezTo>
                  <a:lnTo>
                    <a:pt x="55977" y="12147"/>
                  </a:lnTo>
                  <a:cubicBezTo>
                    <a:pt x="55977" y="10714"/>
                    <a:pt x="55857" y="9519"/>
                    <a:pt x="55618" y="8564"/>
                  </a:cubicBezTo>
                  <a:cubicBezTo>
                    <a:pt x="55379" y="7608"/>
                    <a:pt x="54872" y="6861"/>
                    <a:pt x="54095" y="6324"/>
                  </a:cubicBezTo>
                  <a:cubicBezTo>
                    <a:pt x="53080" y="5607"/>
                    <a:pt x="51900" y="5040"/>
                    <a:pt x="50556" y="4621"/>
                  </a:cubicBezTo>
                  <a:cubicBezTo>
                    <a:pt x="49212" y="4203"/>
                    <a:pt x="47913" y="3875"/>
                    <a:pt x="46659" y="3636"/>
                  </a:cubicBezTo>
                  <a:cubicBezTo>
                    <a:pt x="46181" y="3576"/>
                    <a:pt x="45853" y="3337"/>
                    <a:pt x="45673" y="2919"/>
                  </a:cubicBezTo>
                  <a:cubicBezTo>
                    <a:pt x="45494" y="2501"/>
                    <a:pt x="45464" y="2083"/>
                    <a:pt x="45584" y="1665"/>
                  </a:cubicBezTo>
                  <a:cubicBezTo>
                    <a:pt x="45703" y="1247"/>
                    <a:pt x="45942" y="873"/>
                    <a:pt x="46300" y="545"/>
                  </a:cubicBezTo>
                  <a:cubicBezTo>
                    <a:pt x="46659" y="216"/>
                    <a:pt x="47167" y="52"/>
                    <a:pt x="47824" y="52"/>
                  </a:cubicBezTo>
                  <a:cubicBezTo>
                    <a:pt x="50093" y="112"/>
                    <a:pt x="52736" y="336"/>
                    <a:pt x="55753" y="724"/>
                  </a:cubicBezTo>
                  <a:cubicBezTo>
                    <a:pt x="58769" y="1112"/>
                    <a:pt x="61352" y="1635"/>
                    <a:pt x="63502" y="2292"/>
                  </a:cubicBezTo>
                  <a:cubicBezTo>
                    <a:pt x="63921" y="2471"/>
                    <a:pt x="64249" y="2815"/>
                    <a:pt x="64488" y="3322"/>
                  </a:cubicBezTo>
                  <a:cubicBezTo>
                    <a:pt x="64727" y="3830"/>
                    <a:pt x="64757" y="4412"/>
                    <a:pt x="64578" y="5069"/>
                  </a:cubicBezTo>
                  <a:cubicBezTo>
                    <a:pt x="64279" y="5965"/>
                    <a:pt x="64040" y="6861"/>
                    <a:pt x="63861" y="7757"/>
                  </a:cubicBezTo>
                  <a:cubicBezTo>
                    <a:pt x="63682" y="8653"/>
                    <a:pt x="63592" y="9549"/>
                    <a:pt x="63592" y="1044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6" name="자유형: 도형 715">
              <a:extLst>
                <a:ext uri="{FF2B5EF4-FFF2-40B4-BE49-F238E27FC236}">
                  <a16:creationId xmlns:a16="http://schemas.microsoft.com/office/drawing/2014/main" id="{6217D106-D248-49AD-9BAD-4572B2CF5368}"/>
                </a:ext>
              </a:extLst>
            </p:cNvPr>
            <p:cNvSpPr/>
            <p:nvPr/>
          </p:nvSpPr>
          <p:spPr>
            <a:xfrm>
              <a:off x="4243705" y="2727933"/>
              <a:ext cx="81449" cy="81449"/>
            </a:xfrm>
            <a:custGeom>
              <a:avLst/>
              <a:gdLst>
                <a:gd name="connsiteX0" fmla="*/ 41004 w 81448"/>
                <a:gd name="connsiteY0" fmla="*/ 52 h 81448"/>
                <a:gd name="connsiteX1" fmla="*/ 49381 w 81448"/>
                <a:gd name="connsiteY1" fmla="*/ 1351 h 81448"/>
                <a:gd name="connsiteX2" fmla="*/ 56056 w 81448"/>
                <a:gd name="connsiteY2" fmla="*/ 4980 h 81448"/>
                <a:gd name="connsiteX3" fmla="*/ 60401 w 81448"/>
                <a:gd name="connsiteY3" fmla="*/ 10624 h 81448"/>
                <a:gd name="connsiteX4" fmla="*/ 61969 w 81448"/>
                <a:gd name="connsiteY4" fmla="*/ 17971 h 81448"/>
                <a:gd name="connsiteX5" fmla="*/ 60401 w 81448"/>
                <a:gd name="connsiteY5" fmla="*/ 25273 h 81448"/>
                <a:gd name="connsiteX6" fmla="*/ 56056 w 81448"/>
                <a:gd name="connsiteY6" fmla="*/ 30962 h 81448"/>
                <a:gd name="connsiteX7" fmla="*/ 49381 w 81448"/>
                <a:gd name="connsiteY7" fmla="*/ 34546 h 81448"/>
                <a:gd name="connsiteX8" fmla="*/ 41004 w 81448"/>
                <a:gd name="connsiteY8" fmla="*/ 35800 h 81448"/>
                <a:gd name="connsiteX9" fmla="*/ 32627 w 81448"/>
                <a:gd name="connsiteY9" fmla="*/ 34546 h 81448"/>
                <a:gd name="connsiteX10" fmla="*/ 26042 w 81448"/>
                <a:gd name="connsiteY10" fmla="*/ 30962 h 81448"/>
                <a:gd name="connsiteX11" fmla="*/ 21831 w 81448"/>
                <a:gd name="connsiteY11" fmla="*/ 25273 h 81448"/>
                <a:gd name="connsiteX12" fmla="*/ 20308 w 81448"/>
                <a:gd name="connsiteY12" fmla="*/ 17971 h 81448"/>
                <a:gd name="connsiteX13" fmla="*/ 21831 w 81448"/>
                <a:gd name="connsiteY13" fmla="*/ 10624 h 81448"/>
                <a:gd name="connsiteX14" fmla="*/ 26042 w 81448"/>
                <a:gd name="connsiteY14" fmla="*/ 4980 h 81448"/>
                <a:gd name="connsiteX15" fmla="*/ 32627 w 81448"/>
                <a:gd name="connsiteY15" fmla="*/ 1351 h 81448"/>
                <a:gd name="connsiteX16" fmla="*/ 41004 w 81448"/>
                <a:gd name="connsiteY16" fmla="*/ 52 h 81448"/>
                <a:gd name="connsiteX17" fmla="*/ 41004 w 81448"/>
                <a:gd name="connsiteY17" fmla="*/ 5069 h 81448"/>
                <a:gd name="connsiteX18" fmla="*/ 31597 w 81448"/>
                <a:gd name="connsiteY18" fmla="*/ 8743 h 81448"/>
                <a:gd name="connsiteX19" fmla="*/ 28192 w 81448"/>
                <a:gd name="connsiteY19" fmla="*/ 17971 h 81448"/>
                <a:gd name="connsiteX20" fmla="*/ 31597 w 81448"/>
                <a:gd name="connsiteY20" fmla="*/ 26930 h 81448"/>
                <a:gd name="connsiteX21" fmla="*/ 41004 w 81448"/>
                <a:gd name="connsiteY21" fmla="*/ 30514 h 81448"/>
                <a:gd name="connsiteX22" fmla="*/ 50456 w 81448"/>
                <a:gd name="connsiteY22" fmla="*/ 26930 h 81448"/>
                <a:gd name="connsiteX23" fmla="*/ 53995 w 81448"/>
                <a:gd name="connsiteY23" fmla="*/ 17971 h 81448"/>
                <a:gd name="connsiteX24" fmla="*/ 50456 w 81448"/>
                <a:gd name="connsiteY24" fmla="*/ 8743 h 81448"/>
                <a:gd name="connsiteX25" fmla="*/ 41004 w 81448"/>
                <a:gd name="connsiteY25" fmla="*/ 5069 h 81448"/>
                <a:gd name="connsiteX26" fmla="*/ 46022 w 81448"/>
                <a:gd name="connsiteY26" fmla="*/ 47895 h 81448"/>
                <a:gd name="connsiteX27" fmla="*/ 46022 w 81448"/>
                <a:gd name="connsiteY27" fmla="*/ 61782 h 81448"/>
                <a:gd name="connsiteX28" fmla="*/ 44722 w 81448"/>
                <a:gd name="connsiteY28" fmla="*/ 77282 h 81448"/>
                <a:gd name="connsiteX29" fmla="*/ 41184 w 81448"/>
                <a:gd name="connsiteY29" fmla="*/ 83106 h 81448"/>
                <a:gd name="connsiteX30" fmla="*/ 39481 w 81448"/>
                <a:gd name="connsiteY30" fmla="*/ 81851 h 81448"/>
                <a:gd name="connsiteX31" fmla="*/ 38406 w 81448"/>
                <a:gd name="connsiteY31" fmla="*/ 78268 h 81448"/>
                <a:gd name="connsiteX32" fmla="*/ 37779 w 81448"/>
                <a:gd name="connsiteY32" fmla="*/ 73161 h 81448"/>
                <a:gd name="connsiteX33" fmla="*/ 37600 w 81448"/>
                <a:gd name="connsiteY33" fmla="*/ 67158 h 81448"/>
                <a:gd name="connsiteX34" fmla="*/ 37600 w 81448"/>
                <a:gd name="connsiteY34" fmla="*/ 47895 h 81448"/>
                <a:gd name="connsiteX35" fmla="*/ 29268 w 81448"/>
                <a:gd name="connsiteY35" fmla="*/ 48298 h 81448"/>
                <a:gd name="connsiteX36" fmla="*/ 22817 w 81448"/>
                <a:gd name="connsiteY36" fmla="*/ 48702 h 81448"/>
                <a:gd name="connsiteX37" fmla="*/ 21294 w 81448"/>
                <a:gd name="connsiteY37" fmla="*/ 48926 h 81448"/>
                <a:gd name="connsiteX38" fmla="*/ 20039 w 81448"/>
                <a:gd name="connsiteY38" fmla="*/ 49239 h 81448"/>
                <a:gd name="connsiteX39" fmla="*/ 18875 w 81448"/>
                <a:gd name="connsiteY39" fmla="*/ 49642 h 81448"/>
                <a:gd name="connsiteX40" fmla="*/ 17800 w 81448"/>
                <a:gd name="connsiteY40" fmla="*/ 49956 h 81448"/>
                <a:gd name="connsiteX41" fmla="*/ 14888 w 81448"/>
                <a:gd name="connsiteY41" fmla="*/ 50538 h 81448"/>
                <a:gd name="connsiteX42" fmla="*/ 10811 w 81448"/>
                <a:gd name="connsiteY42" fmla="*/ 50046 h 81448"/>
                <a:gd name="connsiteX43" fmla="*/ 7048 w 81448"/>
                <a:gd name="connsiteY43" fmla="*/ 48970 h 81448"/>
                <a:gd name="connsiteX44" fmla="*/ 2389 w 81448"/>
                <a:gd name="connsiteY44" fmla="*/ 46820 h 81448"/>
                <a:gd name="connsiteX45" fmla="*/ 105 w 81448"/>
                <a:gd name="connsiteY45" fmla="*/ 44088 h 81448"/>
                <a:gd name="connsiteX46" fmla="*/ 4002 w 81448"/>
                <a:gd name="connsiteY46" fmla="*/ 43147 h 81448"/>
                <a:gd name="connsiteX47" fmla="*/ 12693 w 81448"/>
                <a:gd name="connsiteY47" fmla="*/ 43864 h 81448"/>
                <a:gd name="connsiteX48" fmla="*/ 21652 w 81448"/>
                <a:gd name="connsiteY48" fmla="*/ 44043 h 81448"/>
                <a:gd name="connsiteX49" fmla="*/ 29536 w 81448"/>
                <a:gd name="connsiteY49" fmla="*/ 44043 h 81448"/>
                <a:gd name="connsiteX50" fmla="*/ 39392 w 81448"/>
                <a:gd name="connsiteY50" fmla="*/ 43953 h 81448"/>
                <a:gd name="connsiteX51" fmla="*/ 49381 w 81448"/>
                <a:gd name="connsiteY51" fmla="*/ 43864 h 81448"/>
                <a:gd name="connsiteX52" fmla="*/ 57758 w 81448"/>
                <a:gd name="connsiteY52" fmla="*/ 43684 h 81448"/>
                <a:gd name="connsiteX53" fmla="*/ 61342 w 81448"/>
                <a:gd name="connsiteY53" fmla="*/ 43192 h 81448"/>
                <a:gd name="connsiteX54" fmla="*/ 63672 w 81448"/>
                <a:gd name="connsiteY54" fmla="*/ 42430 h 81448"/>
                <a:gd name="connsiteX55" fmla="*/ 65150 w 81448"/>
                <a:gd name="connsiteY55" fmla="*/ 41982 h 81448"/>
                <a:gd name="connsiteX56" fmla="*/ 66628 w 81448"/>
                <a:gd name="connsiteY56" fmla="*/ 41713 h 81448"/>
                <a:gd name="connsiteX57" fmla="*/ 71242 w 81448"/>
                <a:gd name="connsiteY57" fmla="*/ 41579 h 81448"/>
                <a:gd name="connsiteX58" fmla="*/ 75946 w 81448"/>
                <a:gd name="connsiteY58" fmla="*/ 41803 h 81448"/>
                <a:gd name="connsiteX59" fmla="*/ 80112 w 81448"/>
                <a:gd name="connsiteY59" fmla="*/ 42833 h 81448"/>
                <a:gd name="connsiteX60" fmla="*/ 81590 w 81448"/>
                <a:gd name="connsiteY60" fmla="*/ 45118 h 81448"/>
                <a:gd name="connsiteX61" fmla="*/ 79933 w 81448"/>
                <a:gd name="connsiteY61" fmla="*/ 47492 h 81448"/>
                <a:gd name="connsiteX62" fmla="*/ 75856 w 81448"/>
                <a:gd name="connsiteY62" fmla="*/ 48074 h 81448"/>
                <a:gd name="connsiteX63" fmla="*/ 69630 w 81448"/>
                <a:gd name="connsiteY63" fmla="*/ 48030 h 81448"/>
                <a:gd name="connsiteX64" fmla="*/ 61969 w 81448"/>
                <a:gd name="connsiteY64" fmla="*/ 47985 h 81448"/>
                <a:gd name="connsiteX65" fmla="*/ 53771 w 81448"/>
                <a:gd name="connsiteY65" fmla="*/ 47940 h 81448"/>
                <a:gd name="connsiteX66" fmla="*/ 46022 w 81448"/>
                <a:gd name="connsiteY66" fmla="*/ 4789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</a:cxnLst>
              <a:rect l="l" t="t" r="r" b="b"/>
              <a:pathLst>
                <a:path w="81448" h="81448">
                  <a:moveTo>
                    <a:pt x="41004" y="52"/>
                  </a:moveTo>
                  <a:cubicBezTo>
                    <a:pt x="44051" y="52"/>
                    <a:pt x="46843" y="485"/>
                    <a:pt x="49381" y="1351"/>
                  </a:cubicBezTo>
                  <a:cubicBezTo>
                    <a:pt x="51920" y="2217"/>
                    <a:pt x="54145" y="3427"/>
                    <a:pt x="56056" y="4980"/>
                  </a:cubicBezTo>
                  <a:cubicBezTo>
                    <a:pt x="57908" y="6533"/>
                    <a:pt x="59356" y="8414"/>
                    <a:pt x="60401" y="10624"/>
                  </a:cubicBezTo>
                  <a:cubicBezTo>
                    <a:pt x="61447" y="12834"/>
                    <a:pt x="61969" y="15283"/>
                    <a:pt x="61969" y="17971"/>
                  </a:cubicBezTo>
                  <a:cubicBezTo>
                    <a:pt x="61969" y="20659"/>
                    <a:pt x="61447" y="23093"/>
                    <a:pt x="60401" y="25273"/>
                  </a:cubicBezTo>
                  <a:cubicBezTo>
                    <a:pt x="59356" y="27453"/>
                    <a:pt x="57908" y="29349"/>
                    <a:pt x="56056" y="30962"/>
                  </a:cubicBezTo>
                  <a:cubicBezTo>
                    <a:pt x="54145" y="32515"/>
                    <a:pt x="51920" y="33710"/>
                    <a:pt x="49381" y="34546"/>
                  </a:cubicBezTo>
                  <a:cubicBezTo>
                    <a:pt x="46843" y="35382"/>
                    <a:pt x="44051" y="35800"/>
                    <a:pt x="41004" y="35800"/>
                  </a:cubicBezTo>
                  <a:cubicBezTo>
                    <a:pt x="37958" y="35800"/>
                    <a:pt x="35166" y="35382"/>
                    <a:pt x="32627" y="34546"/>
                  </a:cubicBezTo>
                  <a:cubicBezTo>
                    <a:pt x="30089" y="33710"/>
                    <a:pt x="27894" y="32515"/>
                    <a:pt x="26042" y="30962"/>
                  </a:cubicBezTo>
                  <a:cubicBezTo>
                    <a:pt x="24250" y="29349"/>
                    <a:pt x="22847" y="27453"/>
                    <a:pt x="21831" y="25273"/>
                  </a:cubicBezTo>
                  <a:cubicBezTo>
                    <a:pt x="20816" y="23093"/>
                    <a:pt x="20308" y="20659"/>
                    <a:pt x="20308" y="17971"/>
                  </a:cubicBezTo>
                  <a:cubicBezTo>
                    <a:pt x="20308" y="15283"/>
                    <a:pt x="20816" y="12834"/>
                    <a:pt x="21831" y="10624"/>
                  </a:cubicBezTo>
                  <a:cubicBezTo>
                    <a:pt x="22847" y="8414"/>
                    <a:pt x="24250" y="6533"/>
                    <a:pt x="26042" y="4980"/>
                  </a:cubicBezTo>
                  <a:cubicBezTo>
                    <a:pt x="27894" y="3427"/>
                    <a:pt x="30089" y="2217"/>
                    <a:pt x="32627" y="1351"/>
                  </a:cubicBezTo>
                  <a:cubicBezTo>
                    <a:pt x="35166" y="485"/>
                    <a:pt x="37958" y="52"/>
                    <a:pt x="41004" y="52"/>
                  </a:cubicBezTo>
                  <a:moveTo>
                    <a:pt x="41004" y="5069"/>
                  </a:moveTo>
                  <a:cubicBezTo>
                    <a:pt x="37002" y="5069"/>
                    <a:pt x="33867" y="6294"/>
                    <a:pt x="31597" y="8743"/>
                  </a:cubicBezTo>
                  <a:cubicBezTo>
                    <a:pt x="29327" y="11192"/>
                    <a:pt x="28192" y="14268"/>
                    <a:pt x="28192" y="17971"/>
                  </a:cubicBezTo>
                  <a:cubicBezTo>
                    <a:pt x="28192" y="21555"/>
                    <a:pt x="29327" y="24541"/>
                    <a:pt x="31597" y="26930"/>
                  </a:cubicBezTo>
                  <a:cubicBezTo>
                    <a:pt x="33867" y="29319"/>
                    <a:pt x="37002" y="30514"/>
                    <a:pt x="41004" y="30514"/>
                  </a:cubicBezTo>
                  <a:cubicBezTo>
                    <a:pt x="44946" y="30514"/>
                    <a:pt x="48097" y="29319"/>
                    <a:pt x="50456" y="26930"/>
                  </a:cubicBezTo>
                  <a:cubicBezTo>
                    <a:pt x="52816" y="24541"/>
                    <a:pt x="53995" y="21555"/>
                    <a:pt x="53995" y="17971"/>
                  </a:cubicBezTo>
                  <a:cubicBezTo>
                    <a:pt x="53995" y="14268"/>
                    <a:pt x="52816" y="11192"/>
                    <a:pt x="50456" y="8743"/>
                  </a:cubicBezTo>
                  <a:cubicBezTo>
                    <a:pt x="48097" y="6294"/>
                    <a:pt x="44946" y="5069"/>
                    <a:pt x="41004" y="5069"/>
                  </a:cubicBezTo>
                  <a:moveTo>
                    <a:pt x="46022" y="47895"/>
                  </a:moveTo>
                  <a:lnTo>
                    <a:pt x="46022" y="61782"/>
                  </a:lnTo>
                  <a:cubicBezTo>
                    <a:pt x="46081" y="68233"/>
                    <a:pt x="45648" y="73400"/>
                    <a:pt x="44722" y="77282"/>
                  </a:cubicBezTo>
                  <a:cubicBezTo>
                    <a:pt x="43797" y="81164"/>
                    <a:pt x="42617" y="83106"/>
                    <a:pt x="41184" y="83106"/>
                  </a:cubicBezTo>
                  <a:cubicBezTo>
                    <a:pt x="40526" y="83165"/>
                    <a:pt x="39959" y="82747"/>
                    <a:pt x="39481" y="81851"/>
                  </a:cubicBezTo>
                  <a:cubicBezTo>
                    <a:pt x="39003" y="80955"/>
                    <a:pt x="38645" y="79761"/>
                    <a:pt x="38406" y="78268"/>
                  </a:cubicBezTo>
                  <a:cubicBezTo>
                    <a:pt x="38107" y="76774"/>
                    <a:pt x="37898" y="75072"/>
                    <a:pt x="37779" y="73161"/>
                  </a:cubicBezTo>
                  <a:cubicBezTo>
                    <a:pt x="37659" y="71249"/>
                    <a:pt x="37600" y="69248"/>
                    <a:pt x="37600" y="67158"/>
                  </a:cubicBezTo>
                  <a:lnTo>
                    <a:pt x="37600" y="47895"/>
                  </a:lnTo>
                  <a:cubicBezTo>
                    <a:pt x="34733" y="48015"/>
                    <a:pt x="31955" y="48149"/>
                    <a:pt x="29268" y="48298"/>
                  </a:cubicBezTo>
                  <a:cubicBezTo>
                    <a:pt x="26580" y="48448"/>
                    <a:pt x="24429" y="48582"/>
                    <a:pt x="22817" y="48702"/>
                  </a:cubicBezTo>
                  <a:cubicBezTo>
                    <a:pt x="22279" y="48761"/>
                    <a:pt x="21772" y="48836"/>
                    <a:pt x="21294" y="48926"/>
                  </a:cubicBezTo>
                  <a:cubicBezTo>
                    <a:pt x="20816" y="49015"/>
                    <a:pt x="20398" y="49120"/>
                    <a:pt x="20039" y="49239"/>
                  </a:cubicBezTo>
                  <a:cubicBezTo>
                    <a:pt x="19621" y="49359"/>
                    <a:pt x="19233" y="49493"/>
                    <a:pt x="18875" y="49642"/>
                  </a:cubicBezTo>
                  <a:cubicBezTo>
                    <a:pt x="18516" y="49792"/>
                    <a:pt x="18158" y="49896"/>
                    <a:pt x="17800" y="49956"/>
                  </a:cubicBezTo>
                  <a:cubicBezTo>
                    <a:pt x="16904" y="50255"/>
                    <a:pt x="15933" y="50449"/>
                    <a:pt x="14888" y="50538"/>
                  </a:cubicBezTo>
                  <a:cubicBezTo>
                    <a:pt x="13842" y="50628"/>
                    <a:pt x="12484" y="50464"/>
                    <a:pt x="10811" y="50046"/>
                  </a:cubicBezTo>
                  <a:cubicBezTo>
                    <a:pt x="9736" y="49866"/>
                    <a:pt x="8482" y="49508"/>
                    <a:pt x="7048" y="48970"/>
                  </a:cubicBezTo>
                  <a:cubicBezTo>
                    <a:pt x="5615" y="48433"/>
                    <a:pt x="4062" y="47716"/>
                    <a:pt x="2389" y="46820"/>
                  </a:cubicBezTo>
                  <a:cubicBezTo>
                    <a:pt x="598" y="45924"/>
                    <a:pt x="-164" y="45013"/>
                    <a:pt x="105" y="44088"/>
                  </a:cubicBezTo>
                  <a:cubicBezTo>
                    <a:pt x="374" y="43162"/>
                    <a:pt x="1673" y="42848"/>
                    <a:pt x="4002" y="43147"/>
                  </a:cubicBezTo>
                  <a:cubicBezTo>
                    <a:pt x="6690" y="43505"/>
                    <a:pt x="9587" y="43744"/>
                    <a:pt x="12693" y="43864"/>
                  </a:cubicBezTo>
                  <a:cubicBezTo>
                    <a:pt x="15799" y="43983"/>
                    <a:pt x="18785" y="44043"/>
                    <a:pt x="21652" y="44043"/>
                  </a:cubicBezTo>
                  <a:cubicBezTo>
                    <a:pt x="23743" y="44043"/>
                    <a:pt x="26371" y="44043"/>
                    <a:pt x="29536" y="44043"/>
                  </a:cubicBezTo>
                  <a:cubicBezTo>
                    <a:pt x="32702" y="44043"/>
                    <a:pt x="35987" y="44013"/>
                    <a:pt x="39392" y="43953"/>
                  </a:cubicBezTo>
                  <a:cubicBezTo>
                    <a:pt x="42796" y="43953"/>
                    <a:pt x="46126" y="43923"/>
                    <a:pt x="49381" y="43864"/>
                  </a:cubicBezTo>
                  <a:cubicBezTo>
                    <a:pt x="52637" y="43804"/>
                    <a:pt x="55429" y="43744"/>
                    <a:pt x="57758" y="43684"/>
                  </a:cubicBezTo>
                  <a:cubicBezTo>
                    <a:pt x="59013" y="43684"/>
                    <a:pt x="60207" y="43520"/>
                    <a:pt x="61342" y="43192"/>
                  </a:cubicBezTo>
                  <a:cubicBezTo>
                    <a:pt x="62477" y="42863"/>
                    <a:pt x="63253" y="42609"/>
                    <a:pt x="63672" y="42430"/>
                  </a:cubicBezTo>
                  <a:cubicBezTo>
                    <a:pt x="64149" y="42251"/>
                    <a:pt x="64642" y="42102"/>
                    <a:pt x="65150" y="41982"/>
                  </a:cubicBezTo>
                  <a:cubicBezTo>
                    <a:pt x="65658" y="41863"/>
                    <a:pt x="66150" y="41773"/>
                    <a:pt x="66628" y="41713"/>
                  </a:cubicBezTo>
                  <a:cubicBezTo>
                    <a:pt x="68181" y="41594"/>
                    <a:pt x="69719" y="41549"/>
                    <a:pt x="71242" y="41579"/>
                  </a:cubicBezTo>
                  <a:cubicBezTo>
                    <a:pt x="72765" y="41609"/>
                    <a:pt x="74333" y="41683"/>
                    <a:pt x="75946" y="41803"/>
                  </a:cubicBezTo>
                  <a:cubicBezTo>
                    <a:pt x="77738" y="41982"/>
                    <a:pt x="79126" y="42326"/>
                    <a:pt x="80112" y="42833"/>
                  </a:cubicBezTo>
                  <a:cubicBezTo>
                    <a:pt x="81098" y="43341"/>
                    <a:pt x="81590" y="44102"/>
                    <a:pt x="81590" y="45118"/>
                  </a:cubicBezTo>
                  <a:cubicBezTo>
                    <a:pt x="81531" y="46312"/>
                    <a:pt x="80978" y="47104"/>
                    <a:pt x="79933" y="47492"/>
                  </a:cubicBezTo>
                  <a:cubicBezTo>
                    <a:pt x="78888" y="47880"/>
                    <a:pt x="77529" y="48074"/>
                    <a:pt x="75856" y="48074"/>
                  </a:cubicBezTo>
                  <a:cubicBezTo>
                    <a:pt x="74124" y="48074"/>
                    <a:pt x="72049" y="48060"/>
                    <a:pt x="69630" y="48030"/>
                  </a:cubicBezTo>
                  <a:cubicBezTo>
                    <a:pt x="67211" y="48000"/>
                    <a:pt x="64657" y="47985"/>
                    <a:pt x="61969" y="47985"/>
                  </a:cubicBezTo>
                  <a:cubicBezTo>
                    <a:pt x="59281" y="47985"/>
                    <a:pt x="56549" y="47970"/>
                    <a:pt x="53771" y="47940"/>
                  </a:cubicBezTo>
                  <a:cubicBezTo>
                    <a:pt x="50994" y="47910"/>
                    <a:pt x="48411" y="47895"/>
                    <a:pt x="46022" y="47895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7" name="자유형: 도형 716">
              <a:extLst>
                <a:ext uri="{FF2B5EF4-FFF2-40B4-BE49-F238E27FC236}">
                  <a16:creationId xmlns:a16="http://schemas.microsoft.com/office/drawing/2014/main" id="{1597D006-A771-40FA-A664-763F00116AD0}"/>
                </a:ext>
              </a:extLst>
            </p:cNvPr>
            <p:cNvSpPr/>
            <p:nvPr/>
          </p:nvSpPr>
          <p:spPr>
            <a:xfrm>
              <a:off x="7461186" y="1960216"/>
              <a:ext cx="81449" cy="65159"/>
            </a:xfrm>
            <a:custGeom>
              <a:avLst/>
              <a:gdLst>
                <a:gd name="connsiteX0" fmla="*/ 64567 w 81448"/>
                <a:gd name="connsiteY0" fmla="*/ 42744 h 65159"/>
                <a:gd name="connsiteX1" fmla="*/ 45036 w 81448"/>
                <a:gd name="connsiteY1" fmla="*/ 42833 h 65159"/>
                <a:gd name="connsiteX2" fmla="*/ 45036 w 81448"/>
                <a:gd name="connsiteY2" fmla="*/ 58960 h 65159"/>
                <a:gd name="connsiteX3" fmla="*/ 48396 w 81448"/>
                <a:gd name="connsiteY3" fmla="*/ 58960 h 65159"/>
                <a:gd name="connsiteX4" fmla="*/ 51845 w 81448"/>
                <a:gd name="connsiteY4" fmla="*/ 58870 h 65159"/>
                <a:gd name="connsiteX5" fmla="*/ 55026 w 81448"/>
                <a:gd name="connsiteY5" fmla="*/ 58870 h 65159"/>
                <a:gd name="connsiteX6" fmla="*/ 57579 w 81448"/>
                <a:gd name="connsiteY6" fmla="*/ 58781 h 65159"/>
                <a:gd name="connsiteX7" fmla="*/ 61163 w 81448"/>
                <a:gd name="connsiteY7" fmla="*/ 58288 h 65159"/>
                <a:gd name="connsiteX8" fmla="*/ 63492 w 81448"/>
                <a:gd name="connsiteY8" fmla="*/ 57527 h 65159"/>
                <a:gd name="connsiteX9" fmla="*/ 64971 w 81448"/>
                <a:gd name="connsiteY9" fmla="*/ 57079 h 65159"/>
                <a:gd name="connsiteX10" fmla="*/ 66449 w 81448"/>
                <a:gd name="connsiteY10" fmla="*/ 56810 h 65159"/>
                <a:gd name="connsiteX11" fmla="*/ 71063 w 81448"/>
                <a:gd name="connsiteY11" fmla="*/ 56675 h 65159"/>
                <a:gd name="connsiteX12" fmla="*/ 75767 w 81448"/>
                <a:gd name="connsiteY12" fmla="*/ 56899 h 65159"/>
                <a:gd name="connsiteX13" fmla="*/ 79933 w 81448"/>
                <a:gd name="connsiteY13" fmla="*/ 57930 h 65159"/>
                <a:gd name="connsiteX14" fmla="*/ 81411 w 81448"/>
                <a:gd name="connsiteY14" fmla="*/ 60214 h 65159"/>
                <a:gd name="connsiteX15" fmla="*/ 79754 w 81448"/>
                <a:gd name="connsiteY15" fmla="*/ 62589 h 65159"/>
                <a:gd name="connsiteX16" fmla="*/ 75677 w 81448"/>
                <a:gd name="connsiteY16" fmla="*/ 63171 h 65159"/>
                <a:gd name="connsiteX17" fmla="*/ 68913 w 81448"/>
                <a:gd name="connsiteY17" fmla="*/ 63126 h 65159"/>
                <a:gd name="connsiteX18" fmla="*/ 60625 w 81448"/>
                <a:gd name="connsiteY18" fmla="*/ 63081 h 65159"/>
                <a:gd name="connsiteX19" fmla="*/ 51935 w 81448"/>
                <a:gd name="connsiteY19" fmla="*/ 63037 h 65159"/>
                <a:gd name="connsiteX20" fmla="*/ 44230 w 81448"/>
                <a:gd name="connsiteY20" fmla="*/ 62902 h 65159"/>
                <a:gd name="connsiteX21" fmla="*/ 38630 w 81448"/>
                <a:gd name="connsiteY21" fmla="*/ 62992 h 65159"/>
                <a:gd name="connsiteX22" fmla="*/ 32672 w 81448"/>
                <a:gd name="connsiteY22" fmla="*/ 63171 h 65159"/>
                <a:gd name="connsiteX23" fmla="*/ 27162 w 81448"/>
                <a:gd name="connsiteY23" fmla="*/ 63529 h 65159"/>
                <a:gd name="connsiteX24" fmla="*/ 22817 w 81448"/>
                <a:gd name="connsiteY24" fmla="*/ 63798 h 65159"/>
                <a:gd name="connsiteX25" fmla="*/ 21294 w 81448"/>
                <a:gd name="connsiteY25" fmla="*/ 64022 h 65159"/>
                <a:gd name="connsiteX26" fmla="*/ 20039 w 81448"/>
                <a:gd name="connsiteY26" fmla="*/ 64336 h 65159"/>
                <a:gd name="connsiteX27" fmla="*/ 18875 w 81448"/>
                <a:gd name="connsiteY27" fmla="*/ 64739 h 65159"/>
                <a:gd name="connsiteX28" fmla="*/ 17800 w 81448"/>
                <a:gd name="connsiteY28" fmla="*/ 65052 h 65159"/>
                <a:gd name="connsiteX29" fmla="*/ 14888 w 81448"/>
                <a:gd name="connsiteY29" fmla="*/ 65635 h 65159"/>
                <a:gd name="connsiteX30" fmla="*/ 10811 w 81448"/>
                <a:gd name="connsiteY30" fmla="*/ 65142 h 65159"/>
                <a:gd name="connsiteX31" fmla="*/ 7048 w 81448"/>
                <a:gd name="connsiteY31" fmla="*/ 64067 h 65159"/>
                <a:gd name="connsiteX32" fmla="*/ 2389 w 81448"/>
                <a:gd name="connsiteY32" fmla="*/ 61917 h 65159"/>
                <a:gd name="connsiteX33" fmla="*/ 105 w 81448"/>
                <a:gd name="connsiteY33" fmla="*/ 59184 h 65159"/>
                <a:gd name="connsiteX34" fmla="*/ 4002 w 81448"/>
                <a:gd name="connsiteY34" fmla="*/ 58243 h 65159"/>
                <a:gd name="connsiteX35" fmla="*/ 12693 w 81448"/>
                <a:gd name="connsiteY35" fmla="*/ 58960 h 65159"/>
                <a:gd name="connsiteX36" fmla="*/ 21652 w 81448"/>
                <a:gd name="connsiteY36" fmla="*/ 59139 h 65159"/>
                <a:gd name="connsiteX37" fmla="*/ 28372 w 81448"/>
                <a:gd name="connsiteY37" fmla="*/ 59139 h 65159"/>
                <a:gd name="connsiteX38" fmla="*/ 37241 w 81448"/>
                <a:gd name="connsiteY38" fmla="*/ 59050 h 65159"/>
                <a:gd name="connsiteX39" fmla="*/ 37241 w 81448"/>
                <a:gd name="connsiteY39" fmla="*/ 42833 h 65159"/>
                <a:gd name="connsiteX40" fmla="*/ 26311 w 81448"/>
                <a:gd name="connsiteY40" fmla="*/ 42833 h 65159"/>
                <a:gd name="connsiteX41" fmla="*/ 22862 w 81448"/>
                <a:gd name="connsiteY41" fmla="*/ 42699 h 65159"/>
                <a:gd name="connsiteX42" fmla="*/ 19950 w 81448"/>
                <a:gd name="connsiteY42" fmla="*/ 41937 h 65159"/>
                <a:gd name="connsiteX43" fmla="*/ 17844 w 81448"/>
                <a:gd name="connsiteY43" fmla="*/ 40145 h 65159"/>
                <a:gd name="connsiteX44" fmla="*/ 17083 w 81448"/>
                <a:gd name="connsiteY44" fmla="*/ 36830 h 65159"/>
                <a:gd name="connsiteX45" fmla="*/ 17083 w 81448"/>
                <a:gd name="connsiteY45" fmla="*/ 26527 h 65159"/>
                <a:gd name="connsiteX46" fmla="*/ 15649 w 81448"/>
                <a:gd name="connsiteY46" fmla="*/ 23391 h 65159"/>
                <a:gd name="connsiteX47" fmla="*/ 11976 w 81448"/>
                <a:gd name="connsiteY47" fmla="*/ 22316 h 65159"/>
                <a:gd name="connsiteX48" fmla="*/ 10542 w 81448"/>
                <a:gd name="connsiteY48" fmla="*/ 20480 h 65159"/>
                <a:gd name="connsiteX49" fmla="*/ 12872 w 81448"/>
                <a:gd name="connsiteY49" fmla="*/ 18643 h 65159"/>
                <a:gd name="connsiteX50" fmla="*/ 19009 w 81448"/>
                <a:gd name="connsiteY50" fmla="*/ 18732 h 65159"/>
                <a:gd name="connsiteX51" fmla="*/ 25684 w 81448"/>
                <a:gd name="connsiteY51" fmla="*/ 19539 h 65159"/>
                <a:gd name="connsiteX52" fmla="*/ 32090 w 81448"/>
                <a:gd name="connsiteY52" fmla="*/ 19718 h 65159"/>
                <a:gd name="connsiteX53" fmla="*/ 40198 w 81448"/>
                <a:gd name="connsiteY53" fmla="*/ 19628 h 65159"/>
                <a:gd name="connsiteX54" fmla="*/ 48441 w 81448"/>
                <a:gd name="connsiteY54" fmla="*/ 19539 h 65159"/>
                <a:gd name="connsiteX55" fmla="*/ 55160 w 81448"/>
                <a:gd name="connsiteY55" fmla="*/ 19270 h 65159"/>
                <a:gd name="connsiteX56" fmla="*/ 55519 w 81448"/>
                <a:gd name="connsiteY56" fmla="*/ 5652 h 65159"/>
                <a:gd name="connsiteX57" fmla="*/ 49247 w 81448"/>
                <a:gd name="connsiteY57" fmla="*/ 5697 h 65159"/>
                <a:gd name="connsiteX58" fmla="*/ 41990 w 81448"/>
                <a:gd name="connsiteY58" fmla="*/ 5741 h 65159"/>
                <a:gd name="connsiteX59" fmla="*/ 35450 w 81448"/>
                <a:gd name="connsiteY59" fmla="*/ 5876 h 65159"/>
                <a:gd name="connsiteX60" fmla="*/ 31687 w 81448"/>
                <a:gd name="connsiteY60" fmla="*/ 5921 h 65159"/>
                <a:gd name="connsiteX61" fmla="*/ 28416 w 81448"/>
                <a:gd name="connsiteY61" fmla="*/ 6548 h 65159"/>
                <a:gd name="connsiteX62" fmla="*/ 26221 w 81448"/>
                <a:gd name="connsiteY62" fmla="*/ 7175 h 65159"/>
                <a:gd name="connsiteX63" fmla="*/ 25281 w 81448"/>
                <a:gd name="connsiteY63" fmla="*/ 7578 h 65159"/>
                <a:gd name="connsiteX64" fmla="*/ 24071 w 81448"/>
                <a:gd name="connsiteY64" fmla="*/ 7892 h 65159"/>
                <a:gd name="connsiteX65" fmla="*/ 22638 w 81448"/>
                <a:gd name="connsiteY65" fmla="*/ 7936 h 65159"/>
                <a:gd name="connsiteX66" fmla="*/ 20846 w 81448"/>
                <a:gd name="connsiteY66" fmla="*/ 7533 h 65159"/>
                <a:gd name="connsiteX67" fmla="*/ 17307 w 81448"/>
                <a:gd name="connsiteY67" fmla="*/ 6145 h 65159"/>
                <a:gd name="connsiteX68" fmla="*/ 13051 w 81448"/>
                <a:gd name="connsiteY68" fmla="*/ 3860 h 65159"/>
                <a:gd name="connsiteX69" fmla="*/ 11886 w 81448"/>
                <a:gd name="connsiteY69" fmla="*/ 1710 h 65159"/>
                <a:gd name="connsiteX70" fmla="*/ 14933 w 81448"/>
                <a:gd name="connsiteY70" fmla="*/ 814 h 65159"/>
                <a:gd name="connsiteX71" fmla="*/ 20935 w 81448"/>
                <a:gd name="connsiteY71" fmla="*/ 1306 h 65159"/>
                <a:gd name="connsiteX72" fmla="*/ 27476 w 81448"/>
                <a:gd name="connsiteY72" fmla="*/ 1530 h 65159"/>
                <a:gd name="connsiteX73" fmla="*/ 33030 w 81448"/>
                <a:gd name="connsiteY73" fmla="*/ 1665 h 65159"/>
                <a:gd name="connsiteX74" fmla="*/ 40019 w 81448"/>
                <a:gd name="connsiteY74" fmla="*/ 1620 h 65159"/>
                <a:gd name="connsiteX75" fmla="*/ 47097 w 81448"/>
                <a:gd name="connsiteY75" fmla="*/ 1530 h 65159"/>
                <a:gd name="connsiteX76" fmla="*/ 52831 w 81448"/>
                <a:gd name="connsiteY76" fmla="*/ 1172 h 65159"/>
                <a:gd name="connsiteX77" fmla="*/ 53368 w 81448"/>
                <a:gd name="connsiteY77" fmla="*/ 1127 h 65159"/>
                <a:gd name="connsiteX78" fmla="*/ 53816 w 81448"/>
                <a:gd name="connsiteY78" fmla="*/ 993 h 65159"/>
                <a:gd name="connsiteX79" fmla="*/ 54219 w 81448"/>
                <a:gd name="connsiteY79" fmla="*/ 948 h 65159"/>
                <a:gd name="connsiteX80" fmla="*/ 54623 w 81448"/>
                <a:gd name="connsiteY80" fmla="*/ 814 h 65159"/>
                <a:gd name="connsiteX81" fmla="*/ 55026 w 81448"/>
                <a:gd name="connsiteY81" fmla="*/ 679 h 65159"/>
                <a:gd name="connsiteX82" fmla="*/ 55429 w 81448"/>
                <a:gd name="connsiteY82" fmla="*/ 455 h 65159"/>
                <a:gd name="connsiteX83" fmla="*/ 55877 w 81448"/>
                <a:gd name="connsiteY83" fmla="*/ 276 h 65159"/>
                <a:gd name="connsiteX84" fmla="*/ 56414 w 81448"/>
                <a:gd name="connsiteY84" fmla="*/ 97 h 65159"/>
                <a:gd name="connsiteX85" fmla="*/ 60401 w 81448"/>
                <a:gd name="connsiteY85" fmla="*/ 97 h 65159"/>
                <a:gd name="connsiteX86" fmla="*/ 64030 w 81448"/>
                <a:gd name="connsiteY86" fmla="*/ 455 h 65159"/>
                <a:gd name="connsiteX87" fmla="*/ 65553 w 81448"/>
                <a:gd name="connsiteY87" fmla="*/ 1754 h 65159"/>
                <a:gd name="connsiteX88" fmla="*/ 65463 w 81448"/>
                <a:gd name="connsiteY88" fmla="*/ 3322 h 65159"/>
                <a:gd name="connsiteX89" fmla="*/ 65105 w 81448"/>
                <a:gd name="connsiteY89" fmla="*/ 4084 h 65159"/>
                <a:gd name="connsiteX90" fmla="*/ 64747 w 81448"/>
                <a:gd name="connsiteY90" fmla="*/ 4935 h 65159"/>
                <a:gd name="connsiteX91" fmla="*/ 64433 w 81448"/>
                <a:gd name="connsiteY91" fmla="*/ 5786 h 65159"/>
                <a:gd name="connsiteX92" fmla="*/ 64299 w 81448"/>
                <a:gd name="connsiteY92" fmla="*/ 6548 h 65159"/>
                <a:gd name="connsiteX93" fmla="*/ 61790 w 81448"/>
                <a:gd name="connsiteY93" fmla="*/ 19360 h 65159"/>
                <a:gd name="connsiteX94" fmla="*/ 64209 w 81448"/>
                <a:gd name="connsiteY94" fmla="*/ 19987 h 65159"/>
                <a:gd name="connsiteX95" fmla="*/ 65105 w 81448"/>
                <a:gd name="connsiteY95" fmla="*/ 21510 h 65159"/>
                <a:gd name="connsiteX96" fmla="*/ 64388 w 81448"/>
                <a:gd name="connsiteY96" fmla="*/ 23123 h 65159"/>
                <a:gd name="connsiteX97" fmla="*/ 61790 w 81448"/>
                <a:gd name="connsiteY97" fmla="*/ 23839 h 65159"/>
                <a:gd name="connsiteX98" fmla="*/ 54309 w 81448"/>
                <a:gd name="connsiteY98" fmla="*/ 23974 h 65159"/>
                <a:gd name="connsiteX99" fmla="*/ 43155 w 81448"/>
                <a:gd name="connsiteY99" fmla="*/ 24018 h 65159"/>
                <a:gd name="connsiteX100" fmla="*/ 32135 w 81448"/>
                <a:gd name="connsiteY100" fmla="*/ 24018 h 65159"/>
                <a:gd name="connsiteX101" fmla="*/ 25325 w 81448"/>
                <a:gd name="connsiteY101" fmla="*/ 24018 h 65159"/>
                <a:gd name="connsiteX102" fmla="*/ 25325 w 81448"/>
                <a:gd name="connsiteY102" fmla="*/ 35666 h 65159"/>
                <a:gd name="connsiteX103" fmla="*/ 26401 w 81448"/>
                <a:gd name="connsiteY103" fmla="*/ 37906 h 65159"/>
                <a:gd name="connsiteX104" fmla="*/ 28909 w 81448"/>
                <a:gd name="connsiteY104" fmla="*/ 38533 h 65159"/>
                <a:gd name="connsiteX105" fmla="*/ 47634 w 81448"/>
                <a:gd name="connsiteY105" fmla="*/ 38443 h 65159"/>
                <a:gd name="connsiteX106" fmla="*/ 49157 w 81448"/>
                <a:gd name="connsiteY106" fmla="*/ 38488 h 65159"/>
                <a:gd name="connsiteX107" fmla="*/ 50770 w 81448"/>
                <a:gd name="connsiteY107" fmla="*/ 38443 h 65159"/>
                <a:gd name="connsiteX108" fmla="*/ 52383 w 81448"/>
                <a:gd name="connsiteY108" fmla="*/ 38130 h 65159"/>
                <a:gd name="connsiteX109" fmla="*/ 53995 w 81448"/>
                <a:gd name="connsiteY109" fmla="*/ 37458 h 65159"/>
                <a:gd name="connsiteX110" fmla="*/ 54891 w 81448"/>
                <a:gd name="connsiteY110" fmla="*/ 36920 h 65159"/>
                <a:gd name="connsiteX111" fmla="*/ 56325 w 81448"/>
                <a:gd name="connsiteY111" fmla="*/ 36562 h 65159"/>
                <a:gd name="connsiteX112" fmla="*/ 60939 w 81448"/>
                <a:gd name="connsiteY112" fmla="*/ 36517 h 65159"/>
                <a:gd name="connsiteX113" fmla="*/ 64926 w 81448"/>
                <a:gd name="connsiteY113" fmla="*/ 36741 h 65159"/>
                <a:gd name="connsiteX114" fmla="*/ 67882 w 81448"/>
                <a:gd name="connsiteY114" fmla="*/ 37995 h 65159"/>
                <a:gd name="connsiteX115" fmla="*/ 68868 w 81448"/>
                <a:gd name="connsiteY115" fmla="*/ 40056 h 65159"/>
                <a:gd name="connsiteX116" fmla="*/ 67793 w 81448"/>
                <a:gd name="connsiteY116" fmla="*/ 41937 h 65159"/>
                <a:gd name="connsiteX117" fmla="*/ 64567 w 81448"/>
                <a:gd name="connsiteY117" fmla="*/ 42744 h 651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</a:cxnLst>
              <a:rect l="l" t="t" r="r" b="b"/>
              <a:pathLst>
                <a:path w="81448" h="65159">
                  <a:moveTo>
                    <a:pt x="64567" y="42744"/>
                  </a:moveTo>
                  <a:lnTo>
                    <a:pt x="45036" y="42833"/>
                  </a:lnTo>
                  <a:lnTo>
                    <a:pt x="45036" y="58960"/>
                  </a:lnTo>
                  <a:cubicBezTo>
                    <a:pt x="46111" y="58960"/>
                    <a:pt x="47231" y="58960"/>
                    <a:pt x="48396" y="58960"/>
                  </a:cubicBezTo>
                  <a:cubicBezTo>
                    <a:pt x="49561" y="58960"/>
                    <a:pt x="50710" y="58930"/>
                    <a:pt x="51845" y="58870"/>
                  </a:cubicBezTo>
                  <a:cubicBezTo>
                    <a:pt x="52980" y="58870"/>
                    <a:pt x="54040" y="58870"/>
                    <a:pt x="55026" y="58870"/>
                  </a:cubicBezTo>
                  <a:cubicBezTo>
                    <a:pt x="56011" y="58870"/>
                    <a:pt x="56862" y="58841"/>
                    <a:pt x="57579" y="58781"/>
                  </a:cubicBezTo>
                  <a:cubicBezTo>
                    <a:pt x="58833" y="58781"/>
                    <a:pt x="60028" y="58617"/>
                    <a:pt x="61163" y="58288"/>
                  </a:cubicBezTo>
                  <a:cubicBezTo>
                    <a:pt x="62298" y="57960"/>
                    <a:pt x="63074" y="57706"/>
                    <a:pt x="63492" y="57527"/>
                  </a:cubicBezTo>
                  <a:cubicBezTo>
                    <a:pt x="63970" y="57347"/>
                    <a:pt x="64463" y="57198"/>
                    <a:pt x="64971" y="57079"/>
                  </a:cubicBezTo>
                  <a:cubicBezTo>
                    <a:pt x="65478" y="56959"/>
                    <a:pt x="65971" y="56870"/>
                    <a:pt x="66449" y="56810"/>
                  </a:cubicBezTo>
                  <a:cubicBezTo>
                    <a:pt x="68002" y="56690"/>
                    <a:pt x="69540" y="56646"/>
                    <a:pt x="71063" y="56675"/>
                  </a:cubicBezTo>
                  <a:cubicBezTo>
                    <a:pt x="72586" y="56705"/>
                    <a:pt x="74154" y="56780"/>
                    <a:pt x="75767" y="56899"/>
                  </a:cubicBezTo>
                  <a:cubicBezTo>
                    <a:pt x="77559" y="57079"/>
                    <a:pt x="78947" y="57422"/>
                    <a:pt x="79933" y="57930"/>
                  </a:cubicBezTo>
                  <a:cubicBezTo>
                    <a:pt x="80918" y="58437"/>
                    <a:pt x="81411" y="59199"/>
                    <a:pt x="81411" y="60214"/>
                  </a:cubicBezTo>
                  <a:cubicBezTo>
                    <a:pt x="81352" y="61409"/>
                    <a:pt x="80799" y="62200"/>
                    <a:pt x="79754" y="62589"/>
                  </a:cubicBezTo>
                  <a:cubicBezTo>
                    <a:pt x="78708" y="62977"/>
                    <a:pt x="77350" y="63171"/>
                    <a:pt x="75677" y="63171"/>
                  </a:cubicBezTo>
                  <a:cubicBezTo>
                    <a:pt x="73826" y="63171"/>
                    <a:pt x="71571" y="63156"/>
                    <a:pt x="68913" y="63126"/>
                  </a:cubicBezTo>
                  <a:cubicBezTo>
                    <a:pt x="66255" y="63096"/>
                    <a:pt x="63492" y="63081"/>
                    <a:pt x="60625" y="63081"/>
                  </a:cubicBezTo>
                  <a:cubicBezTo>
                    <a:pt x="57699" y="63081"/>
                    <a:pt x="54802" y="63066"/>
                    <a:pt x="51935" y="63037"/>
                  </a:cubicBezTo>
                  <a:cubicBezTo>
                    <a:pt x="49068" y="63007"/>
                    <a:pt x="46499" y="62962"/>
                    <a:pt x="44230" y="62902"/>
                  </a:cubicBezTo>
                  <a:cubicBezTo>
                    <a:pt x="42498" y="62902"/>
                    <a:pt x="40631" y="62932"/>
                    <a:pt x="38630" y="62992"/>
                  </a:cubicBezTo>
                  <a:cubicBezTo>
                    <a:pt x="36629" y="63052"/>
                    <a:pt x="34643" y="63111"/>
                    <a:pt x="32672" y="63171"/>
                  </a:cubicBezTo>
                  <a:cubicBezTo>
                    <a:pt x="30761" y="63290"/>
                    <a:pt x="28924" y="63410"/>
                    <a:pt x="27162" y="63529"/>
                  </a:cubicBezTo>
                  <a:cubicBezTo>
                    <a:pt x="25400" y="63649"/>
                    <a:pt x="23952" y="63738"/>
                    <a:pt x="22817" y="63798"/>
                  </a:cubicBezTo>
                  <a:cubicBezTo>
                    <a:pt x="22279" y="63858"/>
                    <a:pt x="21772" y="63933"/>
                    <a:pt x="21294" y="64022"/>
                  </a:cubicBezTo>
                  <a:cubicBezTo>
                    <a:pt x="20816" y="64112"/>
                    <a:pt x="20398" y="64216"/>
                    <a:pt x="20039" y="64336"/>
                  </a:cubicBezTo>
                  <a:cubicBezTo>
                    <a:pt x="19621" y="64455"/>
                    <a:pt x="19233" y="64590"/>
                    <a:pt x="18875" y="64739"/>
                  </a:cubicBezTo>
                  <a:cubicBezTo>
                    <a:pt x="18516" y="64888"/>
                    <a:pt x="18158" y="64993"/>
                    <a:pt x="17800" y="65052"/>
                  </a:cubicBezTo>
                  <a:cubicBezTo>
                    <a:pt x="16904" y="65351"/>
                    <a:pt x="15933" y="65545"/>
                    <a:pt x="14888" y="65635"/>
                  </a:cubicBezTo>
                  <a:cubicBezTo>
                    <a:pt x="13842" y="65724"/>
                    <a:pt x="12484" y="65560"/>
                    <a:pt x="10811" y="65142"/>
                  </a:cubicBezTo>
                  <a:cubicBezTo>
                    <a:pt x="9736" y="64963"/>
                    <a:pt x="8482" y="64604"/>
                    <a:pt x="7048" y="64067"/>
                  </a:cubicBezTo>
                  <a:cubicBezTo>
                    <a:pt x="5615" y="63529"/>
                    <a:pt x="4062" y="62813"/>
                    <a:pt x="2389" y="61917"/>
                  </a:cubicBezTo>
                  <a:cubicBezTo>
                    <a:pt x="598" y="61021"/>
                    <a:pt x="-164" y="60110"/>
                    <a:pt x="105" y="59184"/>
                  </a:cubicBezTo>
                  <a:cubicBezTo>
                    <a:pt x="374" y="58258"/>
                    <a:pt x="1673" y="57945"/>
                    <a:pt x="4002" y="58243"/>
                  </a:cubicBezTo>
                  <a:cubicBezTo>
                    <a:pt x="6690" y="58602"/>
                    <a:pt x="9587" y="58841"/>
                    <a:pt x="12693" y="58960"/>
                  </a:cubicBezTo>
                  <a:cubicBezTo>
                    <a:pt x="15799" y="59080"/>
                    <a:pt x="18785" y="59139"/>
                    <a:pt x="21652" y="59139"/>
                  </a:cubicBezTo>
                  <a:cubicBezTo>
                    <a:pt x="23683" y="59139"/>
                    <a:pt x="25923" y="59139"/>
                    <a:pt x="28372" y="59139"/>
                  </a:cubicBezTo>
                  <a:cubicBezTo>
                    <a:pt x="30821" y="59139"/>
                    <a:pt x="33777" y="59109"/>
                    <a:pt x="37241" y="59050"/>
                  </a:cubicBezTo>
                  <a:lnTo>
                    <a:pt x="37241" y="42833"/>
                  </a:lnTo>
                  <a:lnTo>
                    <a:pt x="26311" y="42833"/>
                  </a:lnTo>
                  <a:cubicBezTo>
                    <a:pt x="25116" y="42833"/>
                    <a:pt x="23967" y="42788"/>
                    <a:pt x="22862" y="42699"/>
                  </a:cubicBezTo>
                  <a:cubicBezTo>
                    <a:pt x="21757" y="42609"/>
                    <a:pt x="20786" y="42355"/>
                    <a:pt x="19950" y="41937"/>
                  </a:cubicBezTo>
                  <a:cubicBezTo>
                    <a:pt x="19054" y="41519"/>
                    <a:pt x="18352" y="40922"/>
                    <a:pt x="17844" y="40145"/>
                  </a:cubicBezTo>
                  <a:cubicBezTo>
                    <a:pt x="17337" y="39369"/>
                    <a:pt x="17083" y="38264"/>
                    <a:pt x="17083" y="36830"/>
                  </a:cubicBezTo>
                  <a:lnTo>
                    <a:pt x="17083" y="26527"/>
                  </a:lnTo>
                  <a:cubicBezTo>
                    <a:pt x="17083" y="24914"/>
                    <a:pt x="16605" y="23869"/>
                    <a:pt x="15649" y="23391"/>
                  </a:cubicBezTo>
                  <a:cubicBezTo>
                    <a:pt x="14694" y="22913"/>
                    <a:pt x="13469" y="22555"/>
                    <a:pt x="11976" y="22316"/>
                  </a:cubicBezTo>
                  <a:cubicBezTo>
                    <a:pt x="10781" y="22137"/>
                    <a:pt x="10304" y="21525"/>
                    <a:pt x="10542" y="20480"/>
                  </a:cubicBezTo>
                  <a:cubicBezTo>
                    <a:pt x="10781" y="19434"/>
                    <a:pt x="11558" y="18822"/>
                    <a:pt x="12872" y="18643"/>
                  </a:cubicBezTo>
                  <a:cubicBezTo>
                    <a:pt x="14485" y="18523"/>
                    <a:pt x="16530" y="18553"/>
                    <a:pt x="19009" y="18732"/>
                  </a:cubicBezTo>
                  <a:cubicBezTo>
                    <a:pt x="21488" y="18912"/>
                    <a:pt x="23713" y="19180"/>
                    <a:pt x="25684" y="19539"/>
                  </a:cubicBezTo>
                  <a:cubicBezTo>
                    <a:pt x="27356" y="19658"/>
                    <a:pt x="29492" y="19718"/>
                    <a:pt x="32090" y="19718"/>
                  </a:cubicBezTo>
                  <a:cubicBezTo>
                    <a:pt x="34688" y="19718"/>
                    <a:pt x="37391" y="19688"/>
                    <a:pt x="40198" y="19628"/>
                  </a:cubicBezTo>
                  <a:cubicBezTo>
                    <a:pt x="43005" y="19628"/>
                    <a:pt x="45753" y="19598"/>
                    <a:pt x="48441" y="19539"/>
                  </a:cubicBezTo>
                  <a:cubicBezTo>
                    <a:pt x="51128" y="19479"/>
                    <a:pt x="53368" y="19389"/>
                    <a:pt x="55160" y="19270"/>
                  </a:cubicBezTo>
                  <a:lnTo>
                    <a:pt x="55519" y="5652"/>
                  </a:lnTo>
                  <a:cubicBezTo>
                    <a:pt x="53786" y="5652"/>
                    <a:pt x="51696" y="5667"/>
                    <a:pt x="49247" y="5697"/>
                  </a:cubicBezTo>
                  <a:cubicBezTo>
                    <a:pt x="46798" y="5726"/>
                    <a:pt x="44379" y="5741"/>
                    <a:pt x="41990" y="5741"/>
                  </a:cubicBezTo>
                  <a:cubicBezTo>
                    <a:pt x="39541" y="5801"/>
                    <a:pt x="37361" y="5846"/>
                    <a:pt x="35450" y="5876"/>
                  </a:cubicBezTo>
                  <a:cubicBezTo>
                    <a:pt x="33538" y="5906"/>
                    <a:pt x="32284" y="5921"/>
                    <a:pt x="31687" y="5921"/>
                  </a:cubicBezTo>
                  <a:cubicBezTo>
                    <a:pt x="30611" y="6040"/>
                    <a:pt x="29521" y="6249"/>
                    <a:pt x="28416" y="6548"/>
                  </a:cubicBezTo>
                  <a:cubicBezTo>
                    <a:pt x="27311" y="6846"/>
                    <a:pt x="26580" y="7055"/>
                    <a:pt x="26221" y="7175"/>
                  </a:cubicBezTo>
                  <a:cubicBezTo>
                    <a:pt x="25923" y="7294"/>
                    <a:pt x="25609" y="7429"/>
                    <a:pt x="25281" y="7578"/>
                  </a:cubicBezTo>
                  <a:cubicBezTo>
                    <a:pt x="24952" y="7727"/>
                    <a:pt x="24549" y="7832"/>
                    <a:pt x="24071" y="7892"/>
                  </a:cubicBezTo>
                  <a:cubicBezTo>
                    <a:pt x="23653" y="7951"/>
                    <a:pt x="23175" y="7966"/>
                    <a:pt x="22638" y="7936"/>
                  </a:cubicBezTo>
                  <a:cubicBezTo>
                    <a:pt x="22100" y="7906"/>
                    <a:pt x="21503" y="7772"/>
                    <a:pt x="20846" y="7533"/>
                  </a:cubicBezTo>
                  <a:cubicBezTo>
                    <a:pt x="19890" y="7235"/>
                    <a:pt x="18710" y="6772"/>
                    <a:pt x="17307" y="6145"/>
                  </a:cubicBezTo>
                  <a:cubicBezTo>
                    <a:pt x="15903" y="5517"/>
                    <a:pt x="14485" y="4756"/>
                    <a:pt x="13051" y="3860"/>
                  </a:cubicBezTo>
                  <a:cubicBezTo>
                    <a:pt x="11976" y="3143"/>
                    <a:pt x="11588" y="2426"/>
                    <a:pt x="11886" y="1710"/>
                  </a:cubicBezTo>
                  <a:cubicBezTo>
                    <a:pt x="12185" y="993"/>
                    <a:pt x="13200" y="694"/>
                    <a:pt x="14933" y="814"/>
                  </a:cubicBezTo>
                  <a:cubicBezTo>
                    <a:pt x="16545" y="993"/>
                    <a:pt x="18546" y="1157"/>
                    <a:pt x="20935" y="1306"/>
                  </a:cubicBezTo>
                  <a:cubicBezTo>
                    <a:pt x="23324" y="1456"/>
                    <a:pt x="25505" y="1530"/>
                    <a:pt x="27476" y="1530"/>
                  </a:cubicBezTo>
                  <a:cubicBezTo>
                    <a:pt x="28909" y="1590"/>
                    <a:pt x="30761" y="1635"/>
                    <a:pt x="33030" y="1665"/>
                  </a:cubicBezTo>
                  <a:cubicBezTo>
                    <a:pt x="35300" y="1695"/>
                    <a:pt x="37630" y="1680"/>
                    <a:pt x="40019" y="1620"/>
                  </a:cubicBezTo>
                  <a:cubicBezTo>
                    <a:pt x="42468" y="1620"/>
                    <a:pt x="44827" y="1590"/>
                    <a:pt x="47097" y="1530"/>
                  </a:cubicBezTo>
                  <a:cubicBezTo>
                    <a:pt x="49366" y="1471"/>
                    <a:pt x="51278" y="1351"/>
                    <a:pt x="52831" y="1172"/>
                  </a:cubicBezTo>
                  <a:cubicBezTo>
                    <a:pt x="53010" y="1172"/>
                    <a:pt x="53189" y="1157"/>
                    <a:pt x="53368" y="1127"/>
                  </a:cubicBezTo>
                  <a:cubicBezTo>
                    <a:pt x="53547" y="1097"/>
                    <a:pt x="53697" y="1053"/>
                    <a:pt x="53816" y="993"/>
                  </a:cubicBezTo>
                  <a:cubicBezTo>
                    <a:pt x="53936" y="993"/>
                    <a:pt x="54070" y="978"/>
                    <a:pt x="54219" y="948"/>
                  </a:cubicBezTo>
                  <a:cubicBezTo>
                    <a:pt x="54369" y="918"/>
                    <a:pt x="54503" y="873"/>
                    <a:pt x="54623" y="814"/>
                  </a:cubicBezTo>
                  <a:cubicBezTo>
                    <a:pt x="54742" y="814"/>
                    <a:pt x="54876" y="769"/>
                    <a:pt x="55026" y="679"/>
                  </a:cubicBezTo>
                  <a:cubicBezTo>
                    <a:pt x="55175" y="590"/>
                    <a:pt x="55309" y="515"/>
                    <a:pt x="55429" y="455"/>
                  </a:cubicBezTo>
                  <a:cubicBezTo>
                    <a:pt x="55548" y="396"/>
                    <a:pt x="55698" y="336"/>
                    <a:pt x="55877" y="276"/>
                  </a:cubicBezTo>
                  <a:cubicBezTo>
                    <a:pt x="56056" y="216"/>
                    <a:pt x="56235" y="157"/>
                    <a:pt x="56414" y="97"/>
                  </a:cubicBezTo>
                  <a:cubicBezTo>
                    <a:pt x="57669" y="37"/>
                    <a:pt x="58998" y="37"/>
                    <a:pt x="60401" y="97"/>
                  </a:cubicBezTo>
                  <a:cubicBezTo>
                    <a:pt x="61805" y="157"/>
                    <a:pt x="63015" y="276"/>
                    <a:pt x="64030" y="455"/>
                  </a:cubicBezTo>
                  <a:cubicBezTo>
                    <a:pt x="64926" y="694"/>
                    <a:pt x="65434" y="1127"/>
                    <a:pt x="65553" y="1754"/>
                  </a:cubicBezTo>
                  <a:cubicBezTo>
                    <a:pt x="65673" y="2382"/>
                    <a:pt x="65643" y="2904"/>
                    <a:pt x="65463" y="3322"/>
                  </a:cubicBezTo>
                  <a:cubicBezTo>
                    <a:pt x="65344" y="3561"/>
                    <a:pt x="65225" y="3815"/>
                    <a:pt x="65105" y="4084"/>
                  </a:cubicBezTo>
                  <a:cubicBezTo>
                    <a:pt x="64986" y="4353"/>
                    <a:pt x="64866" y="4636"/>
                    <a:pt x="64747" y="4935"/>
                  </a:cubicBezTo>
                  <a:cubicBezTo>
                    <a:pt x="64627" y="5234"/>
                    <a:pt x="64523" y="5517"/>
                    <a:pt x="64433" y="5786"/>
                  </a:cubicBezTo>
                  <a:cubicBezTo>
                    <a:pt x="64344" y="6055"/>
                    <a:pt x="64299" y="6309"/>
                    <a:pt x="64299" y="6548"/>
                  </a:cubicBezTo>
                  <a:lnTo>
                    <a:pt x="61790" y="19360"/>
                  </a:lnTo>
                  <a:cubicBezTo>
                    <a:pt x="62806" y="19360"/>
                    <a:pt x="63612" y="19569"/>
                    <a:pt x="64209" y="19987"/>
                  </a:cubicBezTo>
                  <a:cubicBezTo>
                    <a:pt x="64806" y="20405"/>
                    <a:pt x="65105" y="20913"/>
                    <a:pt x="65105" y="21510"/>
                  </a:cubicBezTo>
                  <a:cubicBezTo>
                    <a:pt x="65105" y="22107"/>
                    <a:pt x="64866" y="22645"/>
                    <a:pt x="64388" y="23123"/>
                  </a:cubicBezTo>
                  <a:cubicBezTo>
                    <a:pt x="63910" y="23600"/>
                    <a:pt x="63044" y="23839"/>
                    <a:pt x="61790" y="23839"/>
                  </a:cubicBezTo>
                  <a:cubicBezTo>
                    <a:pt x="60357" y="23899"/>
                    <a:pt x="57863" y="23944"/>
                    <a:pt x="54309" y="23974"/>
                  </a:cubicBezTo>
                  <a:cubicBezTo>
                    <a:pt x="50755" y="24004"/>
                    <a:pt x="47037" y="24018"/>
                    <a:pt x="43155" y="24018"/>
                  </a:cubicBezTo>
                  <a:cubicBezTo>
                    <a:pt x="39212" y="24018"/>
                    <a:pt x="35539" y="24018"/>
                    <a:pt x="32135" y="24018"/>
                  </a:cubicBezTo>
                  <a:cubicBezTo>
                    <a:pt x="28730" y="24018"/>
                    <a:pt x="26460" y="24018"/>
                    <a:pt x="25325" y="24018"/>
                  </a:cubicBezTo>
                  <a:lnTo>
                    <a:pt x="25325" y="35666"/>
                  </a:lnTo>
                  <a:cubicBezTo>
                    <a:pt x="25325" y="36741"/>
                    <a:pt x="25684" y="37487"/>
                    <a:pt x="26401" y="37906"/>
                  </a:cubicBezTo>
                  <a:cubicBezTo>
                    <a:pt x="27117" y="38324"/>
                    <a:pt x="27954" y="38533"/>
                    <a:pt x="28909" y="38533"/>
                  </a:cubicBezTo>
                  <a:lnTo>
                    <a:pt x="47634" y="38443"/>
                  </a:lnTo>
                  <a:cubicBezTo>
                    <a:pt x="48112" y="38443"/>
                    <a:pt x="48620" y="38458"/>
                    <a:pt x="49157" y="38488"/>
                  </a:cubicBezTo>
                  <a:cubicBezTo>
                    <a:pt x="49695" y="38518"/>
                    <a:pt x="50232" y="38503"/>
                    <a:pt x="50770" y="38443"/>
                  </a:cubicBezTo>
                  <a:cubicBezTo>
                    <a:pt x="51308" y="38383"/>
                    <a:pt x="51845" y="38279"/>
                    <a:pt x="52383" y="38130"/>
                  </a:cubicBezTo>
                  <a:cubicBezTo>
                    <a:pt x="52920" y="37980"/>
                    <a:pt x="53458" y="37756"/>
                    <a:pt x="53995" y="37458"/>
                  </a:cubicBezTo>
                  <a:cubicBezTo>
                    <a:pt x="54175" y="37278"/>
                    <a:pt x="54473" y="37099"/>
                    <a:pt x="54891" y="36920"/>
                  </a:cubicBezTo>
                  <a:cubicBezTo>
                    <a:pt x="55309" y="36741"/>
                    <a:pt x="55787" y="36621"/>
                    <a:pt x="56325" y="36562"/>
                  </a:cubicBezTo>
                  <a:cubicBezTo>
                    <a:pt x="57758" y="36502"/>
                    <a:pt x="59296" y="36487"/>
                    <a:pt x="60939" y="36517"/>
                  </a:cubicBezTo>
                  <a:cubicBezTo>
                    <a:pt x="62582" y="36547"/>
                    <a:pt x="63910" y="36621"/>
                    <a:pt x="64926" y="36741"/>
                  </a:cubicBezTo>
                  <a:cubicBezTo>
                    <a:pt x="66240" y="36920"/>
                    <a:pt x="67225" y="37338"/>
                    <a:pt x="67882" y="37995"/>
                  </a:cubicBezTo>
                  <a:cubicBezTo>
                    <a:pt x="68540" y="38652"/>
                    <a:pt x="68868" y="39339"/>
                    <a:pt x="68868" y="40056"/>
                  </a:cubicBezTo>
                  <a:cubicBezTo>
                    <a:pt x="68868" y="40773"/>
                    <a:pt x="68510" y="41400"/>
                    <a:pt x="67793" y="41937"/>
                  </a:cubicBezTo>
                  <a:cubicBezTo>
                    <a:pt x="67076" y="42475"/>
                    <a:pt x="66001" y="42744"/>
                    <a:pt x="64567" y="4274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8" name="자유형: 도형 717">
              <a:extLst>
                <a:ext uri="{FF2B5EF4-FFF2-40B4-BE49-F238E27FC236}">
                  <a16:creationId xmlns:a16="http://schemas.microsoft.com/office/drawing/2014/main" id="{8994886E-96E4-4257-999E-E63460C26F92}"/>
                </a:ext>
              </a:extLst>
            </p:cNvPr>
            <p:cNvSpPr/>
            <p:nvPr/>
          </p:nvSpPr>
          <p:spPr>
            <a:xfrm>
              <a:off x="7217907" y="1959902"/>
              <a:ext cx="81449" cy="57014"/>
            </a:xfrm>
            <a:custGeom>
              <a:avLst/>
              <a:gdLst>
                <a:gd name="connsiteX0" fmla="*/ 41094 w 81448"/>
                <a:gd name="connsiteY0" fmla="*/ 52 h 57014"/>
                <a:gd name="connsiteX1" fmla="*/ 50143 w 81448"/>
                <a:gd name="connsiteY1" fmla="*/ 1530 h 57014"/>
                <a:gd name="connsiteX2" fmla="*/ 57310 w 81448"/>
                <a:gd name="connsiteY2" fmla="*/ 5697 h 57014"/>
                <a:gd name="connsiteX3" fmla="*/ 62059 w 81448"/>
                <a:gd name="connsiteY3" fmla="*/ 12147 h 57014"/>
                <a:gd name="connsiteX4" fmla="*/ 63761 w 81448"/>
                <a:gd name="connsiteY4" fmla="*/ 20480 h 57014"/>
                <a:gd name="connsiteX5" fmla="*/ 62059 w 81448"/>
                <a:gd name="connsiteY5" fmla="*/ 28857 h 57014"/>
                <a:gd name="connsiteX6" fmla="*/ 57400 w 81448"/>
                <a:gd name="connsiteY6" fmla="*/ 35352 h 57014"/>
                <a:gd name="connsiteX7" fmla="*/ 50232 w 81448"/>
                <a:gd name="connsiteY7" fmla="*/ 39608 h 57014"/>
                <a:gd name="connsiteX8" fmla="*/ 41184 w 81448"/>
                <a:gd name="connsiteY8" fmla="*/ 41086 h 57014"/>
                <a:gd name="connsiteX9" fmla="*/ 32000 w 81448"/>
                <a:gd name="connsiteY9" fmla="*/ 39608 h 57014"/>
                <a:gd name="connsiteX10" fmla="*/ 24788 w 81448"/>
                <a:gd name="connsiteY10" fmla="*/ 35352 h 57014"/>
                <a:gd name="connsiteX11" fmla="*/ 20129 w 81448"/>
                <a:gd name="connsiteY11" fmla="*/ 28857 h 57014"/>
                <a:gd name="connsiteX12" fmla="*/ 18427 w 81448"/>
                <a:gd name="connsiteY12" fmla="*/ 20480 h 57014"/>
                <a:gd name="connsiteX13" fmla="*/ 20084 w 81448"/>
                <a:gd name="connsiteY13" fmla="*/ 12147 h 57014"/>
                <a:gd name="connsiteX14" fmla="*/ 24788 w 81448"/>
                <a:gd name="connsiteY14" fmla="*/ 5697 h 57014"/>
                <a:gd name="connsiteX15" fmla="*/ 31955 w 81448"/>
                <a:gd name="connsiteY15" fmla="*/ 1530 h 57014"/>
                <a:gd name="connsiteX16" fmla="*/ 41094 w 81448"/>
                <a:gd name="connsiteY16" fmla="*/ 52 h 57014"/>
                <a:gd name="connsiteX17" fmla="*/ 40915 w 81448"/>
                <a:gd name="connsiteY17" fmla="*/ 5428 h 57014"/>
                <a:gd name="connsiteX18" fmla="*/ 30746 w 81448"/>
                <a:gd name="connsiteY18" fmla="*/ 9818 h 57014"/>
                <a:gd name="connsiteX19" fmla="*/ 27117 w 81448"/>
                <a:gd name="connsiteY19" fmla="*/ 20390 h 57014"/>
                <a:gd name="connsiteX20" fmla="*/ 28058 w 81448"/>
                <a:gd name="connsiteY20" fmla="*/ 26258 h 57014"/>
                <a:gd name="connsiteX21" fmla="*/ 30791 w 81448"/>
                <a:gd name="connsiteY21" fmla="*/ 31052 h 57014"/>
                <a:gd name="connsiteX22" fmla="*/ 35181 w 81448"/>
                <a:gd name="connsiteY22" fmla="*/ 34277 h 57014"/>
                <a:gd name="connsiteX23" fmla="*/ 41094 w 81448"/>
                <a:gd name="connsiteY23" fmla="*/ 35442 h 57014"/>
                <a:gd name="connsiteX24" fmla="*/ 46962 w 81448"/>
                <a:gd name="connsiteY24" fmla="*/ 34277 h 57014"/>
                <a:gd name="connsiteX25" fmla="*/ 51397 w 81448"/>
                <a:gd name="connsiteY25" fmla="*/ 31052 h 57014"/>
                <a:gd name="connsiteX26" fmla="*/ 54175 w 81448"/>
                <a:gd name="connsiteY26" fmla="*/ 26258 h 57014"/>
                <a:gd name="connsiteX27" fmla="*/ 55160 w 81448"/>
                <a:gd name="connsiteY27" fmla="*/ 20390 h 57014"/>
                <a:gd name="connsiteX28" fmla="*/ 51352 w 81448"/>
                <a:gd name="connsiteY28" fmla="*/ 9818 h 57014"/>
                <a:gd name="connsiteX29" fmla="*/ 40915 w 81448"/>
                <a:gd name="connsiteY29" fmla="*/ 5428 h 57014"/>
                <a:gd name="connsiteX30" fmla="*/ 63672 w 81448"/>
                <a:gd name="connsiteY30" fmla="*/ 56407 h 57014"/>
                <a:gd name="connsiteX31" fmla="*/ 65150 w 81448"/>
                <a:gd name="connsiteY31" fmla="*/ 55959 h 57014"/>
                <a:gd name="connsiteX32" fmla="*/ 66628 w 81448"/>
                <a:gd name="connsiteY32" fmla="*/ 55690 h 57014"/>
                <a:gd name="connsiteX33" fmla="*/ 71242 w 81448"/>
                <a:gd name="connsiteY33" fmla="*/ 55556 h 57014"/>
                <a:gd name="connsiteX34" fmla="*/ 75946 w 81448"/>
                <a:gd name="connsiteY34" fmla="*/ 55780 h 57014"/>
                <a:gd name="connsiteX35" fmla="*/ 80112 w 81448"/>
                <a:gd name="connsiteY35" fmla="*/ 56855 h 57014"/>
                <a:gd name="connsiteX36" fmla="*/ 81590 w 81448"/>
                <a:gd name="connsiteY36" fmla="*/ 59184 h 57014"/>
                <a:gd name="connsiteX37" fmla="*/ 79933 w 81448"/>
                <a:gd name="connsiteY37" fmla="*/ 61603 h 57014"/>
                <a:gd name="connsiteX38" fmla="*/ 75856 w 81448"/>
                <a:gd name="connsiteY38" fmla="*/ 62230 h 57014"/>
                <a:gd name="connsiteX39" fmla="*/ 69137 w 81448"/>
                <a:gd name="connsiteY39" fmla="*/ 62185 h 57014"/>
                <a:gd name="connsiteX40" fmla="*/ 60805 w 81448"/>
                <a:gd name="connsiteY40" fmla="*/ 62141 h 57014"/>
                <a:gd name="connsiteX41" fmla="*/ 52114 w 81448"/>
                <a:gd name="connsiteY41" fmla="*/ 62096 h 57014"/>
                <a:gd name="connsiteX42" fmla="*/ 44409 w 81448"/>
                <a:gd name="connsiteY42" fmla="*/ 61961 h 57014"/>
                <a:gd name="connsiteX43" fmla="*/ 38764 w 81448"/>
                <a:gd name="connsiteY43" fmla="*/ 62051 h 57014"/>
                <a:gd name="connsiteX44" fmla="*/ 32762 w 81448"/>
                <a:gd name="connsiteY44" fmla="*/ 62230 h 57014"/>
                <a:gd name="connsiteX45" fmla="*/ 27162 w 81448"/>
                <a:gd name="connsiteY45" fmla="*/ 62589 h 57014"/>
                <a:gd name="connsiteX46" fmla="*/ 22817 w 81448"/>
                <a:gd name="connsiteY46" fmla="*/ 62857 h 57014"/>
                <a:gd name="connsiteX47" fmla="*/ 21294 w 81448"/>
                <a:gd name="connsiteY47" fmla="*/ 63081 h 57014"/>
                <a:gd name="connsiteX48" fmla="*/ 20039 w 81448"/>
                <a:gd name="connsiteY48" fmla="*/ 63395 h 57014"/>
                <a:gd name="connsiteX49" fmla="*/ 18875 w 81448"/>
                <a:gd name="connsiteY49" fmla="*/ 63798 h 57014"/>
                <a:gd name="connsiteX50" fmla="*/ 17800 w 81448"/>
                <a:gd name="connsiteY50" fmla="*/ 64112 h 57014"/>
                <a:gd name="connsiteX51" fmla="*/ 14888 w 81448"/>
                <a:gd name="connsiteY51" fmla="*/ 64694 h 57014"/>
                <a:gd name="connsiteX52" fmla="*/ 10811 w 81448"/>
                <a:gd name="connsiteY52" fmla="*/ 64201 h 57014"/>
                <a:gd name="connsiteX53" fmla="*/ 7003 w 81448"/>
                <a:gd name="connsiteY53" fmla="*/ 63126 h 57014"/>
                <a:gd name="connsiteX54" fmla="*/ 2389 w 81448"/>
                <a:gd name="connsiteY54" fmla="*/ 60976 h 57014"/>
                <a:gd name="connsiteX55" fmla="*/ 105 w 81448"/>
                <a:gd name="connsiteY55" fmla="*/ 58154 h 57014"/>
                <a:gd name="connsiteX56" fmla="*/ 4002 w 81448"/>
                <a:gd name="connsiteY56" fmla="*/ 57123 h 57014"/>
                <a:gd name="connsiteX57" fmla="*/ 12693 w 81448"/>
                <a:gd name="connsiteY57" fmla="*/ 57840 h 57014"/>
                <a:gd name="connsiteX58" fmla="*/ 21652 w 81448"/>
                <a:gd name="connsiteY58" fmla="*/ 58019 h 57014"/>
                <a:gd name="connsiteX59" fmla="*/ 29536 w 81448"/>
                <a:gd name="connsiteY59" fmla="*/ 58019 h 57014"/>
                <a:gd name="connsiteX60" fmla="*/ 39392 w 81448"/>
                <a:gd name="connsiteY60" fmla="*/ 57930 h 57014"/>
                <a:gd name="connsiteX61" fmla="*/ 49381 w 81448"/>
                <a:gd name="connsiteY61" fmla="*/ 57840 h 57014"/>
                <a:gd name="connsiteX62" fmla="*/ 57758 w 81448"/>
                <a:gd name="connsiteY62" fmla="*/ 57661 h 57014"/>
                <a:gd name="connsiteX63" fmla="*/ 61342 w 81448"/>
                <a:gd name="connsiteY63" fmla="*/ 57168 h 57014"/>
                <a:gd name="connsiteX64" fmla="*/ 63672 w 81448"/>
                <a:gd name="connsiteY64" fmla="*/ 56407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</a:cxnLst>
              <a:rect l="l" t="t" r="r" b="b"/>
              <a:pathLst>
                <a:path w="81448" h="57014">
                  <a:moveTo>
                    <a:pt x="41094" y="52"/>
                  </a:moveTo>
                  <a:cubicBezTo>
                    <a:pt x="44379" y="52"/>
                    <a:pt x="47395" y="545"/>
                    <a:pt x="50143" y="1530"/>
                  </a:cubicBezTo>
                  <a:cubicBezTo>
                    <a:pt x="52890" y="2516"/>
                    <a:pt x="55280" y="3905"/>
                    <a:pt x="57310" y="5697"/>
                  </a:cubicBezTo>
                  <a:cubicBezTo>
                    <a:pt x="59341" y="7488"/>
                    <a:pt x="60924" y="9639"/>
                    <a:pt x="62059" y="12147"/>
                  </a:cubicBezTo>
                  <a:cubicBezTo>
                    <a:pt x="63194" y="14656"/>
                    <a:pt x="63761" y="17433"/>
                    <a:pt x="63761" y="20480"/>
                  </a:cubicBezTo>
                  <a:cubicBezTo>
                    <a:pt x="63761" y="23526"/>
                    <a:pt x="63194" y="26318"/>
                    <a:pt x="62059" y="28857"/>
                  </a:cubicBezTo>
                  <a:cubicBezTo>
                    <a:pt x="60924" y="31395"/>
                    <a:pt x="59371" y="33560"/>
                    <a:pt x="57400" y="35352"/>
                  </a:cubicBezTo>
                  <a:cubicBezTo>
                    <a:pt x="55369" y="37204"/>
                    <a:pt x="52980" y="38622"/>
                    <a:pt x="50232" y="39608"/>
                  </a:cubicBezTo>
                  <a:cubicBezTo>
                    <a:pt x="47485" y="40593"/>
                    <a:pt x="44469" y="41086"/>
                    <a:pt x="41184" y="41086"/>
                  </a:cubicBezTo>
                  <a:cubicBezTo>
                    <a:pt x="37839" y="41086"/>
                    <a:pt x="34778" y="40593"/>
                    <a:pt x="32000" y="39608"/>
                  </a:cubicBezTo>
                  <a:cubicBezTo>
                    <a:pt x="29223" y="38622"/>
                    <a:pt x="26819" y="37204"/>
                    <a:pt x="24788" y="35352"/>
                  </a:cubicBezTo>
                  <a:cubicBezTo>
                    <a:pt x="22817" y="33560"/>
                    <a:pt x="21264" y="31395"/>
                    <a:pt x="20129" y="28857"/>
                  </a:cubicBezTo>
                  <a:cubicBezTo>
                    <a:pt x="18994" y="26318"/>
                    <a:pt x="18427" y="23526"/>
                    <a:pt x="18427" y="20480"/>
                  </a:cubicBezTo>
                  <a:cubicBezTo>
                    <a:pt x="18427" y="17433"/>
                    <a:pt x="18979" y="14656"/>
                    <a:pt x="20084" y="12147"/>
                  </a:cubicBezTo>
                  <a:cubicBezTo>
                    <a:pt x="21189" y="9639"/>
                    <a:pt x="22757" y="7488"/>
                    <a:pt x="24788" y="5697"/>
                  </a:cubicBezTo>
                  <a:cubicBezTo>
                    <a:pt x="26819" y="3905"/>
                    <a:pt x="29208" y="2516"/>
                    <a:pt x="31955" y="1530"/>
                  </a:cubicBezTo>
                  <a:cubicBezTo>
                    <a:pt x="34703" y="545"/>
                    <a:pt x="37749" y="52"/>
                    <a:pt x="41094" y="52"/>
                  </a:cubicBezTo>
                  <a:moveTo>
                    <a:pt x="40915" y="5428"/>
                  </a:moveTo>
                  <a:cubicBezTo>
                    <a:pt x="36555" y="5428"/>
                    <a:pt x="33165" y="6891"/>
                    <a:pt x="30746" y="9818"/>
                  </a:cubicBezTo>
                  <a:cubicBezTo>
                    <a:pt x="28327" y="12745"/>
                    <a:pt x="27117" y="16269"/>
                    <a:pt x="27117" y="20390"/>
                  </a:cubicBezTo>
                  <a:cubicBezTo>
                    <a:pt x="27117" y="22481"/>
                    <a:pt x="27431" y="24437"/>
                    <a:pt x="28058" y="26258"/>
                  </a:cubicBezTo>
                  <a:cubicBezTo>
                    <a:pt x="28685" y="28080"/>
                    <a:pt x="29596" y="29678"/>
                    <a:pt x="30791" y="31052"/>
                  </a:cubicBezTo>
                  <a:cubicBezTo>
                    <a:pt x="31985" y="32425"/>
                    <a:pt x="33449" y="33501"/>
                    <a:pt x="35181" y="34277"/>
                  </a:cubicBezTo>
                  <a:cubicBezTo>
                    <a:pt x="36913" y="35053"/>
                    <a:pt x="38884" y="35442"/>
                    <a:pt x="41094" y="35442"/>
                  </a:cubicBezTo>
                  <a:cubicBezTo>
                    <a:pt x="43244" y="35442"/>
                    <a:pt x="45200" y="35053"/>
                    <a:pt x="46962" y="34277"/>
                  </a:cubicBezTo>
                  <a:cubicBezTo>
                    <a:pt x="48724" y="33501"/>
                    <a:pt x="50203" y="32425"/>
                    <a:pt x="51397" y="31052"/>
                  </a:cubicBezTo>
                  <a:cubicBezTo>
                    <a:pt x="52592" y="29678"/>
                    <a:pt x="53518" y="28080"/>
                    <a:pt x="54175" y="26258"/>
                  </a:cubicBezTo>
                  <a:cubicBezTo>
                    <a:pt x="54832" y="24437"/>
                    <a:pt x="55160" y="22481"/>
                    <a:pt x="55160" y="20390"/>
                  </a:cubicBezTo>
                  <a:cubicBezTo>
                    <a:pt x="55160" y="16269"/>
                    <a:pt x="53891" y="12745"/>
                    <a:pt x="51352" y="9818"/>
                  </a:cubicBezTo>
                  <a:cubicBezTo>
                    <a:pt x="48814" y="6891"/>
                    <a:pt x="45335" y="5428"/>
                    <a:pt x="40915" y="5428"/>
                  </a:cubicBezTo>
                  <a:moveTo>
                    <a:pt x="63672" y="56407"/>
                  </a:moveTo>
                  <a:cubicBezTo>
                    <a:pt x="64149" y="56227"/>
                    <a:pt x="64642" y="56078"/>
                    <a:pt x="65150" y="55959"/>
                  </a:cubicBezTo>
                  <a:cubicBezTo>
                    <a:pt x="65658" y="55839"/>
                    <a:pt x="66150" y="55750"/>
                    <a:pt x="66628" y="55690"/>
                  </a:cubicBezTo>
                  <a:cubicBezTo>
                    <a:pt x="68181" y="55570"/>
                    <a:pt x="69719" y="55526"/>
                    <a:pt x="71242" y="55556"/>
                  </a:cubicBezTo>
                  <a:cubicBezTo>
                    <a:pt x="72765" y="55585"/>
                    <a:pt x="74333" y="55660"/>
                    <a:pt x="75946" y="55780"/>
                  </a:cubicBezTo>
                  <a:cubicBezTo>
                    <a:pt x="77738" y="55959"/>
                    <a:pt x="79126" y="56317"/>
                    <a:pt x="80112" y="56855"/>
                  </a:cubicBezTo>
                  <a:cubicBezTo>
                    <a:pt x="81098" y="57392"/>
                    <a:pt x="81590" y="58169"/>
                    <a:pt x="81590" y="59184"/>
                  </a:cubicBezTo>
                  <a:cubicBezTo>
                    <a:pt x="81531" y="60379"/>
                    <a:pt x="80978" y="61185"/>
                    <a:pt x="79933" y="61603"/>
                  </a:cubicBezTo>
                  <a:cubicBezTo>
                    <a:pt x="78888" y="62021"/>
                    <a:pt x="77529" y="62230"/>
                    <a:pt x="75856" y="62230"/>
                  </a:cubicBezTo>
                  <a:cubicBezTo>
                    <a:pt x="74005" y="62230"/>
                    <a:pt x="71765" y="62215"/>
                    <a:pt x="69137" y="62185"/>
                  </a:cubicBezTo>
                  <a:cubicBezTo>
                    <a:pt x="66509" y="62156"/>
                    <a:pt x="63731" y="62141"/>
                    <a:pt x="60805" y="62141"/>
                  </a:cubicBezTo>
                  <a:cubicBezTo>
                    <a:pt x="57878" y="62141"/>
                    <a:pt x="54981" y="62126"/>
                    <a:pt x="52114" y="62096"/>
                  </a:cubicBezTo>
                  <a:cubicBezTo>
                    <a:pt x="49247" y="62066"/>
                    <a:pt x="46679" y="62021"/>
                    <a:pt x="44409" y="61961"/>
                  </a:cubicBezTo>
                  <a:cubicBezTo>
                    <a:pt x="42677" y="61961"/>
                    <a:pt x="40795" y="61991"/>
                    <a:pt x="38764" y="62051"/>
                  </a:cubicBezTo>
                  <a:cubicBezTo>
                    <a:pt x="36734" y="62111"/>
                    <a:pt x="34733" y="62171"/>
                    <a:pt x="32762" y="62230"/>
                  </a:cubicBezTo>
                  <a:cubicBezTo>
                    <a:pt x="30791" y="62350"/>
                    <a:pt x="28924" y="62469"/>
                    <a:pt x="27162" y="62589"/>
                  </a:cubicBezTo>
                  <a:cubicBezTo>
                    <a:pt x="25400" y="62708"/>
                    <a:pt x="23952" y="62798"/>
                    <a:pt x="22817" y="62857"/>
                  </a:cubicBezTo>
                  <a:cubicBezTo>
                    <a:pt x="22279" y="62917"/>
                    <a:pt x="21772" y="62992"/>
                    <a:pt x="21294" y="63081"/>
                  </a:cubicBezTo>
                  <a:cubicBezTo>
                    <a:pt x="20816" y="63171"/>
                    <a:pt x="20398" y="63276"/>
                    <a:pt x="20039" y="63395"/>
                  </a:cubicBezTo>
                  <a:cubicBezTo>
                    <a:pt x="19621" y="63514"/>
                    <a:pt x="19233" y="63649"/>
                    <a:pt x="18875" y="63798"/>
                  </a:cubicBezTo>
                  <a:cubicBezTo>
                    <a:pt x="18516" y="63947"/>
                    <a:pt x="18158" y="64052"/>
                    <a:pt x="17800" y="64112"/>
                  </a:cubicBezTo>
                  <a:cubicBezTo>
                    <a:pt x="16904" y="64410"/>
                    <a:pt x="15933" y="64605"/>
                    <a:pt x="14888" y="64694"/>
                  </a:cubicBezTo>
                  <a:cubicBezTo>
                    <a:pt x="13842" y="64784"/>
                    <a:pt x="12484" y="64619"/>
                    <a:pt x="10811" y="64201"/>
                  </a:cubicBezTo>
                  <a:cubicBezTo>
                    <a:pt x="9736" y="64022"/>
                    <a:pt x="8467" y="63664"/>
                    <a:pt x="7003" y="63126"/>
                  </a:cubicBezTo>
                  <a:cubicBezTo>
                    <a:pt x="5540" y="62589"/>
                    <a:pt x="4002" y="61872"/>
                    <a:pt x="2389" y="60976"/>
                  </a:cubicBezTo>
                  <a:cubicBezTo>
                    <a:pt x="598" y="60080"/>
                    <a:pt x="-164" y="59139"/>
                    <a:pt x="105" y="58154"/>
                  </a:cubicBezTo>
                  <a:cubicBezTo>
                    <a:pt x="374" y="57168"/>
                    <a:pt x="1673" y="56825"/>
                    <a:pt x="4002" y="57123"/>
                  </a:cubicBezTo>
                  <a:cubicBezTo>
                    <a:pt x="6690" y="57482"/>
                    <a:pt x="9587" y="57721"/>
                    <a:pt x="12693" y="57840"/>
                  </a:cubicBezTo>
                  <a:cubicBezTo>
                    <a:pt x="15799" y="57960"/>
                    <a:pt x="18785" y="58019"/>
                    <a:pt x="21652" y="58019"/>
                  </a:cubicBezTo>
                  <a:cubicBezTo>
                    <a:pt x="23743" y="58019"/>
                    <a:pt x="26371" y="58019"/>
                    <a:pt x="29536" y="58019"/>
                  </a:cubicBezTo>
                  <a:cubicBezTo>
                    <a:pt x="32702" y="58019"/>
                    <a:pt x="35987" y="57989"/>
                    <a:pt x="39392" y="57930"/>
                  </a:cubicBezTo>
                  <a:cubicBezTo>
                    <a:pt x="42796" y="57930"/>
                    <a:pt x="46126" y="57900"/>
                    <a:pt x="49381" y="57840"/>
                  </a:cubicBezTo>
                  <a:cubicBezTo>
                    <a:pt x="52637" y="57780"/>
                    <a:pt x="55429" y="57721"/>
                    <a:pt x="57758" y="57661"/>
                  </a:cubicBezTo>
                  <a:cubicBezTo>
                    <a:pt x="59013" y="57661"/>
                    <a:pt x="60207" y="57497"/>
                    <a:pt x="61342" y="57168"/>
                  </a:cubicBezTo>
                  <a:cubicBezTo>
                    <a:pt x="62477" y="56840"/>
                    <a:pt x="63253" y="56586"/>
                    <a:pt x="63672" y="56407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19" name="자유형: 도형 718">
              <a:extLst>
                <a:ext uri="{FF2B5EF4-FFF2-40B4-BE49-F238E27FC236}">
                  <a16:creationId xmlns:a16="http://schemas.microsoft.com/office/drawing/2014/main" id="{7E207503-CEC2-4119-9C2B-1F2B316A25B3}"/>
                </a:ext>
              </a:extLst>
            </p:cNvPr>
            <p:cNvSpPr/>
            <p:nvPr/>
          </p:nvSpPr>
          <p:spPr>
            <a:xfrm>
              <a:off x="6882211" y="1951212"/>
              <a:ext cx="81449" cy="81449"/>
            </a:xfrm>
            <a:custGeom>
              <a:avLst/>
              <a:gdLst>
                <a:gd name="connsiteX0" fmla="*/ 63854 w 81448"/>
                <a:gd name="connsiteY0" fmla="*/ 10535 h 81448"/>
                <a:gd name="connsiteX1" fmla="*/ 63854 w 81448"/>
                <a:gd name="connsiteY1" fmla="*/ 26303 h 81448"/>
                <a:gd name="connsiteX2" fmla="*/ 67662 w 81448"/>
                <a:gd name="connsiteY2" fmla="*/ 25855 h 81448"/>
                <a:gd name="connsiteX3" fmla="*/ 70932 w 81448"/>
                <a:gd name="connsiteY3" fmla="*/ 24422 h 81448"/>
                <a:gd name="connsiteX4" fmla="*/ 73934 w 81448"/>
                <a:gd name="connsiteY4" fmla="*/ 23705 h 81448"/>
                <a:gd name="connsiteX5" fmla="*/ 78548 w 81448"/>
                <a:gd name="connsiteY5" fmla="*/ 23884 h 81448"/>
                <a:gd name="connsiteX6" fmla="*/ 81773 w 81448"/>
                <a:gd name="connsiteY6" fmla="*/ 25452 h 81448"/>
                <a:gd name="connsiteX7" fmla="*/ 82580 w 81448"/>
                <a:gd name="connsiteY7" fmla="*/ 27557 h 81448"/>
                <a:gd name="connsiteX8" fmla="*/ 81101 w 81448"/>
                <a:gd name="connsiteY8" fmla="*/ 29394 h 81448"/>
                <a:gd name="connsiteX9" fmla="*/ 77562 w 81448"/>
                <a:gd name="connsiteY9" fmla="*/ 30156 h 81448"/>
                <a:gd name="connsiteX10" fmla="*/ 63854 w 81448"/>
                <a:gd name="connsiteY10" fmla="*/ 30156 h 81448"/>
                <a:gd name="connsiteX11" fmla="*/ 63854 w 81448"/>
                <a:gd name="connsiteY11" fmla="*/ 35979 h 81448"/>
                <a:gd name="connsiteX12" fmla="*/ 62376 w 81448"/>
                <a:gd name="connsiteY12" fmla="*/ 46686 h 81448"/>
                <a:gd name="connsiteX13" fmla="*/ 59196 w 81448"/>
                <a:gd name="connsiteY13" fmla="*/ 50404 h 81448"/>
                <a:gd name="connsiteX14" fmla="*/ 56911 w 81448"/>
                <a:gd name="connsiteY14" fmla="*/ 47358 h 81448"/>
                <a:gd name="connsiteX15" fmla="*/ 56239 w 81448"/>
                <a:gd name="connsiteY15" fmla="*/ 39205 h 81448"/>
                <a:gd name="connsiteX16" fmla="*/ 56239 w 81448"/>
                <a:gd name="connsiteY16" fmla="*/ 12147 h 81448"/>
                <a:gd name="connsiteX17" fmla="*/ 55836 w 81448"/>
                <a:gd name="connsiteY17" fmla="*/ 8564 h 81448"/>
                <a:gd name="connsiteX18" fmla="*/ 54357 w 81448"/>
                <a:gd name="connsiteY18" fmla="*/ 6324 h 81448"/>
                <a:gd name="connsiteX19" fmla="*/ 50819 w 81448"/>
                <a:gd name="connsiteY19" fmla="*/ 4621 h 81448"/>
                <a:gd name="connsiteX20" fmla="*/ 46921 w 81448"/>
                <a:gd name="connsiteY20" fmla="*/ 3636 h 81448"/>
                <a:gd name="connsiteX21" fmla="*/ 45980 w 81448"/>
                <a:gd name="connsiteY21" fmla="*/ 2919 h 81448"/>
                <a:gd name="connsiteX22" fmla="*/ 45936 w 81448"/>
                <a:gd name="connsiteY22" fmla="*/ 1665 h 81448"/>
                <a:gd name="connsiteX23" fmla="*/ 46608 w 81448"/>
                <a:gd name="connsiteY23" fmla="*/ 545 h 81448"/>
                <a:gd name="connsiteX24" fmla="*/ 48176 w 81448"/>
                <a:gd name="connsiteY24" fmla="*/ 52 h 81448"/>
                <a:gd name="connsiteX25" fmla="*/ 56060 w 81448"/>
                <a:gd name="connsiteY25" fmla="*/ 724 h 81448"/>
                <a:gd name="connsiteX26" fmla="*/ 63765 w 81448"/>
                <a:gd name="connsiteY26" fmla="*/ 2292 h 81448"/>
                <a:gd name="connsiteX27" fmla="*/ 64661 w 81448"/>
                <a:gd name="connsiteY27" fmla="*/ 3322 h 81448"/>
                <a:gd name="connsiteX28" fmla="*/ 64750 w 81448"/>
                <a:gd name="connsiteY28" fmla="*/ 5069 h 81448"/>
                <a:gd name="connsiteX29" fmla="*/ 64078 w 81448"/>
                <a:gd name="connsiteY29" fmla="*/ 7802 h 81448"/>
                <a:gd name="connsiteX30" fmla="*/ 63854 w 81448"/>
                <a:gd name="connsiteY30" fmla="*/ 10535 h 81448"/>
                <a:gd name="connsiteX31" fmla="*/ 64213 w 81448"/>
                <a:gd name="connsiteY31" fmla="*/ 78357 h 81448"/>
                <a:gd name="connsiteX32" fmla="*/ 63093 w 81448"/>
                <a:gd name="connsiteY32" fmla="*/ 80015 h 81448"/>
                <a:gd name="connsiteX33" fmla="*/ 60092 w 81448"/>
                <a:gd name="connsiteY33" fmla="*/ 80597 h 81448"/>
                <a:gd name="connsiteX34" fmla="*/ 51625 w 81448"/>
                <a:gd name="connsiteY34" fmla="*/ 80642 h 81448"/>
                <a:gd name="connsiteX35" fmla="*/ 43158 w 81448"/>
                <a:gd name="connsiteY35" fmla="*/ 80687 h 81448"/>
                <a:gd name="connsiteX36" fmla="*/ 36125 w 81448"/>
                <a:gd name="connsiteY36" fmla="*/ 80776 h 81448"/>
                <a:gd name="connsiteX37" fmla="*/ 31690 w 81448"/>
                <a:gd name="connsiteY37" fmla="*/ 80776 h 81448"/>
                <a:gd name="connsiteX38" fmla="*/ 30078 w 81448"/>
                <a:gd name="connsiteY38" fmla="*/ 83643 h 81448"/>
                <a:gd name="connsiteX39" fmla="*/ 27927 w 81448"/>
                <a:gd name="connsiteY39" fmla="*/ 84898 h 81448"/>
                <a:gd name="connsiteX40" fmla="*/ 25643 w 81448"/>
                <a:gd name="connsiteY40" fmla="*/ 83509 h 81448"/>
                <a:gd name="connsiteX41" fmla="*/ 24612 w 81448"/>
                <a:gd name="connsiteY41" fmla="*/ 79611 h 81448"/>
                <a:gd name="connsiteX42" fmla="*/ 23089 w 81448"/>
                <a:gd name="connsiteY42" fmla="*/ 59901 h 81448"/>
                <a:gd name="connsiteX43" fmla="*/ 21880 w 81448"/>
                <a:gd name="connsiteY43" fmla="*/ 57482 h 81448"/>
                <a:gd name="connsiteX44" fmla="*/ 18520 w 81448"/>
                <a:gd name="connsiteY44" fmla="*/ 56407 h 81448"/>
                <a:gd name="connsiteX45" fmla="*/ 17579 w 81448"/>
                <a:gd name="connsiteY45" fmla="*/ 55735 h 81448"/>
                <a:gd name="connsiteX46" fmla="*/ 17355 w 81448"/>
                <a:gd name="connsiteY46" fmla="*/ 54525 h 81448"/>
                <a:gd name="connsiteX47" fmla="*/ 18027 w 81448"/>
                <a:gd name="connsiteY47" fmla="*/ 53405 h 81448"/>
                <a:gd name="connsiteX48" fmla="*/ 19864 w 81448"/>
                <a:gd name="connsiteY48" fmla="*/ 52823 h 81448"/>
                <a:gd name="connsiteX49" fmla="*/ 23134 w 81448"/>
                <a:gd name="connsiteY49" fmla="*/ 52957 h 81448"/>
                <a:gd name="connsiteX50" fmla="*/ 26763 w 81448"/>
                <a:gd name="connsiteY50" fmla="*/ 53271 h 81448"/>
                <a:gd name="connsiteX51" fmla="*/ 30167 w 81448"/>
                <a:gd name="connsiteY51" fmla="*/ 53629 h 81448"/>
                <a:gd name="connsiteX52" fmla="*/ 33034 w 81448"/>
                <a:gd name="connsiteY52" fmla="*/ 53898 h 81448"/>
                <a:gd name="connsiteX53" fmla="*/ 35274 w 81448"/>
                <a:gd name="connsiteY53" fmla="*/ 53898 h 81448"/>
                <a:gd name="connsiteX54" fmla="*/ 39933 w 81448"/>
                <a:gd name="connsiteY54" fmla="*/ 53898 h 81448"/>
                <a:gd name="connsiteX55" fmla="*/ 45488 w 81448"/>
                <a:gd name="connsiteY55" fmla="*/ 53808 h 81448"/>
                <a:gd name="connsiteX56" fmla="*/ 50415 w 81448"/>
                <a:gd name="connsiteY56" fmla="*/ 53540 h 81448"/>
                <a:gd name="connsiteX57" fmla="*/ 52118 w 81448"/>
                <a:gd name="connsiteY57" fmla="*/ 53450 h 81448"/>
                <a:gd name="connsiteX58" fmla="*/ 53103 w 81448"/>
                <a:gd name="connsiteY58" fmla="*/ 53271 h 81448"/>
                <a:gd name="connsiteX59" fmla="*/ 53462 w 81448"/>
                <a:gd name="connsiteY59" fmla="*/ 53136 h 81448"/>
                <a:gd name="connsiteX60" fmla="*/ 54089 w 81448"/>
                <a:gd name="connsiteY60" fmla="*/ 52913 h 81448"/>
                <a:gd name="connsiteX61" fmla="*/ 54626 w 81448"/>
                <a:gd name="connsiteY61" fmla="*/ 52733 h 81448"/>
                <a:gd name="connsiteX62" fmla="*/ 55074 w 81448"/>
                <a:gd name="connsiteY62" fmla="*/ 52644 h 81448"/>
                <a:gd name="connsiteX63" fmla="*/ 59016 w 81448"/>
                <a:gd name="connsiteY63" fmla="*/ 52689 h 81448"/>
                <a:gd name="connsiteX64" fmla="*/ 62779 w 81448"/>
                <a:gd name="connsiteY64" fmla="*/ 53002 h 81448"/>
                <a:gd name="connsiteX65" fmla="*/ 64168 w 81448"/>
                <a:gd name="connsiteY65" fmla="*/ 54436 h 81448"/>
                <a:gd name="connsiteX66" fmla="*/ 63765 w 81448"/>
                <a:gd name="connsiteY66" fmla="*/ 56586 h 81448"/>
                <a:gd name="connsiteX67" fmla="*/ 63406 w 81448"/>
                <a:gd name="connsiteY67" fmla="*/ 57303 h 81448"/>
                <a:gd name="connsiteX68" fmla="*/ 63048 w 81448"/>
                <a:gd name="connsiteY68" fmla="*/ 58019 h 81448"/>
                <a:gd name="connsiteX69" fmla="*/ 62779 w 81448"/>
                <a:gd name="connsiteY69" fmla="*/ 58736 h 81448"/>
                <a:gd name="connsiteX70" fmla="*/ 62690 w 81448"/>
                <a:gd name="connsiteY70" fmla="*/ 59453 h 81448"/>
                <a:gd name="connsiteX71" fmla="*/ 60808 w 81448"/>
                <a:gd name="connsiteY71" fmla="*/ 76297 h 81448"/>
                <a:gd name="connsiteX72" fmla="*/ 62959 w 81448"/>
                <a:gd name="connsiteY72" fmla="*/ 76924 h 81448"/>
                <a:gd name="connsiteX73" fmla="*/ 64213 w 81448"/>
                <a:gd name="connsiteY73" fmla="*/ 78357 h 81448"/>
                <a:gd name="connsiteX74" fmla="*/ 54357 w 81448"/>
                <a:gd name="connsiteY74" fmla="*/ 57930 h 81448"/>
                <a:gd name="connsiteX75" fmla="*/ 31511 w 81448"/>
                <a:gd name="connsiteY75" fmla="*/ 58019 h 81448"/>
                <a:gd name="connsiteX76" fmla="*/ 31869 w 81448"/>
                <a:gd name="connsiteY76" fmla="*/ 76297 h 81448"/>
                <a:gd name="connsiteX77" fmla="*/ 54178 w 81448"/>
                <a:gd name="connsiteY77" fmla="*/ 76297 h 81448"/>
                <a:gd name="connsiteX78" fmla="*/ 54357 w 81448"/>
                <a:gd name="connsiteY78" fmla="*/ 57930 h 81448"/>
                <a:gd name="connsiteX79" fmla="*/ 6425 w 81448"/>
                <a:gd name="connsiteY79" fmla="*/ 18867 h 81448"/>
                <a:gd name="connsiteX80" fmla="*/ 5215 w 81448"/>
                <a:gd name="connsiteY80" fmla="*/ 16582 h 81448"/>
                <a:gd name="connsiteX81" fmla="*/ 1228 w 81448"/>
                <a:gd name="connsiteY81" fmla="*/ 15104 h 81448"/>
                <a:gd name="connsiteX82" fmla="*/ 108 w 81448"/>
                <a:gd name="connsiteY82" fmla="*/ 13222 h 81448"/>
                <a:gd name="connsiteX83" fmla="*/ 2214 w 81448"/>
                <a:gd name="connsiteY83" fmla="*/ 11520 h 81448"/>
                <a:gd name="connsiteX84" fmla="*/ 8306 w 81448"/>
                <a:gd name="connsiteY84" fmla="*/ 11744 h 81448"/>
                <a:gd name="connsiteX85" fmla="*/ 15474 w 81448"/>
                <a:gd name="connsiteY85" fmla="*/ 12595 h 81448"/>
                <a:gd name="connsiteX86" fmla="*/ 19102 w 81448"/>
                <a:gd name="connsiteY86" fmla="*/ 12595 h 81448"/>
                <a:gd name="connsiteX87" fmla="*/ 23627 w 81448"/>
                <a:gd name="connsiteY87" fmla="*/ 12506 h 81448"/>
                <a:gd name="connsiteX88" fmla="*/ 28107 w 81448"/>
                <a:gd name="connsiteY88" fmla="*/ 12327 h 81448"/>
                <a:gd name="connsiteX89" fmla="*/ 31690 w 81448"/>
                <a:gd name="connsiteY89" fmla="*/ 11968 h 81448"/>
                <a:gd name="connsiteX90" fmla="*/ 32631 w 81448"/>
                <a:gd name="connsiteY90" fmla="*/ 11834 h 81448"/>
                <a:gd name="connsiteX91" fmla="*/ 33213 w 81448"/>
                <a:gd name="connsiteY91" fmla="*/ 11610 h 81448"/>
                <a:gd name="connsiteX92" fmla="*/ 33706 w 81448"/>
                <a:gd name="connsiteY92" fmla="*/ 11475 h 81448"/>
                <a:gd name="connsiteX93" fmla="*/ 34199 w 81448"/>
                <a:gd name="connsiteY93" fmla="*/ 11251 h 81448"/>
                <a:gd name="connsiteX94" fmla="*/ 34736 w 81448"/>
                <a:gd name="connsiteY94" fmla="*/ 11072 h 81448"/>
                <a:gd name="connsiteX95" fmla="*/ 35364 w 81448"/>
                <a:gd name="connsiteY95" fmla="*/ 10893 h 81448"/>
                <a:gd name="connsiteX96" fmla="*/ 39216 w 81448"/>
                <a:gd name="connsiteY96" fmla="*/ 10938 h 81448"/>
                <a:gd name="connsiteX97" fmla="*/ 42800 w 81448"/>
                <a:gd name="connsiteY97" fmla="*/ 11341 h 81448"/>
                <a:gd name="connsiteX98" fmla="*/ 44592 w 81448"/>
                <a:gd name="connsiteY98" fmla="*/ 12819 h 81448"/>
                <a:gd name="connsiteX99" fmla="*/ 44233 w 81448"/>
                <a:gd name="connsiteY99" fmla="*/ 14656 h 81448"/>
                <a:gd name="connsiteX100" fmla="*/ 43248 w 81448"/>
                <a:gd name="connsiteY100" fmla="*/ 16224 h 81448"/>
                <a:gd name="connsiteX101" fmla="*/ 42621 w 81448"/>
                <a:gd name="connsiteY101" fmla="*/ 18240 h 81448"/>
                <a:gd name="connsiteX102" fmla="*/ 40291 w 81448"/>
                <a:gd name="connsiteY102" fmla="*/ 39563 h 81448"/>
                <a:gd name="connsiteX103" fmla="*/ 42755 w 81448"/>
                <a:gd name="connsiteY103" fmla="*/ 40101 h 81448"/>
                <a:gd name="connsiteX104" fmla="*/ 43696 w 81448"/>
                <a:gd name="connsiteY104" fmla="*/ 41624 h 81448"/>
                <a:gd name="connsiteX105" fmla="*/ 42486 w 81448"/>
                <a:gd name="connsiteY105" fmla="*/ 43281 h 81448"/>
                <a:gd name="connsiteX106" fmla="*/ 39485 w 81448"/>
                <a:gd name="connsiteY106" fmla="*/ 43864 h 81448"/>
                <a:gd name="connsiteX107" fmla="*/ 32452 w 81448"/>
                <a:gd name="connsiteY107" fmla="*/ 43908 h 81448"/>
                <a:gd name="connsiteX108" fmla="*/ 25060 w 81448"/>
                <a:gd name="connsiteY108" fmla="*/ 44043 h 81448"/>
                <a:gd name="connsiteX109" fmla="*/ 18699 w 81448"/>
                <a:gd name="connsiteY109" fmla="*/ 44177 h 81448"/>
                <a:gd name="connsiteX110" fmla="*/ 14847 w 81448"/>
                <a:gd name="connsiteY110" fmla="*/ 44222 h 81448"/>
                <a:gd name="connsiteX111" fmla="*/ 13458 w 81448"/>
                <a:gd name="connsiteY111" fmla="*/ 47223 h 81448"/>
                <a:gd name="connsiteX112" fmla="*/ 11263 w 81448"/>
                <a:gd name="connsiteY112" fmla="*/ 48254 h 81448"/>
                <a:gd name="connsiteX113" fmla="*/ 9381 w 81448"/>
                <a:gd name="connsiteY113" fmla="*/ 47044 h 81448"/>
                <a:gd name="connsiteX114" fmla="*/ 8127 w 81448"/>
                <a:gd name="connsiteY114" fmla="*/ 42878 h 81448"/>
                <a:gd name="connsiteX115" fmla="*/ 6425 w 81448"/>
                <a:gd name="connsiteY115" fmla="*/ 18867 h 81448"/>
                <a:gd name="connsiteX116" fmla="*/ 34288 w 81448"/>
                <a:gd name="connsiteY116" fmla="*/ 16358 h 81448"/>
                <a:gd name="connsiteX117" fmla="*/ 14399 w 81448"/>
                <a:gd name="connsiteY117" fmla="*/ 16627 h 81448"/>
                <a:gd name="connsiteX118" fmla="*/ 15205 w 81448"/>
                <a:gd name="connsiteY118" fmla="*/ 39563 h 81448"/>
                <a:gd name="connsiteX119" fmla="*/ 33661 w 81448"/>
                <a:gd name="connsiteY119" fmla="*/ 39473 h 81448"/>
                <a:gd name="connsiteX120" fmla="*/ 34288 w 81448"/>
                <a:gd name="connsiteY120" fmla="*/ 16358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</a:cxnLst>
              <a:rect l="l" t="t" r="r" b="b"/>
              <a:pathLst>
                <a:path w="81448" h="81448">
                  <a:moveTo>
                    <a:pt x="63854" y="10535"/>
                  </a:moveTo>
                  <a:lnTo>
                    <a:pt x="63854" y="26303"/>
                  </a:lnTo>
                  <a:cubicBezTo>
                    <a:pt x="65109" y="26243"/>
                    <a:pt x="66378" y="26094"/>
                    <a:pt x="67662" y="25855"/>
                  </a:cubicBezTo>
                  <a:cubicBezTo>
                    <a:pt x="68946" y="25616"/>
                    <a:pt x="70036" y="25138"/>
                    <a:pt x="70932" y="24422"/>
                  </a:cubicBezTo>
                  <a:cubicBezTo>
                    <a:pt x="71231" y="24004"/>
                    <a:pt x="72231" y="23765"/>
                    <a:pt x="73934" y="23705"/>
                  </a:cubicBezTo>
                  <a:cubicBezTo>
                    <a:pt x="75636" y="23645"/>
                    <a:pt x="77174" y="23705"/>
                    <a:pt x="78548" y="23884"/>
                  </a:cubicBezTo>
                  <a:cubicBezTo>
                    <a:pt x="80041" y="24242"/>
                    <a:pt x="81116" y="24765"/>
                    <a:pt x="81773" y="25452"/>
                  </a:cubicBezTo>
                  <a:cubicBezTo>
                    <a:pt x="82431" y="26139"/>
                    <a:pt x="82699" y="26841"/>
                    <a:pt x="82580" y="27557"/>
                  </a:cubicBezTo>
                  <a:cubicBezTo>
                    <a:pt x="82460" y="28274"/>
                    <a:pt x="81967" y="28886"/>
                    <a:pt x="81101" y="29394"/>
                  </a:cubicBezTo>
                  <a:cubicBezTo>
                    <a:pt x="80235" y="29902"/>
                    <a:pt x="79056" y="30156"/>
                    <a:pt x="77562" y="30156"/>
                  </a:cubicBezTo>
                  <a:lnTo>
                    <a:pt x="63854" y="30156"/>
                  </a:lnTo>
                  <a:lnTo>
                    <a:pt x="63854" y="35979"/>
                  </a:lnTo>
                  <a:cubicBezTo>
                    <a:pt x="63854" y="40638"/>
                    <a:pt x="63362" y="44207"/>
                    <a:pt x="62376" y="46686"/>
                  </a:cubicBezTo>
                  <a:cubicBezTo>
                    <a:pt x="61391" y="49164"/>
                    <a:pt x="60330" y="50404"/>
                    <a:pt x="59196" y="50404"/>
                  </a:cubicBezTo>
                  <a:cubicBezTo>
                    <a:pt x="58120" y="50523"/>
                    <a:pt x="57359" y="49508"/>
                    <a:pt x="56911" y="47358"/>
                  </a:cubicBezTo>
                  <a:cubicBezTo>
                    <a:pt x="56463" y="45207"/>
                    <a:pt x="56239" y="42490"/>
                    <a:pt x="56239" y="39205"/>
                  </a:cubicBezTo>
                  <a:lnTo>
                    <a:pt x="56239" y="12147"/>
                  </a:lnTo>
                  <a:cubicBezTo>
                    <a:pt x="56239" y="10714"/>
                    <a:pt x="56105" y="9519"/>
                    <a:pt x="55836" y="8564"/>
                  </a:cubicBezTo>
                  <a:cubicBezTo>
                    <a:pt x="55567" y="7608"/>
                    <a:pt x="55074" y="6861"/>
                    <a:pt x="54357" y="6324"/>
                  </a:cubicBezTo>
                  <a:cubicBezTo>
                    <a:pt x="53342" y="5607"/>
                    <a:pt x="52162" y="5040"/>
                    <a:pt x="50819" y="4621"/>
                  </a:cubicBezTo>
                  <a:cubicBezTo>
                    <a:pt x="49475" y="4203"/>
                    <a:pt x="48176" y="3875"/>
                    <a:pt x="46921" y="3636"/>
                  </a:cubicBezTo>
                  <a:cubicBezTo>
                    <a:pt x="46443" y="3576"/>
                    <a:pt x="46130" y="3337"/>
                    <a:pt x="45980" y="2919"/>
                  </a:cubicBezTo>
                  <a:cubicBezTo>
                    <a:pt x="45831" y="2501"/>
                    <a:pt x="45816" y="2083"/>
                    <a:pt x="45936" y="1665"/>
                  </a:cubicBezTo>
                  <a:cubicBezTo>
                    <a:pt x="45995" y="1247"/>
                    <a:pt x="46219" y="873"/>
                    <a:pt x="46608" y="545"/>
                  </a:cubicBezTo>
                  <a:cubicBezTo>
                    <a:pt x="46996" y="216"/>
                    <a:pt x="47518" y="52"/>
                    <a:pt x="48176" y="52"/>
                  </a:cubicBezTo>
                  <a:cubicBezTo>
                    <a:pt x="50445" y="112"/>
                    <a:pt x="53073" y="336"/>
                    <a:pt x="56060" y="724"/>
                  </a:cubicBezTo>
                  <a:cubicBezTo>
                    <a:pt x="59046" y="1112"/>
                    <a:pt x="61615" y="1635"/>
                    <a:pt x="63765" y="2292"/>
                  </a:cubicBezTo>
                  <a:cubicBezTo>
                    <a:pt x="64123" y="2471"/>
                    <a:pt x="64422" y="2815"/>
                    <a:pt x="64661" y="3322"/>
                  </a:cubicBezTo>
                  <a:cubicBezTo>
                    <a:pt x="64900" y="3830"/>
                    <a:pt x="64930" y="4412"/>
                    <a:pt x="64750" y="5069"/>
                  </a:cubicBezTo>
                  <a:cubicBezTo>
                    <a:pt x="64452" y="5965"/>
                    <a:pt x="64228" y="6876"/>
                    <a:pt x="64078" y="7802"/>
                  </a:cubicBezTo>
                  <a:cubicBezTo>
                    <a:pt x="63929" y="8728"/>
                    <a:pt x="63854" y="9639"/>
                    <a:pt x="63854" y="10535"/>
                  </a:cubicBezTo>
                  <a:moveTo>
                    <a:pt x="64213" y="78357"/>
                  </a:moveTo>
                  <a:cubicBezTo>
                    <a:pt x="64213" y="79074"/>
                    <a:pt x="63840" y="79626"/>
                    <a:pt x="63093" y="80015"/>
                  </a:cubicBezTo>
                  <a:cubicBezTo>
                    <a:pt x="62346" y="80403"/>
                    <a:pt x="61346" y="80597"/>
                    <a:pt x="60092" y="80597"/>
                  </a:cubicBezTo>
                  <a:cubicBezTo>
                    <a:pt x="57404" y="80597"/>
                    <a:pt x="54581" y="80612"/>
                    <a:pt x="51625" y="80642"/>
                  </a:cubicBezTo>
                  <a:cubicBezTo>
                    <a:pt x="48668" y="80672"/>
                    <a:pt x="45846" y="80687"/>
                    <a:pt x="43158" y="80687"/>
                  </a:cubicBezTo>
                  <a:cubicBezTo>
                    <a:pt x="40530" y="80746"/>
                    <a:pt x="38186" y="80776"/>
                    <a:pt x="36125" y="80776"/>
                  </a:cubicBezTo>
                  <a:cubicBezTo>
                    <a:pt x="34064" y="80776"/>
                    <a:pt x="32586" y="80776"/>
                    <a:pt x="31690" y="80776"/>
                  </a:cubicBezTo>
                  <a:cubicBezTo>
                    <a:pt x="31511" y="81851"/>
                    <a:pt x="30974" y="82807"/>
                    <a:pt x="30078" y="83643"/>
                  </a:cubicBezTo>
                  <a:cubicBezTo>
                    <a:pt x="29182" y="84479"/>
                    <a:pt x="28465" y="84898"/>
                    <a:pt x="27927" y="84898"/>
                  </a:cubicBezTo>
                  <a:cubicBezTo>
                    <a:pt x="27031" y="84898"/>
                    <a:pt x="26270" y="84435"/>
                    <a:pt x="25643" y="83509"/>
                  </a:cubicBezTo>
                  <a:cubicBezTo>
                    <a:pt x="25016" y="82583"/>
                    <a:pt x="24672" y="81284"/>
                    <a:pt x="24612" y="79611"/>
                  </a:cubicBezTo>
                  <a:lnTo>
                    <a:pt x="23089" y="59901"/>
                  </a:lnTo>
                  <a:cubicBezTo>
                    <a:pt x="22970" y="58706"/>
                    <a:pt x="22567" y="57900"/>
                    <a:pt x="21880" y="57482"/>
                  </a:cubicBezTo>
                  <a:cubicBezTo>
                    <a:pt x="21193" y="57064"/>
                    <a:pt x="20073" y="56705"/>
                    <a:pt x="18520" y="56407"/>
                  </a:cubicBezTo>
                  <a:cubicBezTo>
                    <a:pt x="18102" y="56347"/>
                    <a:pt x="17788" y="56123"/>
                    <a:pt x="17579" y="55735"/>
                  </a:cubicBezTo>
                  <a:cubicBezTo>
                    <a:pt x="17370" y="55346"/>
                    <a:pt x="17296" y="54943"/>
                    <a:pt x="17355" y="54525"/>
                  </a:cubicBezTo>
                  <a:cubicBezTo>
                    <a:pt x="17415" y="54107"/>
                    <a:pt x="17639" y="53734"/>
                    <a:pt x="18027" y="53405"/>
                  </a:cubicBezTo>
                  <a:cubicBezTo>
                    <a:pt x="18415" y="53077"/>
                    <a:pt x="19028" y="52883"/>
                    <a:pt x="19864" y="52823"/>
                  </a:cubicBezTo>
                  <a:cubicBezTo>
                    <a:pt x="20820" y="52823"/>
                    <a:pt x="21910" y="52868"/>
                    <a:pt x="23134" y="52957"/>
                  </a:cubicBezTo>
                  <a:cubicBezTo>
                    <a:pt x="24358" y="53047"/>
                    <a:pt x="25568" y="53151"/>
                    <a:pt x="26763" y="53271"/>
                  </a:cubicBezTo>
                  <a:cubicBezTo>
                    <a:pt x="27957" y="53390"/>
                    <a:pt x="29092" y="53510"/>
                    <a:pt x="30167" y="53629"/>
                  </a:cubicBezTo>
                  <a:cubicBezTo>
                    <a:pt x="31242" y="53749"/>
                    <a:pt x="32198" y="53838"/>
                    <a:pt x="33034" y="53898"/>
                  </a:cubicBezTo>
                  <a:cubicBezTo>
                    <a:pt x="33213" y="53898"/>
                    <a:pt x="33960" y="53898"/>
                    <a:pt x="35274" y="53898"/>
                  </a:cubicBezTo>
                  <a:cubicBezTo>
                    <a:pt x="36588" y="53898"/>
                    <a:pt x="38141" y="53898"/>
                    <a:pt x="39933" y="53898"/>
                  </a:cubicBezTo>
                  <a:cubicBezTo>
                    <a:pt x="41725" y="53898"/>
                    <a:pt x="43576" y="53868"/>
                    <a:pt x="45488" y="53808"/>
                  </a:cubicBezTo>
                  <a:cubicBezTo>
                    <a:pt x="47399" y="53749"/>
                    <a:pt x="49042" y="53659"/>
                    <a:pt x="50415" y="53540"/>
                  </a:cubicBezTo>
                  <a:cubicBezTo>
                    <a:pt x="51072" y="53540"/>
                    <a:pt x="51640" y="53510"/>
                    <a:pt x="52118" y="53450"/>
                  </a:cubicBezTo>
                  <a:cubicBezTo>
                    <a:pt x="52596" y="53390"/>
                    <a:pt x="52924" y="53331"/>
                    <a:pt x="53103" y="53271"/>
                  </a:cubicBezTo>
                  <a:cubicBezTo>
                    <a:pt x="53163" y="53271"/>
                    <a:pt x="53282" y="53226"/>
                    <a:pt x="53462" y="53136"/>
                  </a:cubicBezTo>
                  <a:cubicBezTo>
                    <a:pt x="53641" y="53047"/>
                    <a:pt x="53850" y="52972"/>
                    <a:pt x="54089" y="52913"/>
                  </a:cubicBezTo>
                  <a:cubicBezTo>
                    <a:pt x="54268" y="52853"/>
                    <a:pt x="54447" y="52793"/>
                    <a:pt x="54626" y="52733"/>
                  </a:cubicBezTo>
                  <a:cubicBezTo>
                    <a:pt x="54805" y="52674"/>
                    <a:pt x="54955" y="52644"/>
                    <a:pt x="55074" y="52644"/>
                  </a:cubicBezTo>
                  <a:cubicBezTo>
                    <a:pt x="56388" y="52644"/>
                    <a:pt x="57702" y="52659"/>
                    <a:pt x="59016" y="52689"/>
                  </a:cubicBezTo>
                  <a:cubicBezTo>
                    <a:pt x="60330" y="52718"/>
                    <a:pt x="61585" y="52823"/>
                    <a:pt x="62779" y="53002"/>
                  </a:cubicBezTo>
                  <a:cubicBezTo>
                    <a:pt x="63616" y="53181"/>
                    <a:pt x="64078" y="53659"/>
                    <a:pt x="64168" y="54436"/>
                  </a:cubicBezTo>
                  <a:cubicBezTo>
                    <a:pt x="64258" y="55212"/>
                    <a:pt x="64123" y="55929"/>
                    <a:pt x="63765" y="56586"/>
                  </a:cubicBezTo>
                  <a:cubicBezTo>
                    <a:pt x="63645" y="56825"/>
                    <a:pt x="63526" y="57064"/>
                    <a:pt x="63406" y="57303"/>
                  </a:cubicBezTo>
                  <a:cubicBezTo>
                    <a:pt x="63287" y="57541"/>
                    <a:pt x="63168" y="57780"/>
                    <a:pt x="63048" y="58019"/>
                  </a:cubicBezTo>
                  <a:cubicBezTo>
                    <a:pt x="62929" y="58258"/>
                    <a:pt x="62839" y="58497"/>
                    <a:pt x="62779" y="58736"/>
                  </a:cubicBezTo>
                  <a:cubicBezTo>
                    <a:pt x="62720" y="58975"/>
                    <a:pt x="62690" y="59214"/>
                    <a:pt x="62690" y="59453"/>
                  </a:cubicBezTo>
                  <a:lnTo>
                    <a:pt x="60808" y="76297"/>
                  </a:lnTo>
                  <a:cubicBezTo>
                    <a:pt x="61406" y="76356"/>
                    <a:pt x="62122" y="76565"/>
                    <a:pt x="62959" y="76924"/>
                  </a:cubicBezTo>
                  <a:cubicBezTo>
                    <a:pt x="63795" y="77282"/>
                    <a:pt x="64213" y="77760"/>
                    <a:pt x="64213" y="78357"/>
                  </a:cubicBezTo>
                  <a:moveTo>
                    <a:pt x="54357" y="57930"/>
                  </a:moveTo>
                  <a:lnTo>
                    <a:pt x="31511" y="58019"/>
                  </a:lnTo>
                  <a:lnTo>
                    <a:pt x="31869" y="76297"/>
                  </a:lnTo>
                  <a:lnTo>
                    <a:pt x="54178" y="76297"/>
                  </a:lnTo>
                  <a:lnTo>
                    <a:pt x="54357" y="57930"/>
                  </a:lnTo>
                  <a:moveTo>
                    <a:pt x="6425" y="18867"/>
                  </a:moveTo>
                  <a:cubicBezTo>
                    <a:pt x="6305" y="17911"/>
                    <a:pt x="5902" y="17150"/>
                    <a:pt x="5215" y="16582"/>
                  </a:cubicBezTo>
                  <a:cubicBezTo>
                    <a:pt x="4528" y="16015"/>
                    <a:pt x="3199" y="15522"/>
                    <a:pt x="1228" y="15104"/>
                  </a:cubicBezTo>
                  <a:cubicBezTo>
                    <a:pt x="273" y="14865"/>
                    <a:pt x="-101" y="14238"/>
                    <a:pt x="108" y="13222"/>
                  </a:cubicBezTo>
                  <a:cubicBezTo>
                    <a:pt x="317" y="12207"/>
                    <a:pt x="1019" y="11640"/>
                    <a:pt x="2214" y="11520"/>
                  </a:cubicBezTo>
                  <a:cubicBezTo>
                    <a:pt x="3827" y="11460"/>
                    <a:pt x="5857" y="11535"/>
                    <a:pt x="8306" y="11744"/>
                  </a:cubicBezTo>
                  <a:cubicBezTo>
                    <a:pt x="10755" y="11953"/>
                    <a:pt x="13144" y="12237"/>
                    <a:pt x="15474" y="12595"/>
                  </a:cubicBezTo>
                  <a:cubicBezTo>
                    <a:pt x="16429" y="12595"/>
                    <a:pt x="17639" y="12595"/>
                    <a:pt x="19102" y="12595"/>
                  </a:cubicBezTo>
                  <a:cubicBezTo>
                    <a:pt x="20566" y="12595"/>
                    <a:pt x="22074" y="12565"/>
                    <a:pt x="23627" y="12506"/>
                  </a:cubicBezTo>
                  <a:cubicBezTo>
                    <a:pt x="25180" y="12446"/>
                    <a:pt x="26673" y="12386"/>
                    <a:pt x="28107" y="12327"/>
                  </a:cubicBezTo>
                  <a:cubicBezTo>
                    <a:pt x="29540" y="12267"/>
                    <a:pt x="30735" y="12147"/>
                    <a:pt x="31690" y="11968"/>
                  </a:cubicBezTo>
                  <a:cubicBezTo>
                    <a:pt x="32049" y="11968"/>
                    <a:pt x="32362" y="11923"/>
                    <a:pt x="32631" y="11834"/>
                  </a:cubicBezTo>
                  <a:cubicBezTo>
                    <a:pt x="32900" y="11744"/>
                    <a:pt x="33094" y="11669"/>
                    <a:pt x="33213" y="11610"/>
                  </a:cubicBezTo>
                  <a:cubicBezTo>
                    <a:pt x="33393" y="11610"/>
                    <a:pt x="33557" y="11565"/>
                    <a:pt x="33706" y="11475"/>
                  </a:cubicBezTo>
                  <a:cubicBezTo>
                    <a:pt x="33855" y="11386"/>
                    <a:pt x="34020" y="11311"/>
                    <a:pt x="34199" y="11251"/>
                  </a:cubicBezTo>
                  <a:cubicBezTo>
                    <a:pt x="34378" y="11192"/>
                    <a:pt x="34557" y="11132"/>
                    <a:pt x="34736" y="11072"/>
                  </a:cubicBezTo>
                  <a:cubicBezTo>
                    <a:pt x="34916" y="11012"/>
                    <a:pt x="35125" y="10953"/>
                    <a:pt x="35364" y="10893"/>
                  </a:cubicBezTo>
                  <a:cubicBezTo>
                    <a:pt x="36618" y="10833"/>
                    <a:pt x="37902" y="10848"/>
                    <a:pt x="39216" y="10938"/>
                  </a:cubicBezTo>
                  <a:cubicBezTo>
                    <a:pt x="40530" y="11027"/>
                    <a:pt x="41725" y="11162"/>
                    <a:pt x="42800" y="11341"/>
                  </a:cubicBezTo>
                  <a:cubicBezTo>
                    <a:pt x="43875" y="11640"/>
                    <a:pt x="44472" y="12132"/>
                    <a:pt x="44592" y="12819"/>
                  </a:cubicBezTo>
                  <a:cubicBezTo>
                    <a:pt x="44711" y="13506"/>
                    <a:pt x="44592" y="14118"/>
                    <a:pt x="44233" y="14656"/>
                  </a:cubicBezTo>
                  <a:cubicBezTo>
                    <a:pt x="43935" y="15074"/>
                    <a:pt x="43606" y="15597"/>
                    <a:pt x="43248" y="16224"/>
                  </a:cubicBezTo>
                  <a:cubicBezTo>
                    <a:pt x="42889" y="16851"/>
                    <a:pt x="42680" y="17523"/>
                    <a:pt x="42621" y="18240"/>
                  </a:cubicBezTo>
                  <a:lnTo>
                    <a:pt x="40291" y="39563"/>
                  </a:lnTo>
                  <a:cubicBezTo>
                    <a:pt x="41307" y="39563"/>
                    <a:pt x="42128" y="39742"/>
                    <a:pt x="42755" y="40101"/>
                  </a:cubicBezTo>
                  <a:cubicBezTo>
                    <a:pt x="43382" y="40459"/>
                    <a:pt x="43696" y="40967"/>
                    <a:pt x="43696" y="41624"/>
                  </a:cubicBezTo>
                  <a:cubicBezTo>
                    <a:pt x="43636" y="42340"/>
                    <a:pt x="43233" y="42893"/>
                    <a:pt x="42486" y="43281"/>
                  </a:cubicBezTo>
                  <a:cubicBezTo>
                    <a:pt x="41740" y="43669"/>
                    <a:pt x="40739" y="43864"/>
                    <a:pt x="39485" y="43864"/>
                  </a:cubicBezTo>
                  <a:cubicBezTo>
                    <a:pt x="37335" y="43864"/>
                    <a:pt x="34990" y="43878"/>
                    <a:pt x="32452" y="43908"/>
                  </a:cubicBezTo>
                  <a:cubicBezTo>
                    <a:pt x="29913" y="43938"/>
                    <a:pt x="27449" y="43983"/>
                    <a:pt x="25060" y="44043"/>
                  </a:cubicBezTo>
                  <a:cubicBezTo>
                    <a:pt x="22671" y="44102"/>
                    <a:pt x="20551" y="44147"/>
                    <a:pt x="18699" y="44177"/>
                  </a:cubicBezTo>
                  <a:cubicBezTo>
                    <a:pt x="16848" y="44207"/>
                    <a:pt x="15563" y="44222"/>
                    <a:pt x="14847" y="44222"/>
                  </a:cubicBezTo>
                  <a:cubicBezTo>
                    <a:pt x="14667" y="45536"/>
                    <a:pt x="14205" y="46536"/>
                    <a:pt x="13458" y="47223"/>
                  </a:cubicBezTo>
                  <a:cubicBezTo>
                    <a:pt x="12711" y="47910"/>
                    <a:pt x="11980" y="48254"/>
                    <a:pt x="11263" y="48254"/>
                  </a:cubicBezTo>
                  <a:cubicBezTo>
                    <a:pt x="10725" y="48254"/>
                    <a:pt x="10098" y="47850"/>
                    <a:pt x="9381" y="47044"/>
                  </a:cubicBezTo>
                  <a:cubicBezTo>
                    <a:pt x="8665" y="46238"/>
                    <a:pt x="8247" y="44849"/>
                    <a:pt x="8127" y="42878"/>
                  </a:cubicBezTo>
                  <a:lnTo>
                    <a:pt x="6425" y="18867"/>
                  </a:lnTo>
                  <a:moveTo>
                    <a:pt x="34288" y="16358"/>
                  </a:moveTo>
                  <a:lnTo>
                    <a:pt x="14399" y="16627"/>
                  </a:lnTo>
                  <a:lnTo>
                    <a:pt x="15205" y="39563"/>
                  </a:lnTo>
                  <a:lnTo>
                    <a:pt x="33661" y="39473"/>
                  </a:lnTo>
                  <a:lnTo>
                    <a:pt x="34288" y="16358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0" name="자유형: 도형 719">
              <a:extLst>
                <a:ext uri="{FF2B5EF4-FFF2-40B4-BE49-F238E27FC236}">
                  <a16:creationId xmlns:a16="http://schemas.microsoft.com/office/drawing/2014/main" id="{1A6F4A55-73F6-45AC-A1A6-2B48DF4AC4C5}"/>
                </a:ext>
              </a:extLst>
            </p:cNvPr>
            <p:cNvSpPr/>
            <p:nvPr/>
          </p:nvSpPr>
          <p:spPr>
            <a:xfrm>
              <a:off x="6604509" y="1954616"/>
              <a:ext cx="81449" cy="73304"/>
            </a:xfrm>
            <a:custGeom>
              <a:avLst/>
              <a:gdLst>
                <a:gd name="connsiteX0" fmla="*/ 41613 w 81448"/>
                <a:gd name="connsiteY0" fmla="*/ 52 h 73304"/>
                <a:gd name="connsiteX1" fmla="*/ 49990 w 81448"/>
                <a:gd name="connsiteY1" fmla="*/ 1306 h 73304"/>
                <a:gd name="connsiteX2" fmla="*/ 56664 w 81448"/>
                <a:gd name="connsiteY2" fmla="*/ 4890 h 73304"/>
                <a:gd name="connsiteX3" fmla="*/ 61010 w 81448"/>
                <a:gd name="connsiteY3" fmla="*/ 10445 h 73304"/>
                <a:gd name="connsiteX4" fmla="*/ 62578 w 81448"/>
                <a:gd name="connsiteY4" fmla="*/ 17702 h 73304"/>
                <a:gd name="connsiteX5" fmla="*/ 61010 w 81448"/>
                <a:gd name="connsiteY5" fmla="*/ 24825 h 73304"/>
                <a:gd name="connsiteX6" fmla="*/ 56664 w 81448"/>
                <a:gd name="connsiteY6" fmla="*/ 30245 h 73304"/>
                <a:gd name="connsiteX7" fmla="*/ 49990 w 81448"/>
                <a:gd name="connsiteY7" fmla="*/ 33650 h 73304"/>
                <a:gd name="connsiteX8" fmla="*/ 41613 w 81448"/>
                <a:gd name="connsiteY8" fmla="*/ 34815 h 73304"/>
                <a:gd name="connsiteX9" fmla="*/ 33236 w 81448"/>
                <a:gd name="connsiteY9" fmla="*/ 33650 h 73304"/>
                <a:gd name="connsiteX10" fmla="*/ 26650 w 81448"/>
                <a:gd name="connsiteY10" fmla="*/ 30245 h 73304"/>
                <a:gd name="connsiteX11" fmla="*/ 22440 w 81448"/>
                <a:gd name="connsiteY11" fmla="*/ 24825 h 73304"/>
                <a:gd name="connsiteX12" fmla="*/ 20916 w 81448"/>
                <a:gd name="connsiteY12" fmla="*/ 17702 h 73304"/>
                <a:gd name="connsiteX13" fmla="*/ 22440 w 81448"/>
                <a:gd name="connsiteY13" fmla="*/ 10445 h 73304"/>
                <a:gd name="connsiteX14" fmla="*/ 26650 w 81448"/>
                <a:gd name="connsiteY14" fmla="*/ 4890 h 73304"/>
                <a:gd name="connsiteX15" fmla="*/ 33236 w 81448"/>
                <a:gd name="connsiteY15" fmla="*/ 1306 h 73304"/>
                <a:gd name="connsiteX16" fmla="*/ 41613 w 81448"/>
                <a:gd name="connsiteY16" fmla="*/ 52 h 73304"/>
                <a:gd name="connsiteX17" fmla="*/ 41613 w 81448"/>
                <a:gd name="connsiteY17" fmla="*/ 5069 h 73304"/>
                <a:gd name="connsiteX18" fmla="*/ 32205 w 81448"/>
                <a:gd name="connsiteY18" fmla="*/ 8698 h 73304"/>
                <a:gd name="connsiteX19" fmla="*/ 28801 w 81448"/>
                <a:gd name="connsiteY19" fmla="*/ 17792 h 73304"/>
                <a:gd name="connsiteX20" fmla="*/ 32205 w 81448"/>
                <a:gd name="connsiteY20" fmla="*/ 26393 h 73304"/>
                <a:gd name="connsiteX21" fmla="*/ 41613 w 81448"/>
                <a:gd name="connsiteY21" fmla="*/ 29887 h 73304"/>
                <a:gd name="connsiteX22" fmla="*/ 51065 w 81448"/>
                <a:gd name="connsiteY22" fmla="*/ 26393 h 73304"/>
                <a:gd name="connsiteX23" fmla="*/ 54604 w 81448"/>
                <a:gd name="connsiteY23" fmla="*/ 17792 h 73304"/>
                <a:gd name="connsiteX24" fmla="*/ 51065 w 81448"/>
                <a:gd name="connsiteY24" fmla="*/ 8698 h 73304"/>
                <a:gd name="connsiteX25" fmla="*/ 41613 w 81448"/>
                <a:gd name="connsiteY25" fmla="*/ 5069 h 73304"/>
                <a:gd name="connsiteX26" fmla="*/ 65176 w 81448"/>
                <a:gd name="connsiteY26" fmla="*/ 41086 h 73304"/>
                <a:gd name="connsiteX27" fmla="*/ 66609 w 81448"/>
                <a:gd name="connsiteY27" fmla="*/ 40638 h 73304"/>
                <a:gd name="connsiteX28" fmla="*/ 68043 w 81448"/>
                <a:gd name="connsiteY28" fmla="*/ 40369 h 73304"/>
                <a:gd name="connsiteX29" fmla="*/ 72702 w 81448"/>
                <a:gd name="connsiteY29" fmla="*/ 40235 h 73304"/>
                <a:gd name="connsiteX30" fmla="*/ 77361 w 81448"/>
                <a:gd name="connsiteY30" fmla="*/ 40459 h 73304"/>
                <a:gd name="connsiteX31" fmla="*/ 81527 w 81448"/>
                <a:gd name="connsiteY31" fmla="*/ 41534 h 73304"/>
                <a:gd name="connsiteX32" fmla="*/ 83005 w 81448"/>
                <a:gd name="connsiteY32" fmla="*/ 43864 h 73304"/>
                <a:gd name="connsiteX33" fmla="*/ 81348 w 81448"/>
                <a:gd name="connsiteY33" fmla="*/ 46238 h 73304"/>
                <a:gd name="connsiteX34" fmla="*/ 77271 w 81448"/>
                <a:gd name="connsiteY34" fmla="*/ 46820 h 73304"/>
                <a:gd name="connsiteX35" fmla="*/ 70372 w 81448"/>
                <a:gd name="connsiteY35" fmla="*/ 46775 h 73304"/>
                <a:gd name="connsiteX36" fmla="*/ 61682 w 81448"/>
                <a:gd name="connsiteY36" fmla="*/ 46731 h 73304"/>
                <a:gd name="connsiteX37" fmla="*/ 52633 w 81448"/>
                <a:gd name="connsiteY37" fmla="*/ 46686 h 73304"/>
                <a:gd name="connsiteX38" fmla="*/ 44748 w 81448"/>
                <a:gd name="connsiteY38" fmla="*/ 46551 h 73304"/>
                <a:gd name="connsiteX39" fmla="*/ 39059 w 81448"/>
                <a:gd name="connsiteY39" fmla="*/ 46641 h 73304"/>
                <a:gd name="connsiteX40" fmla="*/ 32922 w 81448"/>
                <a:gd name="connsiteY40" fmla="*/ 46820 h 73304"/>
                <a:gd name="connsiteX41" fmla="*/ 27233 w 81448"/>
                <a:gd name="connsiteY41" fmla="*/ 47179 h 73304"/>
                <a:gd name="connsiteX42" fmla="*/ 22798 w 81448"/>
                <a:gd name="connsiteY42" fmla="*/ 47447 h 73304"/>
                <a:gd name="connsiteX43" fmla="*/ 21275 w 81448"/>
                <a:gd name="connsiteY43" fmla="*/ 47671 h 73304"/>
                <a:gd name="connsiteX44" fmla="*/ 19931 w 81448"/>
                <a:gd name="connsiteY44" fmla="*/ 47985 h 73304"/>
                <a:gd name="connsiteX45" fmla="*/ 18811 w 81448"/>
                <a:gd name="connsiteY45" fmla="*/ 48388 h 73304"/>
                <a:gd name="connsiteX46" fmla="*/ 17691 w 81448"/>
                <a:gd name="connsiteY46" fmla="*/ 48702 h 73304"/>
                <a:gd name="connsiteX47" fmla="*/ 14869 w 81448"/>
                <a:gd name="connsiteY47" fmla="*/ 49284 h 73304"/>
                <a:gd name="connsiteX48" fmla="*/ 10703 w 81448"/>
                <a:gd name="connsiteY48" fmla="*/ 48791 h 73304"/>
                <a:gd name="connsiteX49" fmla="*/ 6940 w 81448"/>
                <a:gd name="connsiteY49" fmla="*/ 47716 h 73304"/>
                <a:gd name="connsiteX50" fmla="*/ 2371 w 81448"/>
                <a:gd name="connsiteY50" fmla="*/ 45566 h 73304"/>
                <a:gd name="connsiteX51" fmla="*/ 86 w 81448"/>
                <a:gd name="connsiteY51" fmla="*/ 42788 h 73304"/>
                <a:gd name="connsiteX52" fmla="*/ 3894 w 81448"/>
                <a:gd name="connsiteY52" fmla="*/ 41803 h 73304"/>
                <a:gd name="connsiteX53" fmla="*/ 12629 w 81448"/>
                <a:gd name="connsiteY53" fmla="*/ 42520 h 73304"/>
                <a:gd name="connsiteX54" fmla="*/ 21633 w 81448"/>
                <a:gd name="connsiteY54" fmla="*/ 42699 h 73304"/>
                <a:gd name="connsiteX55" fmla="*/ 29741 w 81448"/>
                <a:gd name="connsiteY55" fmla="*/ 42699 h 73304"/>
                <a:gd name="connsiteX56" fmla="*/ 40090 w 81448"/>
                <a:gd name="connsiteY56" fmla="*/ 42609 h 73304"/>
                <a:gd name="connsiteX57" fmla="*/ 50572 w 81448"/>
                <a:gd name="connsiteY57" fmla="*/ 42520 h 73304"/>
                <a:gd name="connsiteX58" fmla="*/ 59173 w 81448"/>
                <a:gd name="connsiteY58" fmla="*/ 42340 h 73304"/>
                <a:gd name="connsiteX59" fmla="*/ 62757 w 81448"/>
                <a:gd name="connsiteY59" fmla="*/ 41848 h 73304"/>
                <a:gd name="connsiteX60" fmla="*/ 65176 w 81448"/>
                <a:gd name="connsiteY60" fmla="*/ 41086 h 73304"/>
                <a:gd name="connsiteX61" fmla="*/ 29338 w 81448"/>
                <a:gd name="connsiteY61" fmla="*/ 63574 h 73304"/>
                <a:gd name="connsiteX62" fmla="*/ 29338 w 81448"/>
                <a:gd name="connsiteY62" fmla="*/ 71279 h 73304"/>
                <a:gd name="connsiteX63" fmla="*/ 30369 w 81448"/>
                <a:gd name="connsiteY63" fmla="*/ 73474 h 73304"/>
                <a:gd name="connsiteX64" fmla="*/ 32743 w 81448"/>
                <a:gd name="connsiteY64" fmla="*/ 74057 h 73304"/>
                <a:gd name="connsiteX65" fmla="*/ 50662 w 81448"/>
                <a:gd name="connsiteY65" fmla="*/ 73877 h 73304"/>
                <a:gd name="connsiteX66" fmla="*/ 53753 w 81448"/>
                <a:gd name="connsiteY66" fmla="*/ 73653 h 73304"/>
                <a:gd name="connsiteX67" fmla="*/ 57292 w 81448"/>
                <a:gd name="connsiteY67" fmla="*/ 72534 h 73304"/>
                <a:gd name="connsiteX68" fmla="*/ 57740 w 81448"/>
                <a:gd name="connsiteY68" fmla="*/ 72310 h 73304"/>
                <a:gd name="connsiteX69" fmla="*/ 58277 w 81448"/>
                <a:gd name="connsiteY69" fmla="*/ 72086 h 73304"/>
                <a:gd name="connsiteX70" fmla="*/ 58904 w 81448"/>
                <a:gd name="connsiteY70" fmla="*/ 71817 h 73304"/>
                <a:gd name="connsiteX71" fmla="*/ 59621 w 81448"/>
                <a:gd name="connsiteY71" fmla="*/ 71638 h 73304"/>
                <a:gd name="connsiteX72" fmla="*/ 64101 w 81448"/>
                <a:gd name="connsiteY72" fmla="*/ 71593 h 73304"/>
                <a:gd name="connsiteX73" fmla="*/ 68401 w 81448"/>
                <a:gd name="connsiteY73" fmla="*/ 71817 h 73304"/>
                <a:gd name="connsiteX74" fmla="*/ 71134 w 81448"/>
                <a:gd name="connsiteY74" fmla="*/ 73071 h 73304"/>
                <a:gd name="connsiteX75" fmla="*/ 72075 w 81448"/>
                <a:gd name="connsiteY75" fmla="*/ 75132 h 73304"/>
                <a:gd name="connsiteX76" fmla="*/ 71134 w 81448"/>
                <a:gd name="connsiteY76" fmla="*/ 77058 h 73304"/>
                <a:gd name="connsiteX77" fmla="*/ 68312 w 81448"/>
                <a:gd name="connsiteY77" fmla="*/ 77909 h 73304"/>
                <a:gd name="connsiteX78" fmla="*/ 30055 w 81448"/>
                <a:gd name="connsiteY78" fmla="*/ 78268 h 73304"/>
                <a:gd name="connsiteX79" fmla="*/ 23739 w 81448"/>
                <a:gd name="connsiteY79" fmla="*/ 77058 h 73304"/>
                <a:gd name="connsiteX80" fmla="*/ 21006 w 81448"/>
                <a:gd name="connsiteY80" fmla="*/ 71548 h 73304"/>
                <a:gd name="connsiteX81" fmla="*/ 21006 w 81448"/>
                <a:gd name="connsiteY81" fmla="*/ 64291 h 73304"/>
                <a:gd name="connsiteX82" fmla="*/ 20693 w 81448"/>
                <a:gd name="connsiteY82" fmla="*/ 62365 h 73304"/>
                <a:gd name="connsiteX83" fmla="*/ 19573 w 81448"/>
                <a:gd name="connsiteY83" fmla="*/ 60797 h 73304"/>
                <a:gd name="connsiteX84" fmla="*/ 17198 w 81448"/>
                <a:gd name="connsiteY84" fmla="*/ 59856 h 73304"/>
                <a:gd name="connsiteX85" fmla="*/ 13749 w 81448"/>
                <a:gd name="connsiteY85" fmla="*/ 59184 h 73304"/>
                <a:gd name="connsiteX86" fmla="*/ 12853 w 81448"/>
                <a:gd name="connsiteY86" fmla="*/ 58602 h 73304"/>
                <a:gd name="connsiteX87" fmla="*/ 12763 w 81448"/>
                <a:gd name="connsiteY87" fmla="*/ 57392 h 73304"/>
                <a:gd name="connsiteX88" fmla="*/ 13346 w 81448"/>
                <a:gd name="connsiteY88" fmla="*/ 56183 h 73304"/>
                <a:gd name="connsiteX89" fmla="*/ 14735 w 81448"/>
                <a:gd name="connsiteY89" fmla="*/ 55511 h 73304"/>
                <a:gd name="connsiteX90" fmla="*/ 17691 w 81448"/>
                <a:gd name="connsiteY90" fmla="*/ 55511 h 73304"/>
                <a:gd name="connsiteX91" fmla="*/ 21544 w 81448"/>
                <a:gd name="connsiteY91" fmla="*/ 55600 h 73304"/>
                <a:gd name="connsiteX92" fmla="*/ 25441 w 81448"/>
                <a:gd name="connsiteY92" fmla="*/ 55824 h 73304"/>
                <a:gd name="connsiteX93" fmla="*/ 28890 w 81448"/>
                <a:gd name="connsiteY93" fmla="*/ 56227 h 73304"/>
                <a:gd name="connsiteX94" fmla="*/ 29741 w 81448"/>
                <a:gd name="connsiteY94" fmla="*/ 57347 h 73304"/>
                <a:gd name="connsiteX95" fmla="*/ 29786 w 81448"/>
                <a:gd name="connsiteY95" fmla="*/ 59094 h 73304"/>
                <a:gd name="connsiteX96" fmla="*/ 29428 w 81448"/>
                <a:gd name="connsiteY96" fmla="*/ 61066 h 73304"/>
                <a:gd name="connsiteX97" fmla="*/ 29338 w 81448"/>
                <a:gd name="connsiteY97" fmla="*/ 63574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</a:cxnLst>
              <a:rect l="l" t="t" r="r" b="b"/>
              <a:pathLst>
                <a:path w="81448" h="73304">
                  <a:moveTo>
                    <a:pt x="41613" y="52"/>
                  </a:moveTo>
                  <a:cubicBezTo>
                    <a:pt x="44659" y="52"/>
                    <a:pt x="47451" y="470"/>
                    <a:pt x="49990" y="1306"/>
                  </a:cubicBezTo>
                  <a:cubicBezTo>
                    <a:pt x="52528" y="2143"/>
                    <a:pt x="54753" y="3337"/>
                    <a:pt x="56664" y="4890"/>
                  </a:cubicBezTo>
                  <a:cubicBezTo>
                    <a:pt x="58516" y="6443"/>
                    <a:pt x="59964" y="8295"/>
                    <a:pt x="61010" y="10445"/>
                  </a:cubicBezTo>
                  <a:cubicBezTo>
                    <a:pt x="62055" y="12595"/>
                    <a:pt x="62578" y="15014"/>
                    <a:pt x="62578" y="17702"/>
                  </a:cubicBezTo>
                  <a:cubicBezTo>
                    <a:pt x="62578" y="20330"/>
                    <a:pt x="62055" y="22704"/>
                    <a:pt x="61010" y="24825"/>
                  </a:cubicBezTo>
                  <a:cubicBezTo>
                    <a:pt x="59964" y="26945"/>
                    <a:pt x="58516" y="28752"/>
                    <a:pt x="56664" y="30245"/>
                  </a:cubicBezTo>
                  <a:cubicBezTo>
                    <a:pt x="54753" y="31738"/>
                    <a:pt x="52528" y="32873"/>
                    <a:pt x="49990" y="33650"/>
                  </a:cubicBezTo>
                  <a:cubicBezTo>
                    <a:pt x="47451" y="34426"/>
                    <a:pt x="44659" y="34815"/>
                    <a:pt x="41613" y="34815"/>
                  </a:cubicBezTo>
                  <a:cubicBezTo>
                    <a:pt x="38566" y="34815"/>
                    <a:pt x="35774" y="34426"/>
                    <a:pt x="33236" y="33650"/>
                  </a:cubicBezTo>
                  <a:cubicBezTo>
                    <a:pt x="30697" y="32873"/>
                    <a:pt x="28502" y="31738"/>
                    <a:pt x="26650" y="30245"/>
                  </a:cubicBezTo>
                  <a:cubicBezTo>
                    <a:pt x="24859" y="28752"/>
                    <a:pt x="23455" y="26945"/>
                    <a:pt x="22440" y="24825"/>
                  </a:cubicBezTo>
                  <a:cubicBezTo>
                    <a:pt x="21424" y="22704"/>
                    <a:pt x="20916" y="20330"/>
                    <a:pt x="20916" y="17702"/>
                  </a:cubicBezTo>
                  <a:cubicBezTo>
                    <a:pt x="20916" y="15014"/>
                    <a:pt x="21424" y="12595"/>
                    <a:pt x="22440" y="10445"/>
                  </a:cubicBezTo>
                  <a:cubicBezTo>
                    <a:pt x="23455" y="8295"/>
                    <a:pt x="24859" y="6443"/>
                    <a:pt x="26650" y="4890"/>
                  </a:cubicBezTo>
                  <a:cubicBezTo>
                    <a:pt x="28502" y="3337"/>
                    <a:pt x="30697" y="2143"/>
                    <a:pt x="33236" y="1306"/>
                  </a:cubicBezTo>
                  <a:cubicBezTo>
                    <a:pt x="35774" y="470"/>
                    <a:pt x="38566" y="52"/>
                    <a:pt x="41613" y="52"/>
                  </a:cubicBezTo>
                  <a:moveTo>
                    <a:pt x="41613" y="5069"/>
                  </a:moveTo>
                  <a:cubicBezTo>
                    <a:pt x="37611" y="5069"/>
                    <a:pt x="34475" y="6279"/>
                    <a:pt x="32205" y="8698"/>
                  </a:cubicBezTo>
                  <a:cubicBezTo>
                    <a:pt x="29936" y="11117"/>
                    <a:pt x="28801" y="14148"/>
                    <a:pt x="28801" y="17792"/>
                  </a:cubicBezTo>
                  <a:cubicBezTo>
                    <a:pt x="28801" y="21196"/>
                    <a:pt x="29936" y="24063"/>
                    <a:pt x="32205" y="26393"/>
                  </a:cubicBezTo>
                  <a:cubicBezTo>
                    <a:pt x="34475" y="28722"/>
                    <a:pt x="37611" y="29887"/>
                    <a:pt x="41613" y="29887"/>
                  </a:cubicBezTo>
                  <a:cubicBezTo>
                    <a:pt x="45555" y="29887"/>
                    <a:pt x="48705" y="28722"/>
                    <a:pt x="51065" y="26393"/>
                  </a:cubicBezTo>
                  <a:cubicBezTo>
                    <a:pt x="53424" y="24063"/>
                    <a:pt x="54604" y="21196"/>
                    <a:pt x="54604" y="17792"/>
                  </a:cubicBezTo>
                  <a:cubicBezTo>
                    <a:pt x="54604" y="14148"/>
                    <a:pt x="53424" y="11117"/>
                    <a:pt x="51065" y="8698"/>
                  </a:cubicBezTo>
                  <a:cubicBezTo>
                    <a:pt x="48705" y="6279"/>
                    <a:pt x="45555" y="5069"/>
                    <a:pt x="41613" y="5069"/>
                  </a:cubicBezTo>
                  <a:moveTo>
                    <a:pt x="65176" y="41086"/>
                  </a:moveTo>
                  <a:cubicBezTo>
                    <a:pt x="65594" y="40907"/>
                    <a:pt x="66072" y="40758"/>
                    <a:pt x="66609" y="40638"/>
                  </a:cubicBezTo>
                  <a:cubicBezTo>
                    <a:pt x="67147" y="40519"/>
                    <a:pt x="67625" y="40429"/>
                    <a:pt x="68043" y="40369"/>
                  </a:cubicBezTo>
                  <a:cubicBezTo>
                    <a:pt x="69596" y="40250"/>
                    <a:pt x="71149" y="40205"/>
                    <a:pt x="72702" y="40235"/>
                  </a:cubicBezTo>
                  <a:cubicBezTo>
                    <a:pt x="74255" y="40265"/>
                    <a:pt x="75808" y="40339"/>
                    <a:pt x="77361" y="40459"/>
                  </a:cubicBezTo>
                  <a:cubicBezTo>
                    <a:pt x="79152" y="40638"/>
                    <a:pt x="80541" y="40997"/>
                    <a:pt x="81527" y="41534"/>
                  </a:cubicBezTo>
                  <a:cubicBezTo>
                    <a:pt x="82512" y="42072"/>
                    <a:pt x="83005" y="42848"/>
                    <a:pt x="83005" y="43864"/>
                  </a:cubicBezTo>
                  <a:cubicBezTo>
                    <a:pt x="82946" y="45058"/>
                    <a:pt x="82393" y="45850"/>
                    <a:pt x="81348" y="46238"/>
                  </a:cubicBezTo>
                  <a:cubicBezTo>
                    <a:pt x="80302" y="46626"/>
                    <a:pt x="78943" y="46820"/>
                    <a:pt x="77271" y="46820"/>
                  </a:cubicBezTo>
                  <a:cubicBezTo>
                    <a:pt x="75419" y="46820"/>
                    <a:pt x="73120" y="46805"/>
                    <a:pt x="70372" y="46775"/>
                  </a:cubicBezTo>
                  <a:cubicBezTo>
                    <a:pt x="67625" y="46745"/>
                    <a:pt x="64728" y="46731"/>
                    <a:pt x="61682" y="46731"/>
                  </a:cubicBezTo>
                  <a:cubicBezTo>
                    <a:pt x="58635" y="46731"/>
                    <a:pt x="55619" y="46716"/>
                    <a:pt x="52633" y="46686"/>
                  </a:cubicBezTo>
                  <a:cubicBezTo>
                    <a:pt x="49646" y="46656"/>
                    <a:pt x="47018" y="46611"/>
                    <a:pt x="44748" y="46551"/>
                  </a:cubicBezTo>
                  <a:cubicBezTo>
                    <a:pt x="43016" y="46551"/>
                    <a:pt x="41120" y="46581"/>
                    <a:pt x="39059" y="46641"/>
                  </a:cubicBezTo>
                  <a:cubicBezTo>
                    <a:pt x="36999" y="46701"/>
                    <a:pt x="34953" y="46760"/>
                    <a:pt x="32922" y="46820"/>
                  </a:cubicBezTo>
                  <a:cubicBezTo>
                    <a:pt x="30951" y="46940"/>
                    <a:pt x="29055" y="47059"/>
                    <a:pt x="27233" y="47179"/>
                  </a:cubicBezTo>
                  <a:cubicBezTo>
                    <a:pt x="25411" y="47298"/>
                    <a:pt x="23933" y="47388"/>
                    <a:pt x="22798" y="47447"/>
                  </a:cubicBezTo>
                  <a:cubicBezTo>
                    <a:pt x="22260" y="47507"/>
                    <a:pt x="21753" y="47582"/>
                    <a:pt x="21275" y="47671"/>
                  </a:cubicBezTo>
                  <a:cubicBezTo>
                    <a:pt x="20797" y="47761"/>
                    <a:pt x="20349" y="47865"/>
                    <a:pt x="19931" y="47985"/>
                  </a:cubicBezTo>
                  <a:cubicBezTo>
                    <a:pt x="19573" y="48104"/>
                    <a:pt x="19199" y="48239"/>
                    <a:pt x="18811" y="48388"/>
                  </a:cubicBezTo>
                  <a:cubicBezTo>
                    <a:pt x="18423" y="48537"/>
                    <a:pt x="18049" y="48642"/>
                    <a:pt x="17691" y="48702"/>
                  </a:cubicBezTo>
                  <a:cubicBezTo>
                    <a:pt x="16855" y="49000"/>
                    <a:pt x="15914" y="49194"/>
                    <a:pt x="14869" y="49284"/>
                  </a:cubicBezTo>
                  <a:cubicBezTo>
                    <a:pt x="13824" y="49374"/>
                    <a:pt x="12435" y="49209"/>
                    <a:pt x="10703" y="48791"/>
                  </a:cubicBezTo>
                  <a:cubicBezTo>
                    <a:pt x="9628" y="48612"/>
                    <a:pt x="8373" y="48254"/>
                    <a:pt x="6940" y="47716"/>
                  </a:cubicBezTo>
                  <a:cubicBezTo>
                    <a:pt x="5506" y="47179"/>
                    <a:pt x="3983" y="46462"/>
                    <a:pt x="2371" y="45566"/>
                  </a:cubicBezTo>
                  <a:cubicBezTo>
                    <a:pt x="638" y="44670"/>
                    <a:pt x="-123" y="43744"/>
                    <a:pt x="86" y="42788"/>
                  </a:cubicBezTo>
                  <a:cubicBezTo>
                    <a:pt x="295" y="41833"/>
                    <a:pt x="1564" y="41504"/>
                    <a:pt x="3894" y="41803"/>
                  </a:cubicBezTo>
                  <a:cubicBezTo>
                    <a:pt x="6581" y="42161"/>
                    <a:pt x="9493" y="42400"/>
                    <a:pt x="12629" y="42520"/>
                  </a:cubicBezTo>
                  <a:cubicBezTo>
                    <a:pt x="15765" y="42639"/>
                    <a:pt x="18766" y="42699"/>
                    <a:pt x="21633" y="42699"/>
                  </a:cubicBezTo>
                  <a:cubicBezTo>
                    <a:pt x="23724" y="42699"/>
                    <a:pt x="26427" y="42699"/>
                    <a:pt x="29741" y="42699"/>
                  </a:cubicBezTo>
                  <a:cubicBezTo>
                    <a:pt x="33056" y="42699"/>
                    <a:pt x="36506" y="42669"/>
                    <a:pt x="40090" y="42609"/>
                  </a:cubicBezTo>
                  <a:cubicBezTo>
                    <a:pt x="43673" y="42609"/>
                    <a:pt x="47167" y="42579"/>
                    <a:pt x="50572" y="42520"/>
                  </a:cubicBezTo>
                  <a:cubicBezTo>
                    <a:pt x="53977" y="42460"/>
                    <a:pt x="56844" y="42400"/>
                    <a:pt x="59173" y="42340"/>
                  </a:cubicBezTo>
                  <a:cubicBezTo>
                    <a:pt x="60427" y="42340"/>
                    <a:pt x="61622" y="42176"/>
                    <a:pt x="62757" y="41848"/>
                  </a:cubicBezTo>
                  <a:cubicBezTo>
                    <a:pt x="63892" y="41519"/>
                    <a:pt x="64698" y="41265"/>
                    <a:pt x="65176" y="41086"/>
                  </a:cubicBezTo>
                  <a:moveTo>
                    <a:pt x="29338" y="63574"/>
                  </a:moveTo>
                  <a:lnTo>
                    <a:pt x="29338" y="71279"/>
                  </a:lnTo>
                  <a:cubicBezTo>
                    <a:pt x="29338" y="72354"/>
                    <a:pt x="29682" y="73086"/>
                    <a:pt x="30369" y="73474"/>
                  </a:cubicBezTo>
                  <a:cubicBezTo>
                    <a:pt x="31055" y="73863"/>
                    <a:pt x="31847" y="74057"/>
                    <a:pt x="32743" y="74057"/>
                  </a:cubicBezTo>
                  <a:lnTo>
                    <a:pt x="50662" y="73877"/>
                  </a:lnTo>
                  <a:cubicBezTo>
                    <a:pt x="51558" y="73877"/>
                    <a:pt x="52588" y="73803"/>
                    <a:pt x="53753" y="73653"/>
                  </a:cubicBezTo>
                  <a:cubicBezTo>
                    <a:pt x="54917" y="73504"/>
                    <a:pt x="56097" y="73131"/>
                    <a:pt x="57292" y="72534"/>
                  </a:cubicBezTo>
                  <a:cubicBezTo>
                    <a:pt x="57411" y="72474"/>
                    <a:pt x="57560" y="72399"/>
                    <a:pt x="57740" y="72310"/>
                  </a:cubicBezTo>
                  <a:cubicBezTo>
                    <a:pt x="57919" y="72220"/>
                    <a:pt x="58098" y="72145"/>
                    <a:pt x="58277" y="72086"/>
                  </a:cubicBezTo>
                  <a:cubicBezTo>
                    <a:pt x="58456" y="71966"/>
                    <a:pt x="58665" y="71877"/>
                    <a:pt x="58904" y="71817"/>
                  </a:cubicBezTo>
                  <a:cubicBezTo>
                    <a:pt x="59143" y="71757"/>
                    <a:pt x="59382" y="71697"/>
                    <a:pt x="59621" y="71638"/>
                  </a:cubicBezTo>
                  <a:cubicBezTo>
                    <a:pt x="60816" y="71578"/>
                    <a:pt x="62309" y="71563"/>
                    <a:pt x="64101" y="71593"/>
                  </a:cubicBezTo>
                  <a:cubicBezTo>
                    <a:pt x="65893" y="71623"/>
                    <a:pt x="67326" y="71697"/>
                    <a:pt x="68401" y="71817"/>
                  </a:cubicBezTo>
                  <a:cubicBezTo>
                    <a:pt x="69596" y="71996"/>
                    <a:pt x="70507" y="72414"/>
                    <a:pt x="71134" y="73071"/>
                  </a:cubicBezTo>
                  <a:cubicBezTo>
                    <a:pt x="71761" y="73728"/>
                    <a:pt x="72075" y="74415"/>
                    <a:pt x="72075" y="75132"/>
                  </a:cubicBezTo>
                  <a:cubicBezTo>
                    <a:pt x="72075" y="75849"/>
                    <a:pt x="71761" y="76491"/>
                    <a:pt x="71134" y="77058"/>
                  </a:cubicBezTo>
                  <a:cubicBezTo>
                    <a:pt x="70507" y="77626"/>
                    <a:pt x="69566" y="77909"/>
                    <a:pt x="68312" y="77909"/>
                  </a:cubicBezTo>
                  <a:lnTo>
                    <a:pt x="30055" y="78268"/>
                  </a:lnTo>
                  <a:cubicBezTo>
                    <a:pt x="27666" y="78268"/>
                    <a:pt x="25560" y="77864"/>
                    <a:pt x="23739" y="77058"/>
                  </a:cubicBezTo>
                  <a:cubicBezTo>
                    <a:pt x="21917" y="76252"/>
                    <a:pt x="21006" y="74415"/>
                    <a:pt x="21006" y="71548"/>
                  </a:cubicBezTo>
                  <a:lnTo>
                    <a:pt x="21006" y="64291"/>
                  </a:lnTo>
                  <a:cubicBezTo>
                    <a:pt x="21006" y="63694"/>
                    <a:pt x="20902" y="63052"/>
                    <a:pt x="20693" y="62365"/>
                  </a:cubicBezTo>
                  <a:cubicBezTo>
                    <a:pt x="20483" y="61678"/>
                    <a:pt x="20110" y="61155"/>
                    <a:pt x="19573" y="60797"/>
                  </a:cubicBezTo>
                  <a:cubicBezTo>
                    <a:pt x="18975" y="60438"/>
                    <a:pt x="18184" y="60125"/>
                    <a:pt x="17198" y="59856"/>
                  </a:cubicBezTo>
                  <a:cubicBezTo>
                    <a:pt x="16213" y="59587"/>
                    <a:pt x="15063" y="59363"/>
                    <a:pt x="13749" y="59184"/>
                  </a:cubicBezTo>
                  <a:cubicBezTo>
                    <a:pt x="13331" y="59184"/>
                    <a:pt x="13032" y="58990"/>
                    <a:pt x="12853" y="58602"/>
                  </a:cubicBezTo>
                  <a:cubicBezTo>
                    <a:pt x="12674" y="58213"/>
                    <a:pt x="12644" y="57810"/>
                    <a:pt x="12763" y="57392"/>
                  </a:cubicBezTo>
                  <a:cubicBezTo>
                    <a:pt x="12823" y="56974"/>
                    <a:pt x="13017" y="56571"/>
                    <a:pt x="13346" y="56183"/>
                  </a:cubicBezTo>
                  <a:cubicBezTo>
                    <a:pt x="13674" y="55794"/>
                    <a:pt x="14137" y="55570"/>
                    <a:pt x="14735" y="55511"/>
                  </a:cubicBezTo>
                  <a:cubicBezTo>
                    <a:pt x="15511" y="55511"/>
                    <a:pt x="16496" y="55511"/>
                    <a:pt x="17691" y="55511"/>
                  </a:cubicBezTo>
                  <a:cubicBezTo>
                    <a:pt x="18886" y="55511"/>
                    <a:pt x="20170" y="55541"/>
                    <a:pt x="21544" y="55600"/>
                  </a:cubicBezTo>
                  <a:cubicBezTo>
                    <a:pt x="22858" y="55660"/>
                    <a:pt x="24157" y="55735"/>
                    <a:pt x="25441" y="55824"/>
                  </a:cubicBezTo>
                  <a:cubicBezTo>
                    <a:pt x="26725" y="55914"/>
                    <a:pt x="27875" y="56048"/>
                    <a:pt x="28890" y="56227"/>
                  </a:cubicBezTo>
                  <a:cubicBezTo>
                    <a:pt x="29249" y="56407"/>
                    <a:pt x="29532" y="56780"/>
                    <a:pt x="29741" y="57347"/>
                  </a:cubicBezTo>
                  <a:cubicBezTo>
                    <a:pt x="29951" y="57915"/>
                    <a:pt x="29965" y="58497"/>
                    <a:pt x="29786" y="59094"/>
                  </a:cubicBezTo>
                  <a:cubicBezTo>
                    <a:pt x="29607" y="59453"/>
                    <a:pt x="29488" y="60110"/>
                    <a:pt x="29428" y="61066"/>
                  </a:cubicBezTo>
                  <a:cubicBezTo>
                    <a:pt x="29368" y="62021"/>
                    <a:pt x="29338" y="62857"/>
                    <a:pt x="29338" y="635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1" name="자유형: 도형 720">
              <a:extLst>
                <a:ext uri="{FF2B5EF4-FFF2-40B4-BE49-F238E27FC236}">
                  <a16:creationId xmlns:a16="http://schemas.microsoft.com/office/drawing/2014/main" id="{A6D362CB-9AB4-40DC-B825-8F153C44F86B}"/>
                </a:ext>
              </a:extLst>
            </p:cNvPr>
            <p:cNvSpPr/>
            <p:nvPr/>
          </p:nvSpPr>
          <p:spPr>
            <a:xfrm>
              <a:off x="6332956" y="1951212"/>
              <a:ext cx="65159" cy="81449"/>
            </a:xfrm>
            <a:custGeom>
              <a:avLst/>
              <a:gdLst>
                <a:gd name="connsiteX0" fmla="*/ 65456 w 65159"/>
                <a:gd name="connsiteY0" fmla="*/ 10535 h 81448"/>
                <a:gd name="connsiteX1" fmla="*/ 65456 w 65159"/>
                <a:gd name="connsiteY1" fmla="*/ 33291 h 81448"/>
                <a:gd name="connsiteX2" fmla="*/ 63977 w 65159"/>
                <a:gd name="connsiteY2" fmla="*/ 44312 h 81448"/>
                <a:gd name="connsiteX3" fmla="*/ 60797 w 65159"/>
                <a:gd name="connsiteY3" fmla="*/ 48343 h 81448"/>
                <a:gd name="connsiteX4" fmla="*/ 58512 w 65159"/>
                <a:gd name="connsiteY4" fmla="*/ 45342 h 81448"/>
                <a:gd name="connsiteX5" fmla="*/ 57840 w 65159"/>
                <a:gd name="connsiteY5" fmla="*/ 37323 h 81448"/>
                <a:gd name="connsiteX6" fmla="*/ 57840 w 65159"/>
                <a:gd name="connsiteY6" fmla="*/ 12147 h 81448"/>
                <a:gd name="connsiteX7" fmla="*/ 57437 w 65159"/>
                <a:gd name="connsiteY7" fmla="*/ 8564 h 81448"/>
                <a:gd name="connsiteX8" fmla="*/ 55959 w 65159"/>
                <a:gd name="connsiteY8" fmla="*/ 6324 h 81448"/>
                <a:gd name="connsiteX9" fmla="*/ 52420 w 65159"/>
                <a:gd name="connsiteY9" fmla="*/ 4621 h 81448"/>
                <a:gd name="connsiteX10" fmla="*/ 48522 w 65159"/>
                <a:gd name="connsiteY10" fmla="*/ 3636 h 81448"/>
                <a:gd name="connsiteX11" fmla="*/ 47537 w 65159"/>
                <a:gd name="connsiteY11" fmla="*/ 2919 h 81448"/>
                <a:gd name="connsiteX12" fmla="*/ 47447 w 65159"/>
                <a:gd name="connsiteY12" fmla="*/ 1665 h 81448"/>
                <a:gd name="connsiteX13" fmla="*/ 48074 w 65159"/>
                <a:gd name="connsiteY13" fmla="*/ 545 h 81448"/>
                <a:gd name="connsiteX14" fmla="*/ 49598 w 65159"/>
                <a:gd name="connsiteY14" fmla="*/ 52 h 81448"/>
                <a:gd name="connsiteX15" fmla="*/ 57571 w 65159"/>
                <a:gd name="connsiteY15" fmla="*/ 724 h 81448"/>
                <a:gd name="connsiteX16" fmla="*/ 65366 w 65159"/>
                <a:gd name="connsiteY16" fmla="*/ 2292 h 81448"/>
                <a:gd name="connsiteX17" fmla="*/ 66262 w 65159"/>
                <a:gd name="connsiteY17" fmla="*/ 3322 h 81448"/>
                <a:gd name="connsiteX18" fmla="*/ 66352 w 65159"/>
                <a:gd name="connsiteY18" fmla="*/ 5069 h 81448"/>
                <a:gd name="connsiteX19" fmla="*/ 65680 w 65159"/>
                <a:gd name="connsiteY19" fmla="*/ 7802 h 81448"/>
                <a:gd name="connsiteX20" fmla="*/ 65456 w 65159"/>
                <a:gd name="connsiteY20" fmla="*/ 10535 h 81448"/>
                <a:gd name="connsiteX21" fmla="*/ 42251 w 65159"/>
                <a:gd name="connsiteY21" fmla="*/ 10445 h 81448"/>
                <a:gd name="connsiteX22" fmla="*/ 43908 w 65159"/>
                <a:gd name="connsiteY22" fmla="*/ 11834 h 81448"/>
                <a:gd name="connsiteX23" fmla="*/ 43595 w 65159"/>
                <a:gd name="connsiteY23" fmla="*/ 14118 h 81448"/>
                <a:gd name="connsiteX24" fmla="*/ 42968 w 65159"/>
                <a:gd name="connsiteY24" fmla="*/ 15238 h 81448"/>
                <a:gd name="connsiteX25" fmla="*/ 42251 w 65159"/>
                <a:gd name="connsiteY25" fmla="*/ 16448 h 81448"/>
                <a:gd name="connsiteX26" fmla="*/ 41534 w 65159"/>
                <a:gd name="connsiteY26" fmla="*/ 17568 h 81448"/>
                <a:gd name="connsiteX27" fmla="*/ 40907 w 65159"/>
                <a:gd name="connsiteY27" fmla="*/ 18688 h 81448"/>
                <a:gd name="connsiteX28" fmla="*/ 33695 w 65159"/>
                <a:gd name="connsiteY28" fmla="*/ 29439 h 81448"/>
                <a:gd name="connsiteX29" fmla="*/ 24601 w 65159"/>
                <a:gd name="connsiteY29" fmla="*/ 39025 h 81448"/>
                <a:gd name="connsiteX30" fmla="*/ 14970 w 65159"/>
                <a:gd name="connsiteY30" fmla="*/ 46820 h 81448"/>
                <a:gd name="connsiteX31" fmla="*/ 5876 w 65159"/>
                <a:gd name="connsiteY31" fmla="*/ 52196 h 81448"/>
                <a:gd name="connsiteX32" fmla="*/ 2606 w 65159"/>
                <a:gd name="connsiteY32" fmla="*/ 53316 h 81448"/>
                <a:gd name="connsiteX33" fmla="*/ 679 w 65159"/>
                <a:gd name="connsiteY33" fmla="*/ 53181 h 81448"/>
                <a:gd name="connsiteX34" fmla="*/ 52 w 65159"/>
                <a:gd name="connsiteY34" fmla="*/ 52241 h 81448"/>
                <a:gd name="connsiteX35" fmla="*/ 769 w 65159"/>
                <a:gd name="connsiteY35" fmla="*/ 51121 h 81448"/>
                <a:gd name="connsiteX36" fmla="*/ 9863 w 65159"/>
                <a:gd name="connsiteY36" fmla="*/ 44804 h 81448"/>
                <a:gd name="connsiteX37" fmla="*/ 19046 w 65159"/>
                <a:gd name="connsiteY37" fmla="*/ 36517 h 81448"/>
                <a:gd name="connsiteX38" fmla="*/ 27289 w 65159"/>
                <a:gd name="connsiteY38" fmla="*/ 26572 h 81448"/>
                <a:gd name="connsiteX39" fmla="*/ 33919 w 65159"/>
                <a:gd name="connsiteY39" fmla="*/ 15194 h 81448"/>
                <a:gd name="connsiteX40" fmla="*/ 26662 w 65159"/>
                <a:gd name="connsiteY40" fmla="*/ 15731 h 81448"/>
                <a:gd name="connsiteX41" fmla="*/ 21375 w 65159"/>
                <a:gd name="connsiteY41" fmla="*/ 16179 h 81448"/>
                <a:gd name="connsiteX42" fmla="*/ 18284 w 65159"/>
                <a:gd name="connsiteY42" fmla="*/ 16761 h 81448"/>
                <a:gd name="connsiteX43" fmla="*/ 15462 w 65159"/>
                <a:gd name="connsiteY43" fmla="*/ 17613 h 81448"/>
                <a:gd name="connsiteX44" fmla="*/ 13715 w 65159"/>
                <a:gd name="connsiteY44" fmla="*/ 18105 h 81448"/>
                <a:gd name="connsiteX45" fmla="*/ 11251 w 65159"/>
                <a:gd name="connsiteY45" fmla="*/ 17702 h 81448"/>
                <a:gd name="connsiteX46" fmla="*/ 8653 w 65159"/>
                <a:gd name="connsiteY46" fmla="*/ 16672 h 81448"/>
                <a:gd name="connsiteX47" fmla="*/ 5428 w 65159"/>
                <a:gd name="connsiteY47" fmla="*/ 14835 h 81448"/>
                <a:gd name="connsiteX48" fmla="*/ 3457 w 65159"/>
                <a:gd name="connsiteY48" fmla="*/ 12237 h 81448"/>
                <a:gd name="connsiteX49" fmla="*/ 6593 w 65159"/>
                <a:gd name="connsiteY49" fmla="*/ 11431 h 81448"/>
                <a:gd name="connsiteX50" fmla="*/ 8519 w 65159"/>
                <a:gd name="connsiteY50" fmla="*/ 11610 h 81448"/>
                <a:gd name="connsiteX51" fmla="*/ 10983 w 65159"/>
                <a:gd name="connsiteY51" fmla="*/ 11789 h 81448"/>
                <a:gd name="connsiteX52" fmla="*/ 13760 w 65159"/>
                <a:gd name="connsiteY52" fmla="*/ 11923 h 81448"/>
                <a:gd name="connsiteX53" fmla="*/ 16717 w 65159"/>
                <a:gd name="connsiteY53" fmla="*/ 11968 h 81448"/>
                <a:gd name="connsiteX54" fmla="*/ 23884 w 65159"/>
                <a:gd name="connsiteY54" fmla="*/ 11879 h 81448"/>
                <a:gd name="connsiteX55" fmla="*/ 31052 w 65159"/>
                <a:gd name="connsiteY55" fmla="*/ 11341 h 81448"/>
                <a:gd name="connsiteX56" fmla="*/ 32216 w 65159"/>
                <a:gd name="connsiteY56" fmla="*/ 11117 h 81448"/>
                <a:gd name="connsiteX57" fmla="*/ 33202 w 65159"/>
                <a:gd name="connsiteY57" fmla="*/ 10714 h 81448"/>
                <a:gd name="connsiteX58" fmla="*/ 33515 w 65159"/>
                <a:gd name="connsiteY58" fmla="*/ 10624 h 81448"/>
                <a:gd name="connsiteX59" fmla="*/ 34008 w 65159"/>
                <a:gd name="connsiteY59" fmla="*/ 10445 h 81448"/>
                <a:gd name="connsiteX60" fmla="*/ 34456 w 65159"/>
                <a:gd name="connsiteY60" fmla="*/ 10311 h 81448"/>
                <a:gd name="connsiteX61" fmla="*/ 35083 w 65159"/>
                <a:gd name="connsiteY61" fmla="*/ 10266 h 81448"/>
                <a:gd name="connsiteX62" fmla="*/ 38757 w 65159"/>
                <a:gd name="connsiteY62" fmla="*/ 10266 h 81448"/>
                <a:gd name="connsiteX63" fmla="*/ 42251 w 65159"/>
                <a:gd name="connsiteY63" fmla="*/ 10445 h 81448"/>
                <a:gd name="connsiteX64" fmla="*/ 65008 w 65159"/>
                <a:gd name="connsiteY64" fmla="*/ 56675 h 81448"/>
                <a:gd name="connsiteX65" fmla="*/ 56407 w 65159"/>
                <a:gd name="connsiteY65" fmla="*/ 56631 h 81448"/>
                <a:gd name="connsiteX66" fmla="*/ 47626 w 65159"/>
                <a:gd name="connsiteY66" fmla="*/ 56586 h 81448"/>
                <a:gd name="connsiteX67" fmla="*/ 39294 w 65159"/>
                <a:gd name="connsiteY67" fmla="*/ 56720 h 81448"/>
                <a:gd name="connsiteX68" fmla="*/ 32306 w 65159"/>
                <a:gd name="connsiteY68" fmla="*/ 57034 h 81448"/>
                <a:gd name="connsiteX69" fmla="*/ 30245 w 65159"/>
                <a:gd name="connsiteY69" fmla="*/ 57482 h 81448"/>
                <a:gd name="connsiteX70" fmla="*/ 28453 w 65159"/>
                <a:gd name="connsiteY70" fmla="*/ 58288 h 81448"/>
                <a:gd name="connsiteX71" fmla="*/ 25945 w 65159"/>
                <a:gd name="connsiteY71" fmla="*/ 58915 h 81448"/>
                <a:gd name="connsiteX72" fmla="*/ 22540 w 65159"/>
                <a:gd name="connsiteY72" fmla="*/ 58467 h 81448"/>
                <a:gd name="connsiteX73" fmla="*/ 21286 w 65159"/>
                <a:gd name="connsiteY73" fmla="*/ 58109 h 81448"/>
                <a:gd name="connsiteX74" fmla="*/ 19852 w 65159"/>
                <a:gd name="connsiteY74" fmla="*/ 57482 h 81448"/>
                <a:gd name="connsiteX75" fmla="*/ 18329 w 65159"/>
                <a:gd name="connsiteY75" fmla="*/ 56720 h 81448"/>
                <a:gd name="connsiteX76" fmla="*/ 16717 w 65159"/>
                <a:gd name="connsiteY76" fmla="*/ 55959 h 81448"/>
                <a:gd name="connsiteX77" fmla="*/ 13850 w 65159"/>
                <a:gd name="connsiteY77" fmla="*/ 52957 h 81448"/>
                <a:gd name="connsiteX78" fmla="*/ 18150 w 65159"/>
                <a:gd name="connsiteY78" fmla="*/ 51927 h 81448"/>
                <a:gd name="connsiteX79" fmla="*/ 23347 w 65159"/>
                <a:gd name="connsiteY79" fmla="*/ 52375 h 81448"/>
                <a:gd name="connsiteX80" fmla="*/ 30245 w 65159"/>
                <a:gd name="connsiteY80" fmla="*/ 52554 h 81448"/>
                <a:gd name="connsiteX81" fmla="*/ 33784 w 65159"/>
                <a:gd name="connsiteY81" fmla="*/ 52733 h 81448"/>
                <a:gd name="connsiteX82" fmla="*/ 38757 w 65159"/>
                <a:gd name="connsiteY82" fmla="*/ 52823 h 81448"/>
                <a:gd name="connsiteX83" fmla="*/ 44177 w 65159"/>
                <a:gd name="connsiteY83" fmla="*/ 52733 h 81448"/>
                <a:gd name="connsiteX84" fmla="*/ 49060 w 65159"/>
                <a:gd name="connsiteY84" fmla="*/ 52285 h 81448"/>
                <a:gd name="connsiteX85" fmla="*/ 51255 w 65159"/>
                <a:gd name="connsiteY85" fmla="*/ 51972 h 81448"/>
                <a:gd name="connsiteX86" fmla="*/ 53002 w 65159"/>
                <a:gd name="connsiteY86" fmla="*/ 51479 h 81448"/>
                <a:gd name="connsiteX87" fmla="*/ 54122 w 65159"/>
                <a:gd name="connsiteY87" fmla="*/ 50941 h 81448"/>
                <a:gd name="connsiteX88" fmla="*/ 55511 w 65159"/>
                <a:gd name="connsiteY88" fmla="*/ 50583 h 81448"/>
                <a:gd name="connsiteX89" fmla="*/ 61200 w 65159"/>
                <a:gd name="connsiteY89" fmla="*/ 50493 h 81448"/>
                <a:gd name="connsiteX90" fmla="*/ 65724 w 65159"/>
                <a:gd name="connsiteY90" fmla="*/ 51210 h 81448"/>
                <a:gd name="connsiteX91" fmla="*/ 67740 w 65159"/>
                <a:gd name="connsiteY91" fmla="*/ 52868 h 81448"/>
                <a:gd name="connsiteX92" fmla="*/ 68143 w 65159"/>
                <a:gd name="connsiteY92" fmla="*/ 54615 h 81448"/>
                <a:gd name="connsiteX93" fmla="*/ 67158 w 65159"/>
                <a:gd name="connsiteY93" fmla="*/ 56138 h 81448"/>
                <a:gd name="connsiteX94" fmla="*/ 65008 w 65159"/>
                <a:gd name="connsiteY94" fmla="*/ 56675 h 81448"/>
                <a:gd name="connsiteX95" fmla="*/ 29797 w 65159"/>
                <a:gd name="connsiteY95" fmla="*/ 76834 h 81448"/>
                <a:gd name="connsiteX96" fmla="*/ 28812 w 65159"/>
                <a:gd name="connsiteY96" fmla="*/ 68771 h 81448"/>
                <a:gd name="connsiteX97" fmla="*/ 28364 w 65159"/>
                <a:gd name="connsiteY97" fmla="*/ 67024 h 81448"/>
                <a:gd name="connsiteX98" fmla="*/ 27468 w 65159"/>
                <a:gd name="connsiteY98" fmla="*/ 65724 h 81448"/>
                <a:gd name="connsiteX99" fmla="*/ 25676 w 65159"/>
                <a:gd name="connsiteY99" fmla="*/ 64828 h 81448"/>
                <a:gd name="connsiteX100" fmla="*/ 22988 w 65159"/>
                <a:gd name="connsiteY100" fmla="*/ 64291 h 81448"/>
                <a:gd name="connsiteX101" fmla="*/ 21734 w 65159"/>
                <a:gd name="connsiteY101" fmla="*/ 62454 h 81448"/>
                <a:gd name="connsiteX102" fmla="*/ 23795 w 65159"/>
                <a:gd name="connsiteY102" fmla="*/ 60886 h 81448"/>
                <a:gd name="connsiteX103" fmla="*/ 29618 w 65159"/>
                <a:gd name="connsiteY103" fmla="*/ 60931 h 81448"/>
                <a:gd name="connsiteX104" fmla="*/ 34635 w 65159"/>
                <a:gd name="connsiteY104" fmla="*/ 61514 h 81448"/>
                <a:gd name="connsiteX105" fmla="*/ 36427 w 65159"/>
                <a:gd name="connsiteY105" fmla="*/ 62723 h 81448"/>
                <a:gd name="connsiteX106" fmla="*/ 36696 w 65159"/>
                <a:gd name="connsiteY106" fmla="*/ 64112 h 81448"/>
                <a:gd name="connsiteX107" fmla="*/ 36248 w 65159"/>
                <a:gd name="connsiteY107" fmla="*/ 66441 h 81448"/>
                <a:gd name="connsiteX108" fmla="*/ 36158 w 65159"/>
                <a:gd name="connsiteY108" fmla="*/ 69398 h 81448"/>
                <a:gd name="connsiteX109" fmla="*/ 36517 w 65159"/>
                <a:gd name="connsiteY109" fmla="*/ 77013 h 81448"/>
                <a:gd name="connsiteX110" fmla="*/ 43505 w 65159"/>
                <a:gd name="connsiteY110" fmla="*/ 77058 h 81448"/>
                <a:gd name="connsiteX111" fmla="*/ 50135 w 65159"/>
                <a:gd name="connsiteY111" fmla="*/ 76565 h 81448"/>
                <a:gd name="connsiteX112" fmla="*/ 50314 w 65159"/>
                <a:gd name="connsiteY112" fmla="*/ 76565 h 81448"/>
                <a:gd name="connsiteX113" fmla="*/ 50852 w 65159"/>
                <a:gd name="connsiteY113" fmla="*/ 66262 h 81448"/>
                <a:gd name="connsiteX114" fmla="*/ 50538 w 65159"/>
                <a:gd name="connsiteY114" fmla="*/ 64784 h 81448"/>
                <a:gd name="connsiteX115" fmla="*/ 49598 w 65159"/>
                <a:gd name="connsiteY115" fmla="*/ 63485 h 81448"/>
                <a:gd name="connsiteX116" fmla="*/ 47895 w 65159"/>
                <a:gd name="connsiteY116" fmla="*/ 62589 h 81448"/>
                <a:gd name="connsiteX117" fmla="*/ 45297 w 65159"/>
                <a:gd name="connsiteY117" fmla="*/ 61782 h 81448"/>
                <a:gd name="connsiteX118" fmla="*/ 44177 w 65159"/>
                <a:gd name="connsiteY118" fmla="*/ 59901 h 81448"/>
                <a:gd name="connsiteX119" fmla="*/ 46283 w 65159"/>
                <a:gd name="connsiteY119" fmla="*/ 58467 h 81448"/>
                <a:gd name="connsiteX120" fmla="*/ 49060 w 65159"/>
                <a:gd name="connsiteY120" fmla="*/ 58602 h 81448"/>
                <a:gd name="connsiteX121" fmla="*/ 52196 w 65159"/>
                <a:gd name="connsiteY121" fmla="*/ 58826 h 81448"/>
                <a:gd name="connsiteX122" fmla="*/ 55152 w 65159"/>
                <a:gd name="connsiteY122" fmla="*/ 59229 h 81448"/>
                <a:gd name="connsiteX123" fmla="*/ 57303 w 65159"/>
                <a:gd name="connsiteY123" fmla="*/ 59722 h 81448"/>
                <a:gd name="connsiteX124" fmla="*/ 58870 w 65159"/>
                <a:gd name="connsiteY124" fmla="*/ 60886 h 81448"/>
                <a:gd name="connsiteX125" fmla="*/ 59005 w 65159"/>
                <a:gd name="connsiteY125" fmla="*/ 62230 h 81448"/>
                <a:gd name="connsiteX126" fmla="*/ 58333 w 65159"/>
                <a:gd name="connsiteY126" fmla="*/ 64605 h 81448"/>
                <a:gd name="connsiteX127" fmla="*/ 57840 w 65159"/>
                <a:gd name="connsiteY127" fmla="*/ 67427 h 81448"/>
                <a:gd name="connsiteX128" fmla="*/ 56765 w 65159"/>
                <a:gd name="connsiteY128" fmla="*/ 74863 h 81448"/>
                <a:gd name="connsiteX129" fmla="*/ 57034 w 65159"/>
                <a:gd name="connsiteY129" fmla="*/ 74863 h 81448"/>
                <a:gd name="connsiteX130" fmla="*/ 63081 w 65159"/>
                <a:gd name="connsiteY130" fmla="*/ 74773 h 81448"/>
                <a:gd name="connsiteX131" fmla="*/ 67785 w 65159"/>
                <a:gd name="connsiteY131" fmla="*/ 75490 h 81448"/>
                <a:gd name="connsiteX132" fmla="*/ 69891 w 65159"/>
                <a:gd name="connsiteY132" fmla="*/ 77148 h 81448"/>
                <a:gd name="connsiteX133" fmla="*/ 70383 w 65159"/>
                <a:gd name="connsiteY133" fmla="*/ 78895 h 81448"/>
                <a:gd name="connsiteX134" fmla="*/ 69308 w 65159"/>
                <a:gd name="connsiteY134" fmla="*/ 80418 h 81448"/>
                <a:gd name="connsiteX135" fmla="*/ 67068 w 65159"/>
                <a:gd name="connsiteY135" fmla="*/ 80955 h 81448"/>
                <a:gd name="connsiteX136" fmla="*/ 57975 w 65159"/>
                <a:gd name="connsiteY136" fmla="*/ 80911 h 81448"/>
                <a:gd name="connsiteX137" fmla="*/ 48702 w 65159"/>
                <a:gd name="connsiteY137" fmla="*/ 80866 h 81448"/>
                <a:gd name="connsiteX138" fmla="*/ 39966 w 65159"/>
                <a:gd name="connsiteY138" fmla="*/ 81000 h 81448"/>
                <a:gd name="connsiteX139" fmla="*/ 32575 w 65159"/>
                <a:gd name="connsiteY139" fmla="*/ 81314 h 81448"/>
                <a:gd name="connsiteX140" fmla="*/ 31410 w 65159"/>
                <a:gd name="connsiteY140" fmla="*/ 81493 h 81448"/>
                <a:gd name="connsiteX141" fmla="*/ 30424 w 65159"/>
                <a:gd name="connsiteY141" fmla="*/ 81762 h 81448"/>
                <a:gd name="connsiteX142" fmla="*/ 29484 w 65159"/>
                <a:gd name="connsiteY142" fmla="*/ 82165 h 81448"/>
                <a:gd name="connsiteX143" fmla="*/ 28543 w 65159"/>
                <a:gd name="connsiteY143" fmla="*/ 82568 h 81448"/>
                <a:gd name="connsiteX144" fmla="*/ 25855 w 65159"/>
                <a:gd name="connsiteY144" fmla="*/ 83195 h 81448"/>
                <a:gd name="connsiteX145" fmla="*/ 22271 w 65159"/>
                <a:gd name="connsiteY145" fmla="*/ 82747 h 81448"/>
                <a:gd name="connsiteX146" fmla="*/ 21017 w 65159"/>
                <a:gd name="connsiteY146" fmla="*/ 82389 h 81448"/>
                <a:gd name="connsiteX147" fmla="*/ 19494 w 65159"/>
                <a:gd name="connsiteY147" fmla="*/ 81762 h 81448"/>
                <a:gd name="connsiteX148" fmla="*/ 17837 w 65159"/>
                <a:gd name="connsiteY148" fmla="*/ 81000 h 81448"/>
                <a:gd name="connsiteX149" fmla="*/ 16179 w 65159"/>
                <a:gd name="connsiteY149" fmla="*/ 80239 h 81448"/>
                <a:gd name="connsiteX150" fmla="*/ 13133 w 65159"/>
                <a:gd name="connsiteY150" fmla="*/ 77237 h 81448"/>
                <a:gd name="connsiteX151" fmla="*/ 17702 w 65159"/>
                <a:gd name="connsiteY151" fmla="*/ 76207 h 81448"/>
                <a:gd name="connsiteX152" fmla="*/ 22988 w 65159"/>
                <a:gd name="connsiteY152" fmla="*/ 76655 h 81448"/>
                <a:gd name="connsiteX153" fmla="*/ 29797 w 65159"/>
                <a:gd name="connsiteY153" fmla="*/ 76834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</a:cxnLst>
              <a:rect l="l" t="t" r="r" b="b"/>
              <a:pathLst>
                <a:path w="65159" h="81448">
                  <a:moveTo>
                    <a:pt x="65456" y="10535"/>
                  </a:moveTo>
                  <a:lnTo>
                    <a:pt x="65456" y="33291"/>
                  </a:lnTo>
                  <a:cubicBezTo>
                    <a:pt x="65456" y="37950"/>
                    <a:pt x="64963" y="41624"/>
                    <a:pt x="63977" y="44312"/>
                  </a:cubicBezTo>
                  <a:cubicBezTo>
                    <a:pt x="62992" y="46999"/>
                    <a:pt x="61932" y="48343"/>
                    <a:pt x="60797" y="48343"/>
                  </a:cubicBezTo>
                  <a:cubicBezTo>
                    <a:pt x="59722" y="48403"/>
                    <a:pt x="58960" y="47402"/>
                    <a:pt x="58512" y="45342"/>
                  </a:cubicBezTo>
                  <a:cubicBezTo>
                    <a:pt x="58064" y="43281"/>
                    <a:pt x="57840" y="40608"/>
                    <a:pt x="57840" y="37323"/>
                  </a:cubicBezTo>
                  <a:lnTo>
                    <a:pt x="57840" y="12147"/>
                  </a:lnTo>
                  <a:cubicBezTo>
                    <a:pt x="57840" y="10714"/>
                    <a:pt x="57706" y="9519"/>
                    <a:pt x="57437" y="8564"/>
                  </a:cubicBezTo>
                  <a:cubicBezTo>
                    <a:pt x="57168" y="7608"/>
                    <a:pt x="56675" y="6861"/>
                    <a:pt x="55959" y="6324"/>
                  </a:cubicBezTo>
                  <a:cubicBezTo>
                    <a:pt x="54943" y="5607"/>
                    <a:pt x="53764" y="5040"/>
                    <a:pt x="52420" y="4621"/>
                  </a:cubicBezTo>
                  <a:cubicBezTo>
                    <a:pt x="51076" y="4203"/>
                    <a:pt x="49777" y="3875"/>
                    <a:pt x="48522" y="3636"/>
                  </a:cubicBezTo>
                  <a:cubicBezTo>
                    <a:pt x="48045" y="3576"/>
                    <a:pt x="47716" y="3337"/>
                    <a:pt x="47537" y="2919"/>
                  </a:cubicBezTo>
                  <a:cubicBezTo>
                    <a:pt x="47358" y="2501"/>
                    <a:pt x="47328" y="2083"/>
                    <a:pt x="47447" y="1665"/>
                  </a:cubicBezTo>
                  <a:cubicBezTo>
                    <a:pt x="47507" y="1247"/>
                    <a:pt x="47716" y="873"/>
                    <a:pt x="48074" y="545"/>
                  </a:cubicBezTo>
                  <a:cubicBezTo>
                    <a:pt x="48433" y="216"/>
                    <a:pt x="48940" y="52"/>
                    <a:pt x="49598" y="52"/>
                  </a:cubicBezTo>
                  <a:cubicBezTo>
                    <a:pt x="51867" y="112"/>
                    <a:pt x="54525" y="336"/>
                    <a:pt x="57571" y="724"/>
                  </a:cubicBezTo>
                  <a:cubicBezTo>
                    <a:pt x="60618" y="1112"/>
                    <a:pt x="63216" y="1635"/>
                    <a:pt x="65366" y="2292"/>
                  </a:cubicBezTo>
                  <a:cubicBezTo>
                    <a:pt x="65724" y="2471"/>
                    <a:pt x="66023" y="2815"/>
                    <a:pt x="66262" y="3322"/>
                  </a:cubicBezTo>
                  <a:cubicBezTo>
                    <a:pt x="66501" y="3830"/>
                    <a:pt x="66531" y="4412"/>
                    <a:pt x="66352" y="5069"/>
                  </a:cubicBezTo>
                  <a:cubicBezTo>
                    <a:pt x="66053" y="5965"/>
                    <a:pt x="65829" y="6876"/>
                    <a:pt x="65680" y="7802"/>
                  </a:cubicBezTo>
                  <a:cubicBezTo>
                    <a:pt x="65530" y="8728"/>
                    <a:pt x="65456" y="9639"/>
                    <a:pt x="65456" y="10535"/>
                  </a:cubicBezTo>
                  <a:moveTo>
                    <a:pt x="42251" y="10445"/>
                  </a:moveTo>
                  <a:cubicBezTo>
                    <a:pt x="43206" y="10624"/>
                    <a:pt x="43759" y="11087"/>
                    <a:pt x="43908" y="11834"/>
                  </a:cubicBezTo>
                  <a:cubicBezTo>
                    <a:pt x="44058" y="12580"/>
                    <a:pt x="43953" y="13342"/>
                    <a:pt x="43595" y="14118"/>
                  </a:cubicBezTo>
                  <a:cubicBezTo>
                    <a:pt x="43416" y="14477"/>
                    <a:pt x="43206" y="14850"/>
                    <a:pt x="42968" y="15238"/>
                  </a:cubicBezTo>
                  <a:cubicBezTo>
                    <a:pt x="42729" y="15627"/>
                    <a:pt x="42490" y="16030"/>
                    <a:pt x="42251" y="16448"/>
                  </a:cubicBezTo>
                  <a:cubicBezTo>
                    <a:pt x="42012" y="16806"/>
                    <a:pt x="41773" y="17179"/>
                    <a:pt x="41534" y="17568"/>
                  </a:cubicBezTo>
                  <a:cubicBezTo>
                    <a:pt x="41295" y="17956"/>
                    <a:pt x="41086" y="18329"/>
                    <a:pt x="40907" y="18688"/>
                  </a:cubicBezTo>
                  <a:cubicBezTo>
                    <a:pt x="38936" y="22391"/>
                    <a:pt x="36532" y="25975"/>
                    <a:pt x="33695" y="29439"/>
                  </a:cubicBezTo>
                  <a:cubicBezTo>
                    <a:pt x="30858" y="32903"/>
                    <a:pt x="27826" y="36099"/>
                    <a:pt x="24601" y="39025"/>
                  </a:cubicBezTo>
                  <a:cubicBezTo>
                    <a:pt x="21435" y="41952"/>
                    <a:pt x="18225" y="44550"/>
                    <a:pt x="14970" y="46820"/>
                  </a:cubicBezTo>
                  <a:cubicBezTo>
                    <a:pt x="11714" y="49090"/>
                    <a:pt x="8683" y="50882"/>
                    <a:pt x="5876" y="52196"/>
                  </a:cubicBezTo>
                  <a:cubicBezTo>
                    <a:pt x="4562" y="52853"/>
                    <a:pt x="3472" y="53226"/>
                    <a:pt x="2606" y="53316"/>
                  </a:cubicBezTo>
                  <a:cubicBezTo>
                    <a:pt x="1740" y="53405"/>
                    <a:pt x="1097" y="53360"/>
                    <a:pt x="679" y="53181"/>
                  </a:cubicBezTo>
                  <a:cubicBezTo>
                    <a:pt x="261" y="52942"/>
                    <a:pt x="52" y="52629"/>
                    <a:pt x="52" y="52241"/>
                  </a:cubicBezTo>
                  <a:cubicBezTo>
                    <a:pt x="52" y="51852"/>
                    <a:pt x="291" y="51479"/>
                    <a:pt x="769" y="51121"/>
                  </a:cubicBezTo>
                  <a:cubicBezTo>
                    <a:pt x="3696" y="49388"/>
                    <a:pt x="6727" y="47283"/>
                    <a:pt x="9863" y="44804"/>
                  </a:cubicBezTo>
                  <a:cubicBezTo>
                    <a:pt x="12998" y="42326"/>
                    <a:pt x="16060" y="39563"/>
                    <a:pt x="19046" y="36517"/>
                  </a:cubicBezTo>
                  <a:cubicBezTo>
                    <a:pt x="21973" y="33471"/>
                    <a:pt x="24720" y="30156"/>
                    <a:pt x="27289" y="26572"/>
                  </a:cubicBezTo>
                  <a:cubicBezTo>
                    <a:pt x="29857" y="22988"/>
                    <a:pt x="32067" y="19195"/>
                    <a:pt x="33919" y="15194"/>
                  </a:cubicBezTo>
                  <a:cubicBezTo>
                    <a:pt x="31350" y="15373"/>
                    <a:pt x="28931" y="15552"/>
                    <a:pt x="26662" y="15731"/>
                  </a:cubicBezTo>
                  <a:cubicBezTo>
                    <a:pt x="24392" y="15910"/>
                    <a:pt x="22630" y="16060"/>
                    <a:pt x="21375" y="16179"/>
                  </a:cubicBezTo>
                  <a:cubicBezTo>
                    <a:pt x="20420" y="16299"/>
                    <a:pt x="19390" y="16493"/>
                    <a:pt x="18284" y="16761"/>
                  </a:cubicBezTo>
                  <a:cubicBezTo>
                    <a:pt x="17179" y="17030"/>
                    <a:pt x="16239" y="17314"/>
                    <a:pt x="15462" y="17613"/>
                  </a:cubicBezTo>
                  <a:cubicBezTo>
                    <a:pt x="14925" y="17851"/>
                    <a:pt x="14342" y="18016"/>
                    <a:pt x="13715" y="18105"/>
                  </a:cubicBezTo>
                  <a:cubicBezTo>
                    <a:pt x="13088" y="18195"/>
                    <a:pt x="12267" y="18061"/>
                    <a:pt x="11251" y="17702"/>
                  </a:cubicBezTo>
                  <a:cubicBezTo>
                    <a:pt x="10535" y="17523"/>
                    <a:pt x="9669" y="17179"/>
                    <a:pt x="8653" y="16672"/>
                  </a:cubicBezTo>
                  <a:cubicBezTo>
                    <a:pt x="7638" y="16164"/>
                    <a:pt x="6563" y="15552"/>
                    <a:pt x="5428" y="14835"/>
                  </a:cubicBezTo>
                  <a:cubicBezTo>
                    <a:pt x="3875" y="13760"/>
                    <a:pt x="3218" y="12894"/>
                    <a:pt x="3457" y="12237"/>
                  </a:cubicBezTo>
                  <a:cubicBezTo>
                    <a:pt x="3696" y="11580"/>
                    <a:pt x="4741" y="11311"/>
                    <a:pt x="6593" y="11431"/>
                  </a:cubicBezTo>
                  <a:cubicBezTo>
                    <a:pt x="7130" y="11490"/>
                    <a:pt x="7772" y="11550"/>
                    <a:pt x="8519" y="11610"/>
                  </a:cubicBezTo>
                  <a:cubicBezTo>
                    <a:pt x="9265" y="11669"/>
                    <a:pt x="10087" y="11729"/>
                    <a:pt x="10983" y="11789"/>
                  </a:cubicBezTo>
                  <a:cubicBezTo>
                    <a:pt x="11879" y="11849"/>
                    <a:pt x="12804" y="11893"/>
                    <a:pt x="13760" y="11923"/>
                  </a:cubicBezTo>
                  <a:cubicBezTo>
                    <a:pt x="14716" y="11953"/>
                    <a:pt x="15701" y="11968"/>
                    <a:pt x="16717" y="11968"/>
                  </a:cubicBezTo>
                  <a:cubicBezTo>
                    <a:pt x="18867" y="11968"/>
                    <a:pt x="21256" y="11938"/>
                    <a:pt x="23884" y="11879"/>
                  </a:cubicBezTo>
                  <a:cubicBezTo>
                    <a:pt x="26512" y="11819"/>
                    <a:pt x="28901" y="11640"/>
                    <a:pt x="31052" y="11341"/>
                  </a:cubicBezTo>
                  <a:cubicBezTo>
                    <a:pt x="31410" y="11341"/>
                    <a:pt x="31798" y="11266"/>
                    <a:pt x="32216" y="11117"/>
                  </a:cubicBezTo>
                  <a:cubicBezTo>
                    <a:pt x="32634" y="10968"/>
                    <a:pt x="32963" y="10833"/>
                    <a:pt x="33202" y="10714"/>
                  </a:cubicBezTo>
                  <a:cubicBezTo>
                    <a:pt x="33262" y="10714"/>
                    <a:pt x="33366" y="10684"/>
                    <a:pt x="33515" y="10624"/>
                  </a:cubicBezTo>
                  <a:cubicBezTo>
                    <a:pt x="33665" y="10565"/>
                    <a:pt x="33829" y="10505"/>
                    <a:pt x="34008" y="10445"/>
                  </a:cubicBezTo>
                  <a:cubicBezTo>
                    <a:pt x="34128" y="10385"/>
                    <a:pt x="34277" y="10341"/>
                    <a:pt x="34456" y="10311"/>
                  </a:cubicBezTo>
                  <a:cubicBezTo>
                    <a:pt x="34635" y="10281"/>
                    <a:pt x="34844" y="10266"/>
                    <a:pt x="35083" y="10266"/>
                  </a:cubicBezTo>
                  <a:cubicBezTo>
                    <a:pt x="36218" y="10266"/>
                    <a:pt x="37443" y="10266"/>
                    <a:pt x="38757" y="10266"/>
                  </a:cubicBezTo>
                  <a:cubicBezTo>
                    <a:pt x="40071" y="10266"/>
                    <a:pt x="41235" y="10326"/>
                    <a:pt x="42251" y="10445"/>
                  </a:cubicBezTo>
                  <a:moveTo>
                    <a:pt x="65008" y="56675"/>
                  </a:moveTo>
                  <a:cubicBezTo>
                    <a:pt x="62260" y="56675"/>
                    <a:pt x="59393" y="56661"/>
                    <a:pt x="56407" y="56631"/>
                  </a:cubicBezTo>
                  <a:cubicBezTo>
                    <a:pt x="53420" y="56601"/>
                    <a:pt x="50493" y="56586"/>
                    <a:pt x="47626" y="56586"/>
                  </a:cubicBezTo>
                  <a:cubicBezTo>
                    <a:pt x="44700" y="56586"/>
                    <a:pt x="41922" y="56631"/>
                    <a:pt x="39294" y="56720"/>
                  </a:cubicBezTo>
                  <a:cubicBezTo>
                    <a:pt x="36666" y="56810"/>
                    <a:pt x="34337" y="56914"/>
                    <a:pt x="32306" y="57034"/>
                  </a:cubicBezTo>
                  <a:cubicBezTo>
                    <a:pt x="31529" y="57094"/>
                    <a:pt x="30843" y="57243"/>
                    <a:pt x="30245" y="57482"/>
                  </a:cubicBezTo>
                  <a:cubicBezTo>
                    <a:pt x="29648" y="57721"/>
                    <a:pt x="29051" y="57989"/>
                    <a:pt x="28453" y="58288"/>
                  </a:cubicBezTo>
                  <a:cubicBezTo>
                    <a:pt x="27677" y="58587"/>
                    <a:pt x="26841" y="58796"/>
                    <a:pt x="25945" y="58915"/>
                  </a:cubicBezTo>
                  <a:cubicBezTo>
                    <a:pt x="25049" y="59035"/>
                    <a:pt x="23914" y="58885"/>
                    <a:pt x="22540" y="58467"/>
                  </a:cubicBezTo>
                  <a:cubicBezTo>
                    <a:pt x="22182" y="58408"/>
                    <a:pt x="21764" y="58288"/>
                    <a:pt x="21286" y="58109"/>
                  </a:cubicBezTo>
                  <a:cubicBezTo>
                    <a:pt x="20808" y="57930"/>
                    <a:pt x="20330" y="57721"/>
                    <a:pt x="19852" y="57482"/>
                  </a:cubicBezTo>
                  <a:cubicBezTo>
                    <a:pt x="19375" y="57243"/>
                    <a:pt x="18867" y="56989"/>
                    <a:pt x="18329" y="56720"/>
                  </a:cubicBezTo>
                  <a:cubicBezTo>
                    <a:pt x="17792" y="56451"/>
                    <a:pt x="17254" y="56198"/>
                    <a:pt x="16717" y="55959"/>
                  </a:cubicBezTo>
                  <a:cubicBezTo>
                    <a:pt x="14566" y="54884"/>
                    <a:pt x="13611" y="53883"/>
                    <a:pt x="13850" y="52957"/>
                  </a:cubicBezTo>
                  <a:cubicBezTo>
                    <a:pt x="14088" y="52031"/>
                    <a:pt x="15522" y="51688"/>
                    <a:pt x="18150" y="51927"/>
                  </a:cubicBezTo>
                  <a:cubicBezTo>
                    <a:pt x="19643" y="52106"/>
                    <a:pt x="21375" y="52255"/>
                    <a:pt x="23347" y="52375"/>
                  </a:cubicBezTo>
                  <a:cubicBezTo>
                    <a:pt x="25318" y="52494"/>
                    <a:pt x="27617" y="52554"/>
                    <a:pt x="30245" y="52554"/>
                  </a:cubicBezTo>
                  <a:cubicBezTo>
                    <a:pt x="31082" y="52614"/>
                    <a:pt x="32261" y="52674"/>
                    <a:pt x="33784" y="52733"/>
                  </a:cubicBezTo>
                  <a:cubicBezTo>
                    <a:pt x="35307" y="52793"/>
                    <a:pt x="36965" y="52823"/>
                    <a:pt x="38757" y="52823"/>
                  </a:cubicBezTo>
                  <a:cubicBezTo>
                    <a:pt x="40549" y="52823"/>
                    <a:pt x="42355" y="52793"/>
                    <a:pt x="44177" y="52733"/>
                  </a:cubicBezTo>
                  <a:cubicBezTo>
                    <a:pt x="45999" y="52674"/>
                    <a:pt x="47626" y="52524"/>
                    <a:pt x="49060" y="52285"/>
                  </a:cubicBezTo>
                  <a:cubicBezTo>
                    <a:pt x="49836" y="52226"/>
                    <a:pt x="50568" y="52121"/>
                    <a:pt x="51255" y="51972"/>
                  </a:cubicBezTo>
                  <a:cubicBezTo>
                    <a:pt x="51942" y="51822"/>
                    <a:pt x="52524" y="51658"/>
                    <a:pt x="53002" y="51479"/>
                  </a:cubicBezTo>
                  <a:cubicBezTo>
                    <a:pt x="53301" y="51300"/>
                    <a:pt x="53674" y="51121"/>
                    <a:pt x="54122" y="50941"/>
                  </a:cubicBezTo>
                  <a:cubicBezTo>
                    <a:pt x="54570" y="50762"/>
                    <a:pt x="55033" y="50643"/>
                    <a:pt x="55511" y="50583"/>
                  </a:cubicBezTo>
                  <a:cubicBezTo>
                    <a:pt x="57362" y="50404"/>
                    <a:pt x="59259" y="50374"/>
                    <a:pt x="61200" y="50493"/>
                  </a:cubicBezTo>
                  <a:cubicBezTo>
                    <a:pt x="63141" y="50613"/>
                    <a:pt x="64649" y="50852"/>
                    <a:pt x="65724" y="51210"/>
                  </a:cubicBezTo>
                  <a:cubicBezTo>
                    <a:pt x="66680" y="51688"/>
                    <a:pt x="67352" y="52241"/>
                    <a:pt x="67740" y="52868"/>
                  </a:cubicBezTo>
                  <a:cubicBezTo>
                    <a:pt x="68129" y="53495"/>
                    <a:pt x="68263" y="54077"/>
                    <a:pt x="68143" y="54615"/>
                  </a:cubicBezTo>
                  <a:cubicBezTo>
                    <a:pt x="68024" y="55212"/>
                    <a:pt x="67695" y="55720"/>
                    <a:pt x="67158" y="56138"/>
                  </a:cubicBezTo>
                  <a:cubicBezTo>
                    <a:pt x="66620" y="56556"/>
                    <a:pt x="65904" y="56735"/>
                    <a:pt x="65008" y="56675"/>
                  </a:cubicBezTo>
                  <a:moveTo>
                    <a:pt x="29797" y="76834"/>
                  </a:moveTo>
                  <a:lnTo>
                    <a:pt x="28812" y="68771"/>
                  </a:lnTo>
                  <a:cubicBezTo>
                    <a:pt x="28752" y="68173"/>
                    <a:pt x="28603" y="67591"/>
                    <a:pt x="28364" y="67024"/>
                  </a:cubicBezTo>
                  <a:cubicBezTo>
                    <a:pt x="28125" y="66456"/>
                    <a:pt x="27826" y="66023"/>
                    <a:pt x="27468" y="65724"/>
                  </a:cubicBezTo>
                  <a:cubicBezTo>
                    <a:pt x="26990" y="65366"/>
                    <a:pt x="26393" y="65067"/>
                    <a:pt x="25676" y="64828"/>
                  </a:cubicBezTo>
                  <a:cubicBezTo>
                    <a:pt x="24959" y="64590"/>
                    <a:pt x="24063" y="64410"/>
                    <a:pt x="22988" y="64291"/>
                  </a:cubicBezTo>
                  <a:cubicBezTo>
                    <a:pt x="21973" y="64052"/>
                    <a:pt x="21555" y="63440"/>
                    <a:pt x="21734" y="62454"/>
                  </a:cubicBezTo>
                  <a:cubicBezTo>
                    <a:pt x="21913" y="61469"/>
                    <a:pt x="22600" y="60946"/>
                    <a:pt x="23795" y="60886"/>
                  </a:cubicBezTo>
                  <a:cubicBezTo>
                    <a:pt x="25407" y="60767"/>
                    <a:pt x="27348" y="60782"/>
                    <a:pt x="29618" y="60931"/>
                  </a:cubicBezTo>
                  <a:cubicBezTo>
                    <a:pt x="31888" y="61080"/>
                    <a:pt x="33560" y="61275"/>
                    <a:pt x="34635" y="61514"/>
                  </a:cubicBezTo>
                  <a:cubicBezTo>
                    <a:pt x="35531" y="61872"/>
                    <a:pt x="36129" y="62275"/>
                    <a:pt x="36427" y="62723"/>
                  </a:cubicBezTo>
                  <a:cubicBezTo>
                    <a:pt x="36726" y="63171"/>
                    <a:pt x="36816" y="63634"/>
                    <a:pt x="36696" y="64112"/>
                  </a:cubicBezTo>
                  <a:cubicBezTo>
                    <a:pt x="36517" y="64769"/>
                    <a:pt x="36368" y="65545"/>
                    <a:pt x="36248" y="66441"/>
                  </a:cubicBezTo>
                  <a:cubicBezTo>
                    <a:pt x="36129" y="67337"/>
                    <a:pt x="36099" y="68323"/>
                    <a:pt x="36158" y="69398"/>
                  </a:cubicBezTo>
                  <a:lnTo>
                    <a:pt x="36517" y="77013"/>
                  </a:lnTo>
                  <a:cubicBezTo>
                    <a:pt x="38667" y="77073"/>
                    <a:pt x="40997" y="77088"/>
                    <a:pt x="43505" y="77058"/>
                  </a:cubicBezTo>
                  <a:cubicBezTo>
                    <a:pt x="46014" y="77028"/>
                    <a:pt x="48224" y="76864"/>
                    <a:pt x="50135" y="76565"/>
                  </a:cubicBezTo>
                  <a:lnTo>
                    <a:pt x="50314" y="76565"/>
                  </a:lnTo>
                  <a:lnTo>
                    <a:pt x="50852" y="66262"/>
                  </a:lnTo>
                  <a:cubicBezTo>
                    <a:pt x="50852" y="65724"/>
                    <a:pt x="50747" y="65232"/>
                    <a:pt x="50538" y="64784"/>
                  </a:cubicBezTo>
                  <a:cubicBezTo>
                    <a:pt x="50329" y="64336"/>
                    <a:pt x="50016" y="63903"/>
                    <a:pt x="49598" y="63485"/>
                  </a:cubicBezTo>
                  <a:cubicBezTo>
                    <a:pt x="49120" y="63126"/>
                    <a:pt x="48552" y="62828"/>
                    <a:pt x="47895" y="62589"/>
                  </a:cubicBezTo>
                  <a:cubicBezTo>
                    <a:pt x="47238" y="62350"/>
                    <a:pt x="46372" y="62081"/>
                    <a:pt x="45297" y="61782"/>
                  </a:cubicBezTo>
                  <a:cubicBezTo>
                    <a:pt x="44282" y="61484"/>
                    <a:pt x="43908" y="60856"/>
                    <a:pt x="44177" y="59901"/>
                  </a:cubicBezTo>
                  <a:cubicBezTo>
                    <a:pt x="44446" y="58945"/>
                    <a:pt x="45148" y="58467"/>
                    <a:pt x="46283" y="58467"/>
                  </a:cubicBezTo>
                  <a:cubicBezTo>
                    <a:pt x="47059" y="58467"/>
                    <a:pt x="47985" y="58512"/>
                    <a:pt x="49060" y="58602"/>
                  </a:cubicBezTo>
                  <a:cubicBezTo>
                    <a:pt x="50135" y="58691"/>
                    <a:pt x="51180" y="58766"/>
                    <a:pt x="52196" y="58826"/>
                  </a:cubicBezTo>
                  <a:cubicBezTo>
                    <a:pt x="53271" y="58945"/>
                    <a:pt x="54256" y="59080"/>
                    <a:pt x="55152" y="59229"/>
                  </a:cubicBezTo>
                  <a:cubicBezTo>
                    <a:pt x="56048" y="59378"/>
                    <a:pt x="56765" y="59542"/>
                    <a:pt x="57303" y="59722"/>
                  </a:cubicBezTo>
                  <a:cubicBezTo>
                    <a:pt x="58139" y="60080"/>
                    <a:pt x="58661" y="60468"/>
                    <a:pt x="58870" y="60886"/>
                  </a:cubicBezTo>
                  <a:cubicBezTo>
                    <a:pt x="59080" y="61304"/>
                    <a:pt x="59124" y="61752"/>
                    <a:pt x="59005" y="62230"/>
                  </a:cubicBezTo>
                  <a:cubicBezTo>
                    <a:pt x="58826" y="62828"/>
                    <a:pt x="58602" y="63619"/>
                    <a:pt x="58333" y="64605"/>
                  </a:cubicBezTo>
                  <a:cubicBezTo>
                    <a:pt x="58064" y="65590"/>
                    <a:pt x="57900" y="66531"/>
                    <a:pt x="57840" y="67427"/>
                  </a:cubicBezTo>
                  <a:lnTo>
                    <a:pt x="56765" y="74863"/>
                  </a:lnTo>
                  <a:lnTo>
                    <a:pt x="57034" y="74863"/>
                  </a:lnTo>
                  <a:cubicBezTo>
                    <a:pt x="59005" y="74684"/>
                    <a:pt x="61021" y="74654"/>
                    <a:pt x="63081" y="74773"/>
                  </a:cubicBezTo>
                  <a:cubicBezTo>
                    <a:pt x="65142" y="74893"/>
                    <a:pt x="66710" y="75132"/>
                    <a:pt x="67785" y="75490"/>
                  </a:cubicBezTo>
                  <a:cubicBezTo>
                    <a:pt x="68801" y="75968"/>
                    <a:pt x="69502" y="76520"/>
                    <a:pt x="69891" y="77148"/>
                  </a:cubicBezTo>
                  <a:cubicBezTo>
                    <a:pt x="70279" y="77775"/>
                    <a:pt x="70443" y="78357"/>
                    <a:pt x="70383" y="78895"/>
                  </a:cubicBezTo>
                  <a:cubicBezTo>
                    <a:pt x="70264" y="79492"/>
                    <a:pt x="69905" y="80000"/>
                    <a:pt x="69308" y="80418"/>
                  </a:cubicBezTo>
                  <a:cubicBezTo>
                    <a:pt x="68711" y="80836"/>
                    <a:pt x="67964" y="81015"/>
                    <a:pt x="67068" y="80955"/>
                  </a:cubicBezTo>
                  <a:cubicBezTo>
                    <a:pt x="64142" y="80955"/>
                    <a:pt x="61110" y="80940"/>
                    <a:pt x="57975" y="80911"/>
                  </a:cubicBezTo>
                  <a:cubicBezTo>
                    <a:pt x="54839" y="80881"/>
                    <a:pt x="51748" y="80866"/>
                    <a:pt x="48702" y="80866"/>
                  </a:cubicBezTo>
                  <a:cubicBezTo>
                    <a:pt x="45655" y="80866"/>
                    <a:pt x="42744" y="80911"/>
                    <a:pt x="39966" y="81000"/>
                  </a:cubicBezTo>
                  <a:cubicBezTo>
                    <a:pt x="37189" y="81090"/>
                    <a:pt x="34725" y="81194"/>
                    <a:pt x="32575" y="81314"/>
                  </a:cubicBezTo>
                  <a:cubicBezTo>
                    <a:pt x="32157" y="81373"/>
                    <a:pt x="31768" y="81433"/>
                    <a:pt x="31410" y="81493"/>
                  </a:cubicBezTo>
                  <a:cubicBezTo>
                    <a:pt x="31052" y="81553"/>
                    <a:pt x="30723" y="81642"/>
                    <a:pt x="30424" y="81762"/>
                  </a:cubicBezTo>
                  <a:cubicBezTo>
                    <a:pt x="30126" y="81881"/>
                    <a:pt x="29812" y="82016"/>
                    <a:pt x="29484" y="82165"/>
                  </a:cubicBezTo>
                  <a:cubicBezTo>
                    <a:pt x="29155" y="82314"/>
                    <a:pt x="28842" y="82449"/>
                    <a:pt x="28543" y="82568"/>
                  </a:cubicBezTo>
                  <a:cubicBezTo>
                    <a:pt x="27707" y="82867"/>
                    <a:pt x="26811" y="83076"/>
                    <a:pt x="25855" y="83195"/>
                  </a:cubicBezTo>
                  <a:cubicBezTo>
                    <a:pt x="24900" y="83315"/>
                    <a:pt x="23705" y="83165"/>
                    <a:pt x="22271" y="82747"/>
                  </a:cubicBezTo>
                  <a:cubicBezTo>
                    <a:pt x="21913" y="82688"/>
                    <a:pt x="21495" y="82568"/>
                    <a:pt x="21017" y="82389"/>
                  </a:cubicBezTo>
                  <a:cubicBezTo>
                    <a:pt x="20539" y="82210"/>
                    <a:pt x="20032" y="82001"/>
                    <a:pt x="19494" y="81762"/>
                  </a:cubicBezTo>
                  <a:cubicBezTo>
                    <a:pt x="18956" y="81523"/>
                    <a:pt x="18404" y="81269"/>
                    <a:pt x="17837" y="81000"/>
                  </a:cubicBezTo>
                  <a:cubicBezTo>
                    <a:pt x="17269" y="80731"/>
                    <a:pt x="16717" y="80478"/>
                    <a:pt x="16179" y="80239"/>
                  </a:cubicBezTo>
                  <a:cubicBezTo>
                    <a:pt x="13850" y="79164"/>
                    <a:pt x="12834" y="78163"/>
                    <a:pt x="13133" y="77237"/>
                  </a:cubicBezTo>
                  <a:cubicBezTo>
                    <a:pt x="13432" y="76311"/>
                    <a:pt x="14955" y="75968"/>
                    <a:pt x="17702" y="76207"/>
                  </a:cubicBezTo>
                  <a:cubicBezTo>
                    <a:pt x="19255" y="76386"/>
                    <a:pt x="21017" y="76535"/>
                    <a:pt x="22988" y="76655"/>
                  </a:cubicBezTo>
                  <a:cubicBezTo>
                    <a:pt x="24959" y="76774"/>
                    <a:pt x="27229" y="76834"/>
                    <a:pt x="29797" y="7683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2" name="자유형: 도형 721">
              <a:extLst>
                <a:ext uri="{FF2B5EF4-FFF2-40B4-BE49-F238E27FC236}">
                  <a16:creationId xmlns:a16="http://schemas.microsoft.com/office/drawing/2014/main" id="{B1A932F8-123B-43DA-83E8-DF237A1B67EA}"/>
                </a:ext>
              </a:extLst>
            </p:cNvPr>
            <p:cNvSpPr/>
            <p:nvPr/>
          </p:nvSpPr>
          <p:spPr>
            <a:xfrm>
              <a:off x="6001304" y="1960565"/>
              <a:ext cx="81449" cy="57014"/>
            </a:xfrm>
            <a:custGeom>
              <a:avLst/>
              <a:gdLst>
                <a:gd name="connsiteX0" fmla="*/ 64030 w 81448"/>
                <a:gd name="connsiteY0" fmla="*/ 36123 h 57014"/>
                <a:gd name="connsiteX1" fmla="*/ 45126 w 81448"/>
                <a:gd name="connsiteY1" fmla="*/ 36212 h 57014"/>
                <a:gd name="connsiteX2" fmla="*/ 45126 w 81448"/>
                <a:gd name="connsiteY2" fmla="*/ 57804 h 57014"/>
                <a:gd name="connsiteX3" fmla="*/ 48620 w 81448"/>
                <a:gd name="connsiteY3" fmla="*/ 57760 h 57014"/>
                <a:gd name="connsiteX4" fmla="*/ 52024 w 81448"/>
                <a:gd name="connsiteY4" fmla="*/ 57715 h 57014"/>
                <a:gd name="connsiteX5" fmla="*/ 55115 w 81448"/>
                <a:gd name="connsiteY5" fmla="*/ 57625 h 57014"/>
                <a:gd name="connsiteX6" fmla="*/ 57758 w 81448"/>
                <a:gd name="connsiteY6" fmla="*/ 57536 h 57014"/>
                <a:gd name="connsiteX7" fmla="*/ 61342 w 81448"/>
                <a:gd name="connsiteY7" fmla="*/ 57043 h 57014"/>
                <a:gd name="connsiteX8" fmla="*/ 63672 w 81448"/>
                <a:gd name="connsiteY8" fmla="*/ 56281 h 57014"/>
                <a:gd name="connsiteX9" fmla="*/ 65150 w 81448"/>
                <a:gd name="connsiteY9" fmla="*/ 55833 h 57014"/>
                <a:gd name="connsiteX10" fmla="*/ 66628 w 81448"/>
                <a:gd name="connsiteY10" fmla="*/ 55565 h 57014"/>
                <a:gd name="connsiteX11" fmla="*/ 71242 w 81448"/>
                <a:gd name="connsiteY11" fmla="*/ 55430 h 57014"/>
                <a:gd name="connsiteX12" fmla="*/ 75946 w 81448"/>
                <a:gd name="connsiteY12" fmla="*/ 55654 h 57014"/>
                <a:gd name="connsiteX13" fmla="*/ 80112 w 81448"/>
                <a:gd name="connsiteY13" fmla="*/ 56684 h 57014"/>
                <a:gd name="connsiteX14" fmla="*/ 81590 w 81448"/>
                <a:gd name="connsiteY14" fmla="*/ 58969 h 57014"/>
                <a:gd name="connsiteX15" fmla="*/ 79933 w 81448"/>
                <a:gd name="connsiteY15" fmla="*/ 61343 h 57014"/>
                <a:gd name="connsiteX16" fmla="*/ 75856 w 81448"/>
                <a:gd name="connsiteY16" fmla="*/ 61926 h 57014"/>
                <a:gd name="connsiteX17" fmla="*/ 69092 w 81448"/>
                <a:gd name="connsiteY17" fmla="*/ 61881 h 57014"/>
                <a:gd name="connsiteX18" fmla="*/ 60805 w 81448"/>
                <a:gd name="connsiteY18" fmla="*/ 61836 h 57014"/>
                <a:gd name="connsiteX19" fmla="*/ 52114 w 81448"/>
                <a:gd name="connsiteY19" fmla="*/ 61791 h 57014"/>
                <a:gd name="connsiteX20" fmla="*/ 44409 w 81448"/>
                <a:gd name="connsiteY20" fmla="*/ 61657 h 57014"/>
                <a:gd name="connsiteX21" fmla="*/ 38764 w 81448"/>
                <a:gd name="connsiteY21" fmla="*/ 61746 h 57014"/>
                <a:gd name="connsiteX22" fmla="*/ 32762 w 81448"/>
                <a:gd name="connsiteY22" fmla="*/ 61926 h 57014"/>
                <a:gd name="connsiteX23" fmla="*/ 27162 w 81448"/>
                <a:gd name="connsiteY23" fmla="*/ 62284 h 57014"/>
                <a:gd name="connsiteX24" fmla="*/ 22817 w 81448"/>
                <a:gd name="connsiteY24" fmla="*/ 62553 h 57014"/>
                <a:gd name="connsiteX25" fmla="*/ 21294 w 81448"/>
                <a:gd name="connsiteY25" fmla="*/ 62777 h 57014"/>
                <a:gd name="connsiteX26" fmla="*/ 20039 w 81448"/>
                <a:gd name="connsiteY26" fmla="*/ 63090 h 57014"/>
                <a:gd name="connsiteX27" fmla="*/ 18875 w 81448"/>
                <a:gd name="connsiteY27" fmla="*/ 63494 h 57014"/>
                <a:gd name="connsiteX28" fmla="*/ 17800 w 81448"/>
                <a:gd name="connsiteY28" fmla="*/ 63807 h 57014"/>
                <a:gd name="connsiteX29" fmla="*/ 14888 w 81448"/>
                <a:gd name="connsiteY29" fmla="*/ 64389 h 57014"/>
                <a:gd name="connsiteX30" fmla="*/ 10811 w 81448"/>
                <a:gd name="connsiteY30" fmla="*/ 63897 h 57014"/>
                <a:gd name="connsiteX31" fmla="*/ 7048 w 81448"/>
                <a:gd name="connsiteY31" fmla="*/ 62822 h 57014"/>
                <a:gd name="connsiteX32" fmla="*/ 2389 w 81448"/>
                <a:gd name="connsiteY32" fmla="*/ 60671 h 57014"/>
                <a:gd name="connsiteX33" fmla="*/ 105 w 81448"/>
                <a:gd name="connsiteY33" fmla="*/ 57939 h 57014"/>
                <a:gd name="connsiteX34" fmla="*/ 4002 w 81448"/>
                <a:gd name="connsiteY34" fmla="*/ 56998 h 57014"/>
                <a:gd name="connsiteX35" fmla="*/ 12693 w 81448"/>
                <a:gd name="connsiteY35" fmla="*/ 57715 h 57014"/>
                <a:gd name="connsiteX36" fmla="*/ 21652 w 81448"/>
                <a:gd name="connsiteY36" fmla="*/ 57894 h 57014"/>
                <a:gd name="connsiteX37" fmla="*/ 28461 w 81448"/>
                <a:gd name="connsiteY37" fmla="*/ 57894 h 57014"/>
                <a:gd name="connsiteX38" fmla="*/ 37241 w 81448"/>
                <a:gd name="connsiteY38" fmla="*/ 57804 h 57014"/>
                <a:gd name="connsiteX39" fmla="*/ 37241 w 81448"/>
                <a:gd name="connsiteY39" fmla="*/ 36302 h 57014"/>
                <a:gd name="connsiteX40" fmla="*/ 25415 w 81448"/>
                <a:gd name="connsiteY40" fmla="*/ 36391 h 57014"/>
                <a:gd name="connsiteX41" fmla="*/ 18964 w 81448"/>
                <a:gd name="connsiteY41" fmla="*/ 35137 h 57014"/>
                <a:gd name="connsiteX42" fmla="*/ 16097 w 81448"/>
                <a:gd name="connsiteY42" fmla="*/ 29582 h 57014"/>
                <a:gd name="connsiteX43" fmla="*/ 16097 w 81448"/>
                <a:gd name="connsiteY43" fmla="*/ 9782 h 57014"/>
                <a:gd name="connsiteX44" fmla="*/ 14440 w 81448"/>
                <a:gd name="connsiteY44" fmla="*/ 6288 h 57014"/>
                <a:gd name="connsiteX45" fmla="*/ 9826 w 81448"/>
                <a:gd name="connsiteY45" fmla="*/ 4944 h 57014"/>
                <a:gd name="connsiteX46" fmla="*/ 8661 w 81448"/>
                <a:gd name="connsiteY46" fmla="*/ 4182 h 57014"/>
                <a:gd name="connsiteX47" fmla="*/ 8392 w 81448"/>
                <a:gd name="connsiteY47" fmla="*/ 2883 h 57014"/>
                <a:gd name="connsiteX48" fmla="*/ 9019 w 81448"/>
                <a:gd name="connsiteY48" fmla="*/ 1719 h 57014"/>
                <a:gd name="connsiteX49" fmla="*/ 10542 w 81448"/>
                <a:gd name="connsiteY49" fmla="*/ 1091 h 57014"/>
                <a:gd name="connsiteX50" fmla="*/ 17531 w 81448"/>
                <a:gd name="connsiteY50" fmla="*/ 1360 h 57014"/>
                <a:gd name="connsiteX51" fmla="*/ 24967 w 81448"/>
                <a:gd name="connsiteY51" fmla="*/ 2256 h 57014"/>
                <a:gd name="connsiteX52" fmla="*/ 46649 w 81448"/>
                <a:gd name="connsiteY52" fmla="*/ 2077 h 57014"/>
                <a:gd name="connsiteX53" fmla="*/ 49516 w 81448"/>
                <a:gd name="connsiteY53" fmla="*/ 1943 h 57014"/>
                <a:gd name="connsiteX54" fmla="*/ 53279 w 81448"/>
                <a:gd name="connsiteY54" fmla="*/ 912 h 57014"/>
                <a:gd name="connsiteX55" fmla="*/ 53547 w 81448"/>
                <a:gd name="connsiteY55" fmla="*/ 778 h 57014"/>
                <a:gd name="connsiteX56" fmla="*/ 53995 w 81448"/>
                <a:gd name="connsiteY56" fmla="*/ 554 h 57014"/>
                <a:gd name="connsiteX57" fmla="*/ 54488 w 81448"/>
                <a:gd name="connsiteY57" fmla="*/ 375 h 57014"/>
                <a:gd name="connsiteX58" fmla="*/ 55160 w 81448"/>
                <a:gd name="connsiteY58" fmla="*/ 196 h 57014"/>
                <a:gd name="connsiteX59" fmla="*/ 59550 w 81448"/>
                <a:gd name="connsiteY59" fmla="*/ 61 h 57014"/>
                <a:gd name="connsiteX60" fmla="*/ 63761 w 81448"/>
                <a:gd name="connsiteY60" fmla="*/ 285 h 57014"/>
                <a:gd name="connsiteX61" fmla="*/ 66718 w 81448"/>
                <a:gd name="connsiteY61" fmla="*/ 1629 h 57014"/>
                <a:gd name="connsiteX62" fmla="*/ 67703 w 81448"/>
                <a:gd name="connsiteY62" fmla="*/ 3779 h 57014"/>
                <a:gd name="connsiteX63" fmla="*/ 66539 w 81448"/>
                <a:gd name="connsiteY63" fmla="*/ 5840 h 57014"/>
                <a:gd name="connsiteX64" fmla="*/ 63224 w 81448"/>
                <a:gd name="connsiteY64" fmla="*/ 6736 h 57014"/>
                <a:gd name="connsiteX65" fmla="*/ 24519 w 81448"/>
                <a:gd name="connsiteY65" fmla="*/ 6825 h 57014"/>
                <a:gd name="connsiteX66" fmla="*/ 24519 w 81448"/>
                <a:gd name="connsiteY66" fmla="*/ 28955 h 57014"/>
                <a:gd name="connsiteX67" fmla="*/ 25549 w 81448"/>
                <a:gd name="connsiteY67" fmla="*/ 31195 h 57014"/>
                <a:gd name="connsiteX68" fmla="*/ 27834 w 81448"/>
                <a:gd name="connsiteY68" fmla="*/ 31822 h 57014"/>
                <a:gd name="connsiteX69" fmla="*/ 47365 w 81448"/>
                <a:gd name="connsiteY69" fmla="*/ 31643 h 57014"/>
                <a:gd name="connsiteX70" fmla="*/ 50143 w 81448"/>
                <a:gd name="connsiteY70" fmla="*/ 31329 h 57014"/>
                <a:gd name="connsiteX71" fmla="*/ 53906 w 81448"/>
                <a:gd name="connsiteY71" fmla="*/ 30120 h 57014"/>
                <a:gd name="connsiteX72" fmla="*/ 54712 w 81448"/>
                <a:gd name="connsiteY72" fmla="*/ 29672 h 57014"/>
                <a:gd name="connsiteX73" fmla="*/ 55877 w 81448"/>
                <a:gd name="connsiteY73" fmla="*/ 29403 h 57014"/>
                <a:gd name="connsiteX74" fmla="*/ 60312 w 81448"/>
                <a:gd name="connsiteY74" fmla="*/ 29269 h 57014"/>
                <a:gd name="connsiteX75" fmla="*/ 64388 w 81448"/>
                <a:gd name="connsiteY75" fmla="*/ 29582 h 57014"/>
                <a:gd name="connsiteX76" fmla="*/ 67211 w 81448"/>
                <a:gd name="connsiteY76" fmla="*/ 31016 h 57014"/>
                <a:gd name="connsiteX77" fmla="*/ 68151 w 81448"/>
                <a:gd name="connsiteY77" fmla="*/ 33256 h 57014"/>
                <a:gd name="connsiteX78" fmla="*/ 67121 w 81448"/>
                <a:gd name="connsiteY78" fmla="*/ 35227 h 57014"/>
                <a:gd name="connsiteX79" fmla="*/ 64030 w 81448"/>
                <a:gd name="connsiteY79" fmla="*/ 36123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</a:cxnLst>
              <a:rect l="l" t="t" r="r" b="b"/>
              <a:pathLst>
                <a:path w="81448" h="57014">
                  <a:moveTo>
                    <a:pt x="64030" y="36123"/>
                  </a:moveTo>
                  <a:lnTo>
                    <a:pt x="45126" y="36212"/>
                  </a:lnTo>
                  <a:lnTo>
                    <a:pt x="45126" y="57804"/>
                  </a:lnTo>
                  <a:cubicBezTo>
                    <a:pt x="46260" y="57804"/>
                    <a:pt x="47425" y="57789"/>
                    <a:pt x="48620" y="57760"/>
                  </a:cubicBezTo>
                  <a:cubicBezTo>
                    <a:pt x="49814" y="57730"/>
                    <a:pt x="50949" y="57715"/>
                    <a:pt x="52024" y="57715"/>
                  </a:cubicBezTo>
                  <a:cubicBezTo>
                    <a:pt x="53099" y="57655"/>
                    <a:pt x="54130" y="57625"/>
                    <a:pt x="55115" y="57625"/>
                  </a:cubicBezTo>
                  <a:cubicBezTo>
                    <a:pt x="56101" y="57625"/>
                    <a:pt x="56982" y="57595"/>
                    <a:pt x="57758" y="57536"/>
                  </a:cubicBezTo>
                  <a:cubicBezTo>
                    <a:pt x="59013" y="57536"/>
                    <a:pt x="60207" y="57371"/>
                    <a:pt x="61342" y="57043"/>
                  </a:cubicBezTo>
                  <a:cubicBezTo>
                    <a:pt x="62477" y="56714"/>
                    <a:pt x="63253" y="56460"/>
                    <a:pt x="63672" y="56281"/>
                  </a:cubicBezTo>
                  <a:cubicBezTo>
                    <a:pt x="64149" y="56102"/>
                    <a:pt x="64642" y="55953"/>
                    <a:pt x="65150" y="55833"/>
                  </a:cubicBezTo>
                  <a:cubicBezTo>
                    <a:pt x="65658" y="55714"/>
                    <a:pt x="66150" y="55624"/>
                    <a:pt x="66628" y="55565"/>
                  </a:cubicBezTo>
                  <a:cubicBezTo>
                    <a:pt x="68181" y="55445"/>
                    <a:pt x="69719" y="55400"/>
                    <a:pt x="71242" y="55430"/>
                  </a:cubicBezTo>
                  <a:cubicBezTo>
                    <a:pt x="72765" y="55460"/>
                    <a:pt x="74333" y="55535"/>
                    <a:pt x="75946" y="55654"/>
                  </a:cubicBezTo>
                  <a:cubicBezTo>
                    <a:pt x="77738" y="55833"/>
                    <a:pt x="79126" y="56177"/>
                    <a:pt x="80112" y="56684"/>
                  </a:cubicBezTo>
                  <a:cubicBezTo>
                    <a:pt x="81098" y="57192"/>
                    <a:pt x="81590" y="57954"/>
                    <a:pt x="81590" y="58969"/>
                  </a:cubicBezTo>
                  <a:cubicBezTo>
                    <a:pt x="81531" y="60164"/>
                    <a:pt x="80978" y="60955"/>
                    <a:pt x="79933" y="61343"/>
                  </a:cubicBezTo>
                  <a:cubicBezTo>
                    <a:pt x="78888" y="61732"/>
                    <a:pt x="77529" y="61926"/>
                    <a:pt x="75856" y="61926"/>
                  </a:cubicBezTo>
                  <a:cubicBezTo>
                    <a:pt x="74005" y="61926"/>
                    <a:pt x="71750" y="61911"/>
                    <a:pt x="69092" y="61881"/>
                  </a:cubicBezTo>
                  <a:cubicBezTo>
                    <a:pt x="66434" y="61851"/>
                    <a:pt x="63672" y="61836"/>
                    <a:pt x="60805" y="61836"/>
                  </a:cubicBezTo>
                  <a:cubicBezTo>
                    <a:pt x="57878" y="61836"/>
                    <a:pt x="54981" y="61821"/>
                    <a:pt x="52114" y="61791"/>
                  </a:cubicBezTo>
                  <a:cubicBezTo>
                    <a:pt x="49247" y="61761"/>
                    <a:pt x="46679" y="61717"/>
                    <a:pt x="44409" y="61657"/>
                  </a:cubicBezTo>
                  <a:cubicBezTo>
                    <a:pt x="42677" y="61657"/>
                    <a:pt x="40795" y="61687"/>
                    <a:pt x="38764" y="61746"/>
                  </a:cubicBezTo>
                  <a:cubicBezTo>
                    <a:pt x="36734" y="61806"/>
                    <a:pt x="34733" y="61866"/>
                    <a:pt x="32762" y="61926"/>
                  </a:cubicBezTo>
                  <a:cubicBezTo>
                    <a:pt x="30791" y="62045"/>
                    <a:pt x="28924" y="62165"/>
                    <a:pt x="27162" y="62284"/>
                  </a:cubicBezTo>
                  <a:cubicBezTo>
                    <a:pt x="25400" y="62403"/>
                    <a:pt x="23952" y="62493"/>
                    <a:pt x="22817" y="62553"/>
                  </a:cubicBezTo>
                  <a:cubicBezTo>
                    <a:pt x="22279" y="62613"/>
                    <a:pt x="21772" y="62687"/>
                    <a:pt x="21294" y="62777"/>
                  </a:cubicBezTo>
                  <a:cubicBezTo>
                    <a:pt x="20816" y="62866"/>
                    <a:pt x="20398" y="62971"/>
                    <a:pt x="20039" y="63090"/>
                  </a:cubicBezTo>
                  <a:cubicBezTo>
                    <a:pt x="19621" y="63210"/>
                    <a:pt x="19233" y="63344"/>
                    <a:pt x="18875" y="63494"/>
                  </a:cubicBezTo>
                  <a:cubicBezTo>
                    <a:pt x="18516" y="63643"/>
                    <a:pt x="18158" y="63747"/>
                    <a:pt x="17800" y="63807"/>
                  </a:cubicBezTo>
                  <a:cubicBezTo>
                    <a:pt x="16904" y="64106"/>
                    <a:pt x="15933" y="64300"/>
                    <a:pt x="14888" y="64389"/>
                  </a:cubicBezTo>
                  <a:cubicBezTo>
                    <a:pt x="13842" y="64479"/>
                    <a:pt x="12484" y="64315"/>
                    <a:pt x="10811" y="63897"/>
                  </a:cubicBezTo>
                  <a:cubicBezTo>
                    <a:pt x="9736" y="63718"/>
                    <a:pt x="8482" y="63359"/>
                    <a:pt x="7048" y="62822"/>
                  </a:cubicBezTo>
                  <a:cubicBezTo>
                    <a:pt x="5615" y="62284"/>
                    <a:pt x="4062" y="61567"/>
                    <a:pt x="2389" y="60671"/>
                  </a:cubicBezTo>
                  <a:cubicBezTo>
                    <a:pt x="598" y="59775"/>
                    <a:pt x="-164" y="58865"/>
                    <a:pt x="105" y="57939"/>
                  </a:cubicBezTo>
                  <a:cubicBezTo>
                    <a:pt x="374" y="57013"/>
                    <a:pt x="1673" y="56699"/>
                    <a:pt x="4002" y="56998"/>
                  </a:cubicBezTo>
                  <a:cubicBezTo>
                    <a:pt x="6690" y="57356"/>
                    <a:pt x="9587" y="57595"/>
                    <a:pt x="12693" y="57715"/>
                  </a:cubicBezTo>
                  <a:cubicBezTo>
                    <a:pt x="15799" y="57834"/>
                    <a:pt x="18785" y="57894"/>
                    <a:pt x="21652" y="57894"/>
                  </a:cubicBezTo>
                  <a:cubicBezTo>
                    <a:pt x="23623" y="57894"/>
                    <a:pt x="25893" y="57894"/>
                    <a:pt x="28461" y="57894"/>
                  </a:cubicBezTo>
                  <a:cubicBezTo>
                    <a:pt x="31030" y="57894"/>
                    <a:pt x="33956" y="57864"/>
                    <a:pt x="37241" y="57804"/>
                  </a:cubicBezTo>
                  <a:lnTo>
                    <a:pt x="37241" y="36302"/>
                  </a:lnTo>
                  <a:lnTo>
                    <a:pt x="25415" y="36391"/>
                  </a:lnTo>
                  <a:cubicBezTo>
                    <a:pt x="23026" y="36391"/>
                    <a:pt x="20876" y="35973"/>
                    <a:pt x="18964" y="35137"/>
                  </a:cubicBezTo>
                  <a:cubicBezTo>
                    <a:pt x="17053" y="34301"/>
                    <a:pt x="16097" y="32449"/>
                    <a:pt x="16097" y="29582"/>
                  </a:cubicBezTo>
                  <a:lnTo>
                    <a:pt x="16097" y="9782"/>
                  </a:lnTo>
                  <a:cubicBezTo>
                    <a:pt x="16097" y="7990"/>
                    <a:pt x="15545" y="6825"/>
                    <a:pt x="14440" y="6288"/>
                  </a:cubicBezTo>
                  <a:cubicBezTo>
                    <a:pt x="13335" y="5750"/>
                    <a:pt x="11797" y="5302"/>
                    <a:pt x="9826" y="4944"/>
                  </a:cubicBezTo>
                  <a:cubicBezTo>
                    <a:pt x="9288" y="4825"/>
                    <a:pt x="8900" y="4571"/>
                    <a:pt x="8661" y="4182"/>
                  </a:cubicBezTo>
                  <a:cubicBezTo>
                    <a:pt x="8422" y="3794"/>
                    <a:pt x="8332" y="3361"/>
                    <a:pt x="8392" y="2883"/>
                  </a:cubicBezTo>
                  <a:cubicBezTo>
                    <a:pt x="8452" y="2465"/>
                    <a:pt x="8661" y="2077"/>
                    <a:pt x="9019" y="1719"/>
                  </a:cubicBezTo>
                  <a:cubicBezTo>
                    <a:pt x="9378" y="1360"/>
                    <a:pt x="9885" y="1151"/>
                    <a:pt x="10542" y="1091"/>
                  </a:cubicBezTo>
                  <a:cubicBezTo>
                    <a:pt x="12394" y="1032"/>
                    <a:pt x="14723" y="1121"/>
                    <a:pt x="17531" y="1360"/>
                  </a:cubicBezTo>
                  <a:cubicBezTo>
                    <a:pt x="20338" y="1599"/>
                    <a:pt x="22817" y="1898"/>
                    <a:pt x="24967" y="2256"/>
                  </a:cubicBezTo>
                  <a:lnTo>
                    <a:pt x="46649" y="2077"/>
                  </a:lnTo>
                  <a:cubicBezTo>
                    <a:pt x="47306" y="2077"/>
                    <a:pt x="48261" y="2032"/>
                    <a:pt x="49516" y="1943"/>
                  </a:cubicBezTo>
                  <a:cubicBezTo>
                    <a:pt x="50770" y="1853"/>
                    <a:pt x="52024" y="1510"/>
                    <a:pt x="53279" y="912"/>
                  </a:cubicBezTo>
                  <a:cubicBezTo>
                    <a:pt x="53338" y="912"/>
                    <a:pt x="53428" y="867"/>
                    <a:pt x="53547" y="778"/>
                  </a:cubicBezTo>
                  <a:cubicBezTo>
                    <a:pt x="53667" y="688"/>
                    <a:pt x="53816" y="614"/>
                    <a:pt x="53995" y="554"/>
                  </a:cubicBezTo>
                  <a:cubicBezTo>
                    <a:pt x="54115" y="494"/>
                    <a:pt x="54279" y="434"/>
                    <a:pt x="54488" y="375"/>
                  </a:cubicBezTo>
                  <a:cubicBezTo>
                    <a:pt x="54697" y="315"/>
                    <a:pt x="54921" y="255"/>
                    <a:pt x="55160" y="196"/>
                  </a:cubicBezTo>
                  <a:cubicBezTo>
                    <a:pt x="56355" y="76"/>
                    <a:pt x="57818" y="31"/>
                    <a:pt x="59550" y="61"/>
                  </a:cubicBezTo>
                  <a:cubicBezTo>
                    <a:pt x="61282" y="91"/>
                    <a:pt x="62686" y="166"/>
                    <a:pt x="63761" y="285"/>
                  </a:cubicBezTo>
                  <a:cubicBezTo>
                    <a:pt x="65075" y="464"/>
                    <a:pt x="66061" y="912"/>
                    <a:pt x="66718" y="1629"/>
                  </a:cubicBezTo>
                  <a:cubicBezTo>
                    <a:pt x="67375" y="2346"/>
                    <a:pt x="67703" y="3063"/>
                    <a:pt x="67703" y="3779"/>
                  </a:cubicBezTo>
                  <a:cubicBezTo>
                    <a:pt x="67644" y="4556"/>
                    <a:pt x="67255" y="5243"/>
                    <a:pt x="66539" y="5840"/>
                  </a:cubicBezTo>
                  <a:cubicBezTo>
                    <a:pt x="65822" y="6437"/>
                    <a:pt x="64717" y="6736"/>
                    <a:pt x="63224" y="6736"/>
                  </a:cubicBezTo>
                  <a:lnTo>
                    <a:pt x="24519" y="6825"/>
                  </a:lnTo>
                  <a:lnTo>
                    <a:pt x="24519" y="28955"/>
                  </a:lnTo>
                  <a:cubicBezTo>
                    <a:pt x="24519" y="30030"/>
                    <a:pt x="24863" y="30777"/>
                    <a:pt x="25549" y="31195"/>
                  </a:cubicBezTo>
                  <a:cubicBezTo>
                    <a:pt x="26236" y="31613"/>
                    <a:pt x="26998" y="31822"/>
                    <a:pt x="27834" y="31822"/>
                  </a:cubicBezTo>
                  <a:lnTo>
                    <a:pt x="47365" y="31643"/>
                  </a:lnTo>
                  <a:cubicBezTo>
                    <a:pt x="47903" y="31643"/>
                    <a:pt x="48829" y="31538"/>
                    <a:pt x="50143" y="31329"/>
                  </a:cubicBezTo>
                  <a:cubicBezTo>
                    <a:pt x="51457" y="31120"/>
                    <a:pt x="52711" y="30717"/>
                    <a:pt x="53906" y="30120"/>
                  </a:cubicBezTo>
                  <a:cubicBezTo>
                    <a:pt x="54085" y="29941"/>
                    <a:pt x="54354" y="29791"/>
                    <a:pt x="54712" y="29672"/>
                  </a:cubicBezTo>
                  <a:cubicBezTo>
                    <a:pt x="55071" y="29552"/>
                    <a:pt x="55459" y="29463"/>
                    <a:pt x="55877" y="29403"/>
                  </a:cubicBezTo>
                  <a:cubicBezTo>
                    <a:pt x="57131" y="29224"/>
                    <a:pt x="58610" y="29179"/>
                    <a:pt x="60312" y="29269"/>
                  </a:cubicBezTo>
                  <a:cubicBezTo>
                    <a:pt x="62014" y="29358"/>
                    <a:pt x="63373" y="29463"/>
                    <a:pt x="64388" y="29582"/>
                  </a:cubicBezTo>
                  <a:cubicBezTo>
                    <a:pt x="65643" y="29821"/>
                    <a:pt x="66583" y="30299"/>
                    <a:pt x="67211" y="31016"/>
                  </a:cubicBezTo>
                  <a:cubicBezTo>
                    <a:pt x="67838" y="31733"/>
                    <a:pt x="68151" y="32479"/>
                    <a:pt x="68151" y="33256"/>
                  </a:cubicBezTo>
                  <a:cubicBezTo>
                    <a:pt x="68151" y="33972"/>
                    <a:pt x="67808" y="34629"/>
                    <a:pt x="67121" y="35227"/>
                  </a:cubicBezTo>
                  <a:cubicBezTo>
                    <a:pt x="66434" y="35824"/>
                    <a:pt x="65404" y="36123"/>
                    <a:pt x="64030" y="36123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3" name="자유형: 도형 722">
              <a:extLst>
                <a:ext uri="{FF2B5EF4-FFF2-40B4-BE49-F238E27FC236}">
                  <a16:creationId xmlns:a16="http://schemas.microsoft.com/office/drawing/2014/main" id="{CC14A448-0306-45BA-B877-35BA487FC478}"/>
                </a:ext>
              </a:extLst>
            </p:cNvPr>
            <p:cNvSpPr/>
            <p:nvPr/>
          </p:nvSpPr>
          <p:spPr>
            <a:xfrm>
              <a:off x="5745610" y="1961814"/>
              <a:ext cx="73304" cy="57014"/>
            </a:xfrm>
            <a:custGeom>
              <a:avLst/>
              <a:gdLst>
                <a:gd name="connsiteX0" fmla="*/ 39784 w 73304"/>
                <a:gd name="connsiteY0" fmla="*/ 31559 h 57014"/>
                <a:gd name="connsiteX1" fmla="*/ 39784 w 73304"/>
                <a:gd name="connsiteY1" fmla="*/ 56646 h 57014"/>
                <a:gd name="connsiteX2" fmla="*/ 43950 w 73304"/>
                <a:gd name="connsiteY2" fmla="*/ 56601 h 57014"/>
                <a:gd name="connsiteX3" fmla="*/ 48027 w 73304"/>
                <a:gd name="connsiteY3" fmla="*/ 56556 h 57014"/>
                <a:gd name="connsiteX4" fmla="*/ 51835 w 73304"/>
                <a:gd name="connsiteY4" fmla="*/ 56511 h 57014"/>
                <a:gd name="connsiteX5" fmla="*/ 55195 w 73304"/>
                <a:gd name="connsiteY5" fmla="*/ 56377 h 57014"/>
                <a:gd name="connsiteX6" fmla="*/ 58868 w 73304"/>
                <a:gd name="connsiteY6" fmla="*/ 55884 h 57014"/>
                <a:gd name="connsiteX7" fmla="*/ 61197 w 73304"/>
                <a:gd name="connsiteY7" fmla="*/ 55123 h 57014"/>
                <a:gd name="connsiteX8" fmla="*/ 62631 w 73304"/>
                <a:gd name="connsiteY8" fmla="*/ 54675 h 57014"/>
                <a:gd name="connsiteX9" fmla="*/ 64064 w 73304"/>
                <a:gd name="connsiteY9" fmla="*/ 54406 h 57014"/>
                <a:gd name="connsiteX10" fmla="*/ 68768 w 73304"/>
                <a:gd name="connsiteY10" fmla="*/ 54271 h 57014"/>
                <a:gd name="connsiteX11" fmla="*/ 73382 w 73304"/>
                <a:gd name="connsiteY11" fmla="*/ 54495 h 57014"/>
                <a:gd name="connsiteX12" fmla="*/ 77593 w 73304"/>
                <a:gd name="connsiteY12" fmla="*/ 55526 h 57014"/>
                <a:gd name="connsiteX13" fmla="*/ 79116 w 73304"/>
                <a:gd name="connsiteY13" fmla="*/ 57810 h 57014"/>
                <a:gd name="connsiteX14" fmla="*/ 77459 w 73304"/>
                <a:gd name="connsiteY14" fmla="*/ 60185 h 57014"/>
                <a:gd name="connsiteX15" fmla="*/ 73292 w 73304"/>
                <a:gd name="connsiteY15" fmla="*/ 60767 h 57014"/>
                <a:gd name="connsiteX16" fmla="*/ 66707 w 73304"/>
                <a:gd name="connsiteY16" fmla="*/ 60722 h 57014"/>
                <a:gd name="connsiteX17" fmla="*/ 58778 w 73304"/>
                <a:gd name="connsiteY17" fmla="*/ 60677 h 57014"/>
                <a:gd name="connsiteX18" fmla="*/ 50446 w 73304"/>
                <a:gd name="connsiteY18" fmla="*/ 60633 h 57014"/>
                <a:gd name="connsiteX19" fmla="*/ 42920 w 73304"/>
                <a:gd name="connsiteY19" fmla="*/ 60498 h 57014"/>
                <a:gd name="connsiteX20" fmla="*/ 32079 w 73304"/>
                <a:gd name="connsiteY20" fmla="*/ 60812 h 57014"/>
                <a:gd name="connsiteX21" fmla="*/ 22762 w 73304"/>
                <a:gd name="connsiteY21" fmla="*/ 61394 h 57014"/>
                <a:gd name="connsiteX22" fmla="*/ 21283 w 73304"/>
                <a:gd name="connsiteY22" fmla="*/ 61618 h 57014"/>
                <a:gd name="connsiteX23" fmla="*/ 19984 w 73304"/>
                <a:gd name="connsiteY23" fmla="*/ 61932 h 57014"/>
                <a:gd name="connsiteX24" fmla="*/ 18864 w 73304"/>
                <a:gd name="connsiteY24" fmla="*/ 62335 h 57014"/>
                <a:gd name="connsiteX25" fmla="*/ 17744 w 73304"/>
                <a:gd name="connsiteY25" fmla="*/ 62648 h 57014"/>
                <a:gd name="connsiteX26" fmla="*/ 14922 w 73304"/>
                <a:gd name="connsiteY26" fmla="*/ 63231 h 57014"/>
                <a:gd name="connsiteX27" fmla="*/ 10756 w 73304"/>
                <a:gd name="connsiteY27" fmla="*/ 62738 h 57014"/>
                <a:gd name="connsiteX28" fmla="*/ 6993 w 73304"/>
                <a:gd name="connsiteY28" fmla="*/ 61663 h 57014"/>
                <a:gd name="connsiteX29" fmla="*/ 2424 w 73304"/>
                <a:gd name="connsiteY29" fmla="*/ 59513 h 57014"/>
                <a:gd name="connsiteX30" fmla="*/ 94 w 73304"/>
                <a:gd name="connsiteY30" fmla="*/ 56780 h 57014"/>
                <a:gd name="connsiteX31" fmla="*/ 3947 w 73304"/>
                <a:gd name="connsiteY31" fmla="*/ 55839 h 57014"/>
                <a:gd name="connsiteX32" fmla="*/ 12727 w 73304"/>
                <a:gd name="connsiteY32" fmla="*/ 56556 h 57014"/>
                <a:gd name="connsiteX33" fmla="*/ 21776 w 73304"/>
                <a:gd name="connsiteY33" fmla="*/ 56735 h 57014"/>
                <a:gd name="connsiteX34" fmla="*/ 31900 w 73304"/>
                <a:gd name="connsiteY34" fmla="*/ 56735 h 57014"/>
                <a:gd name="connsiteX35" fmla="*/ 31900 w 73304"/>
                <a:gd name="connsiteY35" fmla="*/ 32814 h 57014"/>
                <a:gd name="connsiteX36" fmla="*/ 31676 w 73304"/>
                <a:gd name="connsiteY36" fmla="*/ 30843 h 57014"/>
                <a:gd name="connsiteX37" fmla="*/ 30646 w 73304"/>
                <a:gd name="connsiteY37" fmla="*/ 29230 h 57014"/>
                <a:gd name="connsiteX38" fmla="*/ 28272 w 73304"/>
                <a:gd name="connsiteY38" fmla="*/ 28065 h 57014"/>
                <a:gd name="connsiteX39" fmla="*/ 25270 w 73304"/>
                <a:gd name="connsiteY39" fmla="*/ 27348 h 57014"/>
                <a:gd name="connsiteX40" fmla="*/ 24374 w 73304"/>
                <a:gd name="connsiteY40" fmla="*/ 26766 h 57014"/>
                <a:gd name="connsiteX41" fmla="*/ 24285 w 73304"/>
                <a:gd name="connsiteY41" fmla="*/ 25557 h 57014"/>
                <a:gd name="connsiteX42" fmla="*/ 24867 w 73304"/>
                <a:gd name="connsiteY42" fmla="*/ 24392 h 57014"/>
                <a:gd name="connsiteX43" fmla="*/ 26256 w 73304"/>
                <a:gd name="connsiteY43" fmla="*/ 23765 h 57014"/>
                <a:gd name="connsiteX44" fmla="*/ 32572 w 73304"/>
                <a:gd name="connsiteY44" fmla="*/ 23989 h 57014"/>
                <a:gd name="connsiteX45" fmla="*/ 39426 w 73304"/>
                <a:gd name="connsiteY45" fmla="*/ 24750 h 57014"/>
                <a:gd name="connsiteX46" fmla="*/ 40232 w 73304"/>
                <a:gd name="connsiteY46" fmla="*/ 25870 h 57014"/>
                <a:gd name="connsiteX47" fmla="*/ 40232 w 73304"/>
                <a:gd name="connsiteY47" fmla="*/ 27617 h 57014"/>
                <a:gd name="connsiteX48" fmla="*/ 39919 w 73304"/>
                <a:gd name="connsiteY48" fmla="*/ 29275 h 57014"/>
                <a:gd name="connsiteX49" fmla="*/ 39784 w 73304"/>
                <a:gd name="connsiteY49" fmla="*/ 31559 h 57014"/>
                <a:gd name="connsiteX50" fmla="*/ 67558 w 73304"/>
                <a:gd name="connsiteY50" fmla="*/ 7011 h 57014"/>
                <a:gd name="connsiteX51" fmla="*/ 66842 w 73304"/>
                <a:gd name="connsiteY51" fmla="*/ 12431 h 57014"/>
                <a:gd name="connsiteX52" fmla="*/ 65856 w 73304"/>
                <a:gd name="connsiteY52" fmla="*/ 18658 h 57014"/>
                <a:gd name="connsiteX53" fmla="*/ 64647 w 73304"/>
                <a:gd name="connsiteY53" fmla="*/ 25243 h 57014"/>
                <a:gd name="connsiteX54" fmla="*/ 63168 w 73304"/>
                <a:gd name="connsiteY54" fmla="*/ 31380 h 57014"/>
                <a:gd name="connsiteX55" fmla="*/ 59540 w 73304"/>
                <a:gd name="connsiteY55" fmla="*/ 41146 h 57014"/>
                <a:gd name="connsiteX56" fmla="*/ 55911 w 73304"/>
                <a:gd name="connsiteY56" fmla="*/ 44461 h 57014"/>
                <a:gd name="connsiteX57" fmla="*/ 54567 w 73304"/>
                <a:gd name="connsiteY57" fmla="*/ 43610 h 57014"/>
                <a:gd name="connsiteX58" fmla="*/ 54388 w 73304"/>
                <a:gd name="connsiteY58" fmla="*/ 41415 h 57014"/>
                <a:gd name="connsiteX59" fmla="*/ 54971 w 73304"/>
                <a:gd name="connsiteY59" fmla="*/ 37383 h 57014"/>
                <a:gd name="connsiteX60" fmla="*/ 56270 w 73304"/>
                <a:gd name="connsiteY60" fmla="*/ 30932 h 57014"/>
                <a:gd name="connsiteX61" fmla="*/ 57838 w 73304"/>
                <a:gd name="connsiteY61" fmla="*/ 18703 h 57014"/>
                <a:gd name="connsiteX62" fmla="*/ 58599 w 73304"/>
                <a:gd name="connsiteY62" fmla="*/ 5488 h 57014"/>
                <a:gd name="connsiteX63" fmla="*/ 43995 w 73304"/>
                <a:gd name="connsiteY63" fmla="*/ 6070 h 57014"/>
                <a:gd name="connsiteX64" fmla="*/ 30287 w 73304"/>
                <a:gd name="connsiteY64" fmla="*/ 6652 h 57014"/>
                <a:gd name="connsiteX65" fmla="*/ 28944 w 73304"/>
                <a:gd name="connsiteY65" fmla="*/ 6876 h 57014"/>
                <a:gd name="connsiteX66" fmla="*/ 27779 w 73304"/>
                <a:gd name="connsiteY66" fmla="*/ 7100 h 57014"/>
                <a:gd name="connsiteX67" fmla="*/ 26748 w 73304"/>
                <a:gd name="connsiteY67" fmla="*/ 7503 h 57014"/>
                <a:gd name="connsiteX68" fmla="*/ 25808 w 73304"/>
                <a:gd name="connsiteY68" fmla="*/ 7817 h 57014"/>
                <a:gd name="connsiteX69" fmla="*/ 22941 w 73304"/>
                <a:gd name="connsiteY69" fmla="*/ 8489 h 57014"/>
                <a:gd name="connsiteX70" fmla="*/ 18909 w 73304"/>
                <a:gd name="connsiteY70" fmla="*/ 7817 h 57014"/>
                <a:gd name="connsiteX71" fmla="*/ 15415 w 73304"/>
                <a:gd name="connsiteY71" fmla="*/ 6607 h 57014"/>
                <a:gd name="connsiteX72" fmla="*/ 11025 w 73304"/>
                <a:gd name="connsiteY72" fmla="*/ 4412 h 57014"/>
                <a:gd name="connsiteX73" fmla="*/ 9905 w 73304"/>
                <a:gd name="connsiteY73" fmla="*/ 2262 h 57014"/>
                <a:gd name="connsiteX74" fmla="*/ 12996 w 73304"/>
                <a:gd name="connsiteY74" fmla="*/ 1277 h 57014"/>
                <a:gd name="connsiteX75" fmla="*/ 19536 w 73304"/>
                <a:gd name="connsiteY75" fmla="*/ 1769 h 57014"/>
                <a:gd name="connsiteX76" fmla="*/ 28764 w 73304"/>
                <a:gd name="connsiteY76" fmla="*/ 1993 h 57014"/>
                <a:gd name="connsiteX77" fmla="*/ 36021 w 73304"/>
                <a:gd name="connsiteY77" fmla="*/ 2038 h 57014"/>
                <a:gd name="connsiteX78" fmla="*/ 43189 w 73304"/>
                <a:gd name="connsiteY78" fmla="*/ 1904 h 57014"/>
                <a:gd name="connsiteX79" fmla="*/ 49595 w 73304"/>
                <a:gd name="connsiteY79" fmla="*/ 1635 h 57014"/>
                <a:gd name="connsiteX80" fmla="*/ 54478 w 73304"/>
                <a:gd name="connsiteY80" fmla="*/ 1277 h 57014"/>
                <a:gd name="connsiteX81" fmla="*/ 56180 w 73304"/>
                <a:gd name="connsiteY81" fmla="*/ 1142 h 57014"/>
                <a:gd name="connsiteX82" fmla="*/ 57166 w 73304"/>
                <a:gd name="connsiteY82" fmla="*/ 829 h 57014"/>
                <a:gd name="connsiteX83" fmla="*/ 57703 w 73304"/>
                <a:gd name="connsiteY83" fmla="*/ 649 h 57014"/>
                <a:gd name="connsiteX84" fmla="*/ 58330 w 73304"/>
                <a:gd name="connsiteY84" fmla="*/ 470 h 57014"/>
                <a:gd name="connsiteX85" fmla="*/ 58913 w 73304"/>
                <a:gd name="connsiteY85" fmla="*/ 291 h 57014"/>
                <a:gd name="connsiteX86" fmla="*/ 59495 w 73304"/>
                <a:gd name="connsiteY86" fmla="*/ 112 h 57014"/>
                <a:gd name="connsiteX87" fmla="*/ 63168 w 73304"/>
                <a:gd name="connsiteY87" fmla="*/ 67 h 57014"/>
                <a:gd name="connsiteX88" fmla="*/ 66573 w 73304"/>
                <a:gd name="connsiteY88" fmla="*/ 201 h 57014"/>
                <a:gd name="connsiteX89" fmla="*/ 68858 w 73304"/>
                <a:gd name="connsiteY89" fmla="*/ 1456 h 57014"/>
                <a:gd name="connsiteX90" fmla="*/ 68544 w 73304"/>
                <a:gd name="connsiteY90" fmla="*/ 3964 h 57014"/>
                <a:gd name="connsiteX91" fmla="*/ 67917 w 73304"/>
                <a:gd name="connsiteY91" fmla="*/ 5443 h 57014"/>
                <a:gd name="connsiteX92" fmla="*/ 67558 w 73304"/>
                <a:gd name="connsiteY92" fmla="*/ 7011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73304" h="57014">
                  <a:moveTo>
                    <a:pt x="39784" y="31559"/>
                  </a:moveTo>
                  <a:lnTo>
                    <a:pt x="39784" y="56646"/>
                  </a:lnTo>
                  <a:cubicBezTo>
                    <a:pt x="41158" y="56646"/>
                    <a:pt x="42547" y="56631"/>
                    <a:pt x="43950" y="56601"/>
                  </a:cubicBezTo>
                  <a:cubicBezTo>
                    <a:pt x="45354" y="56571"/>
                    <a:pt x="46713" y="56556"/>
                    <a:pt x="48027" y="56556"/>
                  </a:cubicBezTo>
                  <a:cubicBezTo>
                    <a:pt x="49341" y="56556"/>
                    <a:pt x="50610" y="56541"/>
                    <a:pt x="51835" y="56511"/>
                  </a:cubicBezTo>
                  <a:cubicBezTo>
                    <a:pt x="53059" y="56481"/>
                    <a:pt x="54179" y="56437"/>
                    <a:pt x="55195" y="56377"/>
                  </a:cubicBezTo>
                  <a:cubicBezTo>
                    <a:pt x="56509" y="56377"/>
                    <a:pt x="57733" y="56213"/>
                    <a:pt x="58868" y="55884"/>
                  </a:cubicBezTo>
                  <a:cubicBezTo>
                    <a:pt x="60003" y="55556"/>
                    <a:pt x="60779" y="55302"/>
                    <a:pt x="61197" y="55123"/>
                  </a:cubicBezTo>
                  <a:cubicBezTo>
                    <a:pt x="61615" y="54943"/>
                    <a:pt x="62093" y="54794"/>
                    <a:pt x="62631" y="54675"/>
                  </a:cubicBezTo>
                  <a:cubicBezTo>
                    <a:pt x="63168" y="54555"/>
                    <a:pt x="63646" y="54465"/>
                    <a:pt x="64064" y="54406"/>
                  </a:cubicBezTo>
                  <a:cubicBezTo>
                    <a:pt x="65677" y="54286"/>
                    <a:pt x="67245" y="54241"/>
                    <a:pt x="68768" y="54271"/>
                  </a:cubicBezTo>
                  <a:cubicBezTo>
                    <a:pt x="70291" y="54301"/>
                    <a:pt x="71829" y="54376"/>
                    <a:pt x="73382" y="54495"/>
                  </a:cubicBezTo>
                  <a:cubicBezTo>
                    <a:pt x="75174" y="54675"/>
                    <a:pt x="76578" y="55018"/>
                    <a:pt x="77593" y="55526"/>
                  </a:cubicBezTo>
                  <a:cubicBezTo>
                    <a:pt x="78608" y="56033"/>
                    <a:pt x="79116" y="56795"/>
                    <a:pt x="79116" y="57810"/>
                  </a:cubicBezTo>
                  <a:cubicBezTo>
                    <a:pt x="79057" y="59005"/>
                    <a:pt x="78504" y="59796"/>
                    <a:pt x="77459" y="60185"/>
                  </a:cubicBezTo>
                  <a:cubicBezTo>
                    <a:pt x="76413" y="60573"/>
                    <a:pt x="75025" y="60767"/>
                    <a:pt x="73292" y="60767"/>
                  </a:cubicBezTo>
                  <a:cubicBezTo>
                    <a:pt x="71441" y="60767"/>
                    <a:pt x="69246" y="60752"/>
                    <a:pt x="66707" y="60722"/>
                  </a:cubicBezTo>
                  <a:cubicBezTo>
                    <a:pt x="64169" y="60692"/>
                    <a:pt x="61526" y="60677"/>
                    <a:pt x="58778" y="60677"/>
                  </a:cubicBezTo>
                  <a:cubicBezTo>
                    <a:pt x="55971" y="60677"/>
                    <a:pt x="53194" y="60662"/>
                    <a:pt x="50446" y="60633"/>
                  </a:cubicBezTo>
                  <a:cubicBezTo>
                    <a:pt x="47699" y="60603"/>
                    <a:pt x="45190" y="60558"/>
                    <a:pt x="42920" y="60498"/>
                  </a:cubicBezTo>
                  <a:cubicBezTo>
                    <a:pt x="39516" y="60498"/>
                    <a:pt x="35902" y="60603"/>
                    <a:pt x="32079" y="60812"/>
                  </a:cubicBezTo>
                  <a:cubicBezTo>
                    <a:pt x="28257" y="61021"/>
                    <a:pt x="25151" y="61215"/>
                    <a:pt x="22762" y="61394"/>
                  </a:cubicBezTo>
                  <a:cubicBezTo>
                    <a:pt x="22224" y="61454"/>
                    <a:pt x="21731" y="61528"/>
                    <a:pt x="21283" y="61618"/>
                  </a:cubicBezTo>
                  <a:cubicBezTo>
                    <a:pt x="20835" y="61708"/>
                    <a:pt x="20402" y="61812"/>
                    <a:pt x="19984" y="61932"/>
                  </a:cubicBezTo>
                  <a:cubicBezTo>
                    <a:pt x="19626" y="62051"/>
                    <a:pt x="19252" y="62185"/>
                    <a:pt x="18864" y="62335"/>
                  </a:cubicBezTo>
                  <a:cubicBezTo>
                    <a:pt x="18476" y="62484"/>
                    <a:pt x="18103" y="62589"/>
                    <a:pt x="17744" y="62648"/>
                  </a:cubicBezTo>
                  <a:cubicBezTo>
                    <a:pt x="16908" y="62947"/>
                    <a:pt x="15967" y="63141"/>
                    <a:pt x="14922" y="63231"/>
                  </a:cubicBezTo>
                  <a:cubicBezTo>
                    <a:pt x="13877" y="63320"/>
                    <a:pt x="12488" y="63156"/>
                    <a:pt x="10756" y="62738"/>
                  </a:cubicBezTo>
                  <a:cubicBezTo>
                    <a:pt x="9681" y="62559"/>
                    <a:pt x="8427" y="62200"/>
                    <a:pt x="6993" y="61663"/>
                  </a:cubicBezTo>
                  <a:cubicBezTo>
                    <a:pt x="5560" y="61125"/>
                    <a:pt x="4036" y="60409"/>
                    <a:pt x="2424" y="59513"/>
                  </a:cubicBezTo>
                  <a:cubicBezTo>
                    <a:pt x="632" y="58617"/>
                    <a:pt x="-145" y="57706"/>
                    <a:pt x="94" y="56780"/>
                  </a:cubicBezTo>
                  <a:cubicBezTo>
                    <a:pt x="333" y="55854"/>
                    <a:pt x="1617" y="55541"/>
                    <a:pt x="3947" y="55839"/>
                  </a:cubicBezTo>
                  <a:cubicBezTo>
                    <a:pt x="6635" y="56198"/>
                    <a:pt x="9561" y="56437"/>
                    <a:pt x="12727" y="56556"/>
                  </a:cubicBezTo>
                  <a:cubicBezTo>
                    <a:pt x="15893" y="56675"/>
                    <a:pt x="18909" y="56735"/>
                    <a:pt x="21776" y="56735"/>
                  </a:cubicBezTo>
                  <a:lnTo>
                    <a:pt x="31900" y="56735"/>
                  </a:lnTo>
                  <a:lnTo>
                    <a:pt x="31900" y="32814"/>
                  </a:lnTo>
                  <a:cubicBezTo>
                    <a:pt x="31900" y="32216"/>
                    <a:pt x="31825" y="31559"/>
                    <a:pt x="31676" y="30843"/>
                  </a:cubicBezTo>
                  <a:cubicBezTo>
                    <a:pt x="31527" y="30126"/>
                    <a:pt x="31183" y="29588"/>
                    <a:pt x="30646" y="29230"/>
                  </a:cubicBezTo>
                  <a:cubicBezTo>
                    <a:pt x="29989" y="28812"/>
                    <a:pt x="29197" y="28424"/>
                    <a:pt x="28272" y="28065"/>
                  </a:cubicBezTo>
                  <a:cubicBezTo>
                    <a:pt x="27346" y="27707"/>
                    <a:pt x="26345" y="27468"/>
                    <a:pt x="25270" y="27348"/>
                  </a:cubicBezTo>
                  <a:cubicBezTo>
                    <a:pt x="24852" y="27348"/>
                    <a:pt x="24553" y="27154"/>
                    <a:pt x="24374" y="26766"/>
                  </a:cubicBezTo>
                  <a:cubicBezTo>
                    <a:pt x="24195" y="26378"/>
                    <a:pt x="24165" y="25975"/>
                    <a:pt x="24285" y="25557"/>
                  </a:cubicBezTo>
                  <a:cubicBezTo>
                    <a:pt x="24344" y="25138"/>
                    <a:pt x="24539" y="24750"/>
                    <a:pt x="24867" y="24392"/>
                  </a:cubicBezTo>
                  <a:cubicBezTo>
                    <a:pt x="25195" y="24033"/>
                    <a:pt x="25658" y="23824"/>
                    <a:pt x="26256" y="23765"/>
                  </a:cubicBezTo>
                  <a:cubicBezTo>
                    <a:pt x="27868" y="23765"/>
                    <a:pt x="29974" y="23839"/>
                    <a:pt x="32572" y="23989"/>
                  </a:cubicBezTo>
                  <a:cubicBezTo>
                    <a:pt x="35170" y="24138"/>
                    <a:pt x="37455" y="24392"/>
                    <a:pt x="39426" y="24750"/>
                  </a:cubicBezTo>
                  <a:cubicBezTo>
                    <a:pt x="39784" y="24929"/>
                    <a:pt x="40053" y="25303"/>
                    <a:pt x="40232" y="25870"/>
                  </a:cubicBezTo>
                  <a:cubicBezTo>
                    <a:pt x="40412" y="26438"/>
                    <a:pt x="40412" y="27020"/>
                    <a:pt x="40232" y="27617"/>
                  </a:cubicBezTo>
                  <a:cubicBezTo>
                    <a:pt x="40113" y="27916"/>
                    <a:pt x="40008" y="28468"/>
                    <a:pt x="39919" y="29275"/>
                  </a:cubicBezTo>
                  <a:cubicBezTo>
                    <a:pt x="39829" y="30081"/>
                    <a:pt x="39784" y="30843"/>
                    <a:pt x="39784" y="31559"/>
                  </a:cubicBezTo>
                  <a:moveTo>
                    <a:pt x="67558" y="7011"/>
                  </a:moveTo>
                  <a:cubicBezTo>
                    <a:pt x="67379" y="8623"/>
                    <a:pt x="67140" y="10430"/>
                    <a:pt x="66842" y="12431"/>
                  </a:cubicBezTo>
                  <a:cubicBezTo>
                    <a:pt x="66543" y="14432"/>
                    <a:pt x="66215" y="16508"/>
                    <a:pt x="65856" y="18658"/>
                  </a:cubicBezTo>
                  <a:cubicBezTo>
                    <a:pt x="65498" y="20868"/>
                    <a:pt x="65095" y="23063"/>
                    <a:pt x="64647" y="25243"/>
                  </a:cubicBezTo>
                  <a:cubicBezTo>
                    <a:pt x="64199" y="27423"/>
                    <a:pt x="63706" y="29469"/>
                    <a:pt x="63168" y="31380"/>
                  </a:cubicBezTo>
                  <a:cubicBezTo>
                    <a:pt x="61974" y="35501"/>
                    <a:pt x="60764" y="38757"/>
                    <a:pt x="59540" y="41146"/>
                  </a:cubicBezTo>
                  <a:cubicBezTo>
                    <a:pt x="58315" y="43535"/>
                    <a:pt x="57106" y="44640"/>
                    <a:pt x="55911" y="44461"/>
                  </a:cubicBezTo>
                  <a:cubicBezTo>
                    <a:pt x="55254" y="44341"/>
                    <a:pt x="54806" y="44058"/>
                    <a:pt x="54567" y="43610"/>
                  </a:cubicBezTo>
                  <a:cubicBezTo>
                    <a:pt x="54328" y="43162"/>
                    <a:pt x="54269" y="42430"/>
                    <a:pt x="54388" y="41415"/>
                  </a:cubicBezTo>
                  <a:cubicBezTo>
                    <a:pt x="54448" y="40399"/>
                    <a:pt x="54642" y="39055"/>
                    <a:pt x="54971" y="37383"/>
                  </a:cubicBezTo>
                  <a:cubicBezTo>
                    <a:pt x="55299" y="35711"/>
                    <a:pt x="55732" y="33560"/>
                    <a:pt x="56270" y="30932"/>
                  </a:cubicBezTo>
                  <a:cubicBezTo>
                    <a:pt x="56927" y="27289"/>
                    <a:pt x="57449" y="23212"/>
                    <a:pt x="57838" y="18703"/>
                  </a:cubicBezTo>
                  <a:cubicBezTo>
                    <a:pt x="58226" y="14193"/>
                    <a:pt x="58480" y="9788"/>
                    <a:pt x="58599" y="5488"/>
                  </a:cubicBezTo>
                  <a:cubicBezTo>
                    <a:pt x="53880" y="5667"/>
                    <a:pt x="49013" y="5861"/>
                    <a:pt x="43995" y="6070"/>
                  </a:cubicBezTo>
                  <a:cubicBezTo>
                    <a:pt x="38978" y="6279"/>
                    <a:pt x="34409" y="6473"/>
                    <a:pt x="30287" y="6652"/>
                  </a:cubicBezTo>
                  <a:cubicBezTo>
                    <a:pt x="29810" y="6712"/>
                    <a:pt x="29362" y="6787"/>
                    <a:pt x="28944" y="6876"/>
                  </a:cubicBezTo>
                  <a:cubicBezTo>
                    <a:pt x="28525" y="6966"/>
                    <a:pt x="28137" y="7041"/>
                    <a:pt x="27779" y="7100"/>
                  </a:cubicBezTo>
                  <a:cubicBezTo>
                    <a:pt x="27420" y="7220"/>
                    <a:pt x="27077" y="7354"/>
                    <a:pt x="26748" y="7503"/>
                  </a:cubicBezTo>
                  <a:cubicBezTo>
                    <a:pt x="26420" y="7653"/>
                    <a:pt x="26106" y="7757"/>
                    <a:pt x="25808" y="7817"/>
                  </a:cubicBezTo>
                  <a:cubicBezTo>
                    <a:pt x="24912" y="8175"/>
                    <a:pt x="23956" y="8399"/>
                    <a:pt x="22941" y="8489"/>
                  </a:cubicBezTo>
                  <a:cubicBezTo>
                    <a:pt x="21925" y="8579"/>
                    <a:pt x="20581" y="8355"/>
                    <a:pt x="18909" y="7817"/>
                  </a:cubicBezTo>
                  <a:cubicBezTo>
                    <a:pt x="17953" y="7578"/>
                    <a:pt x="16789" y="7175"/>
                    <a:pt x="15415" y="6607"/>
                  </a:cubicBezTo>
                  <a:cubicBezTo>
                    <a:pt x="14041" y="6040"/>
                    <a:pt x="12578" y="5308"/>
                    <a:pt x="11025" y="4412"/>
                  </a:cubicBezTo>
                  <a:cubicBezTo>
                    <a:pt x="10009" y="3815"/>
                    <a:pt x="9636" y="3098"/>
                    <a:pt x="9905" y="2262"/>
                  </a:cubicBezTo>
                  <a:cubicBezTo>
                    <a:pt x="10174" y="1426"/>
                    <a:pt x="11204" y="1097"/>
                    <a:pt x="12996" y="1277"/>
                  </a:cubicBezTo>
                  <a:cubicBezTo>
                    <a:pt x="14429" y="1456"/>
                    <a:pt x="16609" y="1620"/>
                    <a:pt x="19536" y="1769"/>
                  </a:cubicBezTo>
                  <a:cubicBezTo>
                    <a:pt x="22463" y="1919"/>
                    <a:pt x="25539" y="1993"/>
                    <a:pt x="28764" y="1993"/>
                  </a:cubicBezTo>
                  <a:cubicBezTo>
                    <a:pt x="31094" y="2053"/>
                    <a:pt x="33513" y="2068"/>
                    <a:pt x="36021" y="2038"/>
                  </a:cubicBezTo>
                  <a:cubicBezTo>
                    <a:pt x="38530" y="2008"/>
                    <a:pt x="40919" y="1963"/>
                    <a:pt x="43189" y="1904"/>
                  </a:cubicBezTo>
                  <a:cubicBezTo>
                    <a:pt x="45518" y="1844"/>
                    <a:pt x="47654" y="1754"/>
                    <a:pt x="49595" y="1635"/>
                  </a:cubicBezTo>
                  <a:cubicBezTo>
                    <a:pt x="51536" y="1516"/>
                    <a:pt x="53164" y="1396"/>
                    <a:pt x="54478" y="1277"/>
                  </a:cubicBezTo>
                  <a:cubicBezTo>
                    <a:pt x="55135" y="1277"/>
                    <a:pt x="55702" y="1232"/>
                    <a:pt x="56180" y="1142"/>
                  </a:cubicBezTo>
                  <a:cubicBezTo>
                    <a:pt x="56658" y="1053"/>
                    <a:pt x="56986" y="948"/>
                    <a:pt x="57166" y="829"/>
                  </a:cubicBezTo>
                  <a:cubicBezTo>
                    <a:pt x="57345" y="769"/>
                    <a:pt x="57524" y="709"/>
                    <a:pt x="57703" y="649"/>
                  </a:cubicBezTo>
                  <a:cubicBezTo>
                    <a:pt x="57882" y="590"/>
                    <a:pt x="58091" y="530"/>
                    <a:pt x="58330" y="470"/>
                  </a:cubicBezTo>
                  <a:cubicBezTo>
                    <a:pt x="58509" y="411"/>
                    <a:pt x="58704" y="351"/>
                    <a:pt x="58913" y="291"/>
                  </a:cubicBezTo>
                  <a:cubicBezTo>
                    <a:pt x="59122" y="231"/>
                    <a:pt x="59316" y="172"/>
                    <a:pt x="59495" y="112"/>
                  </a:cubicBezTo>
                  <a:cubicBezTo>
                    <a:pt x="60690" y="52"/>
                    <a:pt x="61914" y="37"/>
                    <a:pt x="63168" y="67"/>
                  </a:cubicBezTo>
                  <a:cubicBezTo>
                    <a:pt x="64423" y="97"/>
                    <a:pt x="65558" y="142"/>
                    <a:pt x="66573" y="201"/>
                  </a:cubicBezTo>
                  <a:cubicBezTo>
                    <a:pt x="67827" y="381"/>
                    <a:pt x="68589" y="799"/>
                    <a:pt x="68858" y="1456"/>
                  </a:cubicBezTo>
                  <a:cubicBezTo>
                    <a:pt x="69126" y="2113"/>
                    <a:pt x="69022" y="2949"/>
                    <a:pt x="68544" y="3964"/>
                  </a:cubicBezTo>
                  <a:cubicBezTo>
                    <a:pt x="68365" y="4383"/>
                    <a:pt x="68156" y="4875"/>
                    <a:pt x="67917" y="5443"/>
                  </a:cubicBezTo>
                  <a:cubicBezTo>
                    <a:pt x="67678" y="6010"/>
                    <a:pt x="67558" y="6533"/>
                    <a:pt x="67558" y="701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4" name="자유형: 도형 723">
              <a:extLst>
                <a:ext uri="{FF2B5EF4-FFF2-40B4-BE49-F238E27FC236}">
                  <a16:creationId xmlns:a16="http://schemas.microsoft.com/office/drawing/2014/main" id="{6A3157BE-0ACD-426A-9048-229008C7BA1A}"/>
                </a:ext>
              </a:extLst>
            </p:cNvPr>
            <p:cNvSpPr/>
            <p:nvPr/>
          </p:nvSpPr>
          <p:spPr>
            <a:xfrm>
              <a:off x="5333623" y="1951212"/>
              <a:ext cx="81449" cy="81449"/>
            </a:xfrm>
            <a:custGeom>
              <a:avLst/>
              <a:gdLst>
                <a:gd name="connsiteX0" fmla="*/ 63854 w 81448"/>
                <a:gd name="connsiteY0" fmla="*/ 10535 h 81448"/>
                <a:gd name="connsiteX1" fmla="*/ 63854 w 81448"/>
                <a:gd name="connsiteY1" fmla="*/ 23705 h 81448"/>
                <a:gd name="connsiteX2" fmla="*/ 67662 w 81448"/>
                <a:gd name="connsiteY2" fmla="*/ 23257 h 81448"/>
                <a:gd name="connsiteX3" fmla="*/ 70932 w 81448"/>
                <a:gd name="connsiteY3" fmla="*/ 21823 h 81448"/>
                <a:gd name="connsiteX4" fmla="*/ 73934 w 81448"/>
                <a:gd name="connsiteY4" fmla="*/ 21107 h 81448"/>
                <a:gd name="connsiteX5" fmla="*/ 78548 w 81448"/>
                <a:gd name="connsiteY5" fmla="*/ 21286 h 81448"/>
                <a:gd name="connsiteX6" fmla="*/ 81773 w 81448"/>
                <a:gd name="connsiteY6" fmla="*/ 22899 h 81448"/>
                <a:gd name="connsiteX7" fmla="*/ 82580 w 81448"/>
                <a:gd name="connsiteY7" fmla="*/ 24959 h 81448"/>
                <a:gd name="connsiteX8" fmla="*/ 81101 w 81448"/>
                <a:gd name="connsiteY8" fmla="*/ 26796 h 81448"/>
                <a:gd name="connsiteX9" fmla="*/ 77562 w 81448"/>
                <a:gd name="connsiteY9" fmla="*/ 27557 h 81448"/>
                <a:gd name="connsiteX10" fmla="*/ 63854 w 81448"/>
                <a:gd name="connsiteY10" fmla="*/ 27557 h 81448"/>
                <a:gd name="connsiteX11" fmla="*/ 63854 w 81448"/>
                <a:gd name="connsiteY11" fmla="*/ 32485 h 81448"/>
                <a:gd name="connsiteX12" fmla="*/ 62376 w 81448"/>
                <a:gd name="connsiteY12" fmla="*/ 43192 h 81448"/>
                <a:gd name="connsiteX13" fmla="*/ 59196 w 81448"/>
                <a:gd name="connsiteY13" fmla="*/ 46910 h 81448"/>
                <a:gd name="connsiteX14" fmla="*/ 56911 w 81448"/>
                <a:gd name="connsiteY14" fmla="*/ 43819 h 81448"/>
                <a:gd name="connsiteX15" fmla="*/ 56239 w 81448"/>
                <a:gd name="connsiteY15" fmla="*/ 35710 h 81448"/>
                <a:gd name="connsiteX16" fmla="*/ 56239 w 81448"/>
                <a:gd name="connsiteY16" fmla="*/ 12147 h 81448"/>
                <a:gd name="connsiteX17" fmla="*/ 55836 w 81448"/>
                <a:gd name="connsiteY17" fmla="*/ 8564 h 81448"/>
                <a:gd name="connsiteX18" fmla="*/ 54357 w 81448"/>
                <a:gd name="connsiteY18" fmla="*/ 6324 h 81448"/>
                <a:gd name="connsiteX19" fmla="*/ 50819 w 81448"/>
                <a:gd name="connsiteY19" fmla="*/ 4621 h 81448"/>
                <a:gd name="connsiteX20" fmla="*/ 46921 w 81448"/>
                <a:gd name="connsiteY20" fmla="*/ 3636 h 81448"/>
                <a:gd name="connsiteX21" fmla="*/ 45980 w 81448"/>
                <a:gd name="connsiteY21" fmla="*/ 2919 h 81448"/>
                <a:gd name="connsiteX22" fmla="*/ 45936 w 81448"/>
                <a:gd name="connsiteY22" fmla="*/ 1665 h 81448"/>
                <a:gd name="connsiteX23" fmla="*/ 46608 w 81448"/>
                <a:gd name="connsiteY23" fmla="*/ 545 h 81448"/>
                <a:gd name="connsiteX24" fmla="*/ 48176 w 81448"/>
                <a:gd name="connsiteY24" fmla="*/ 52 h 81448"/>
                <a:gd name="connsiteX25" fmla="*/ 56060 w 81448"/>
                <a:gd name="connsiteY25" fmla="*/ 724 h 81448"/>
                <a:gd name="connsiteX26" fmla="*/ 63765 w 81448"/>
                <a:gd name="connsiteY26" fmla="*/ 2292 h 81448"/>
                <a:gd name="connsiteX27" fmla="*/ 64661 w 81448"/>
                <a:gd name="connsiteY27" fmla="*/ 3322 h 81448"/>
                <a:gd name="connsiteX28" fmla="*/ 64750 w 81448"/>
                <a:gd name="connsiteY28" fmla="*/ 5069 h 81448"/>
                <a:gd name="connsiteX29" fmla="*/ 64078 w 81448"/>
                <a:gd name="connsiteY29" fmla="*/ 7802 h 81448"/>
                <a:gd name="connsiteX30" fmla="*/ 63854 w 81448"/>
                <a:gd name="connsiteY30" fmla="*/ 10535 h 81448"/>
                <a:gd name="connsiteX31" fmla="*/ 6425 w 81448"/>
                <a:gd name="connsiteY31" fmla="*/ 18329 h 81448"/>
                <a:gd name="connsiteX32" fmla="*/ 5215 w 81448"/>
                <a:gd name="connsiteY32" fmla="*/ 16045 h 81448"/>
                <a:gd name="connsiteX33" fmla="*/ 1228 w 81448"/>
                <a:gd name="connsiteY33" fmla="*/ 14566 h 81448"/>
                <a:gd name="connsiteX34" fmla="*/ 108 w 81448"/>
                <a:gd name="connsiteY34" fmla="*/ 12685 h 81448"/>
                <a:gd name="connsiteX35" fmla="*/ 2214 w 81448"/>
                <a:gd name="connsiteY35" fmla="*/ 10983 h 81448"/>
                <a:gd name="connsiteX36" fmla="*/ 8306 w 81448"/>
                <a:gd name="connsiteY36" fmla="*/ 11207 h 81448"/>
                <a:gd name="connsiteX37" fmla="*/ 15474 w 81448"/>
                <a:gd name="connsiteY37" fmla="*/ 12058 h 81448"/>
                <a:gd name="connsiteX38" fmla="*/ 19102 w 81448"/>
                <a:gd name="connsiteY38" fmla="*/ 12058 h 81448"/>
                <a:gd name="connsiteX39" fmla="*/ 23627 w 81448"/>
                <a:gd name="connsiteY39" fmla="*/ 11968 h 81448"/>
                <a:gd name="connsiteX40" fmla="*/ 28107 w 81448"/>
                <a:gd name="connsiteY40" fmla="*/ 11789 h 81448"/>
                <a:gd name="connsiteX41" fmla="*/ 31690 w 81448"/>
                <a:gd name="connsiteY41" fmla="*/ 11431 h 81448"/>
                <a:gd name="connsiteX42" fmla="*/ 32631 w 81448"/>
                <a:gd name="connsiteY42" fmla="*/ 11296 h 81448"/>
                <a:gd name="connsiteX43" fmla="*/ 33213 w 81448"/>
                <a:gd name="connsiteY43" fmla="*/ 11072 h 81448"/>
                <a:gd name="connsiteX44" fmla="*/ 33706 w 81448"/>
                <a:gd name="connsiteY44" fmla="*/ 10938 h 81448"/>
                <a:gd name="connsiteX45" fmla="*/ 34199 w 81448"/>
                <a:gd name="connsiteY45" fmla="*/ 10714 h 81448"/>
                <a:gd name="connsiteX46" fmla="*/ 34736 w 81448"/>
                <a:gd name="connsiteY46" fmla="*/ 10535 h 81448"/>
                <a:gd name="connsiteX47" fmla="*/ 35364 w 81448"/>
                <a:gd name="connsiteY47" fmla="*/ 10355 h 81448"/>
                <a:gd name="connsiteX48" fmla="*/ 39216 w 81448"/>
                <a:gd name="connsiteY48" fmla="*/ 10400 h 81448"/>
                <a:gd name="connsiteX49" fmla="*/ 42800 w 81448"/>
                <a:gd name="connsiteY49" fmla="*/ 10803 h 81448"/>
                <a:gd name="connsiteX50" fmla="*/ 44592 w 81448"/>
                <a:gd name="connsiteY50" fmla="*/ 12282 h 81448"/>
                <a:gd name="connsiteX51" fmla="*/ 44233 w 81448"/>
                <a:gd name="connsiteY51" fmla="*/ 14118 h 81448"/>
                <a:gd name="connsiteX52" fmla="*/ 43248 w 81448"/>
                <a:gd name="connsiteY52" fmla="*/ 15686 h 81448"/>
                <a:gd name="connsiteX53" fmla="*/ 42621 w 81448"/>
                <a:gd name="connsiteY53" fmla="*/ 17702 h 81448"/>
                <a:gd name="connsiteX54" fmla="*/ 40202 w 81448"/>
                <a:gd name="connsiteY54" fmla="*/ 36696 h 81448"/>
                <a:gd name="connsiteX55" fmla="*/ 42755 w 81448"/>
                <a:gd name="connsiteY55" fmla="*/ 37234 h 81448"/>
                <a:gd name="connsiteX56" fmla="*/ 43696 w 81448"/>
                <a:gd name="connsiteY56" fmla="*/ 38757 h 81448"/>
                <a:gd name="connsiteX57" fmla="*/ 42486 w 81448"/>
                <a:gd name="connsiteY57" fmla="*/ 40414 h 81448"/>
                <a:gd name="connsiteX58" fmla="*/ 39485 w 81448"/>
                <a:gd name="connsiteY58" fmla="*/ 40997 h 81448"/>
                <a:gd name="connsiteX59" fmla="*/ 32452 w 81448"/>
                <a:gd name="connsiteY59" fmla="*/ 41041 h 81448"/>
                <a:gd name="connsiteX60" fmla="*/ 25060 w 81448"/>
                <a:gd name="connsiteY60" fmla="*/ 41176 h 81448"/>
                <a:gd name="connsiteX61" fmla="*/ 18699 w 81448"/>
                <a:gd name="connsiteY61" fmla="*/ 41310 h 81448"/>
                <a:gd name="connsiteX62" fmla="*/ 14847 w 81448"/>
                <a:gd name="connsiteY62" fmla="*/ 41355 h 81448"/>
                <a:gd name="connsiteX63" fmla="*/ 13458 w 81448"/>
                <a:gd name="connsiteY63" fmla="*/ 44356 h 81448"/>
                <a:gd name="connsiteX64" fmla="*/ 11263 w 81448"/>
                <a:gd name="connsiteY64" fmla="*/ 45387 h 81448"/>
                <a:gd name="connsiteX65" fmla="*/ 9381 w 81448"/>
                <a:gd name="connsiteY65" fmla="*/ 44177 h 81448"/>
                <a:gd name="connsiteX66" fmla="*/ 8127 w 81448"/>
                <a:gd name="connsiteY66" fmla="*/ 40011 h 81448"/>
                <a:gd name="connsiteX67" fmla="*/ 6425 w 81448"/>
                <a:gd name="connsiteY67" fmla="*/ 18329 h 81448"/>
                <a:gd name="connsiteX68" fmla="*/ 34288 w 81448"/>
                <a:gd name="connsiteY68" fmla="*/ 15821 h 81448"/>
                <a:gd name="connsiteX69" fmla="*/ 14399 w 81448"/>
                <a:gd name="connsiteY69" fmla="*/ 16089 h 81448"/>
                <a:gd name="connsiteX70" fmla="*/ 15205 w 81448"/>
                <a:gd name="connsiteY70" fmla="*/ 36696 h 81448"/>
                <a:gd name="connsiteX71" fmla="*/ 33661 w 81448"/>
                <a:gd name="connsiteY71" fmla="*/ 36606 h 81448"/>
                <a:gd name="connsiteX72" fmla="*/ 34288 w 81448"/>
                <a:gd name="connsiteY72" fmla="*/ 15821 h 81448"/>
                <a:gd name="connsiteX73" fmla="*/ 38947 w 81448"/>
                <a:gd name="connsiteY73" fmla="*/ 52823 h 81448"/>
                <a:gd name="connsiteX74" fmla="*/ 38275 w 81448"/>
                <a:gd name="connsiteY74" fmla="*/ 53584 h 81448"/>
                <a:gd name="connsiteX75" fmla="*/ 37872 w 81448"/>
                <a:gd name="connsiteY75" fmla="*/ 54615 h 81448"/>
                <a:gd name="connsiteX76" fmla="*/ 35632 w 81448"/>
                <a:gd name="connsiteY76" fmla="*/ 63305 h 81448"/>
                <a:gd name="connsiteX77" fmla="*/ 37603 w 81448"/>
                <a:gd name="connsiteY77" fmla="*/ 64022 h 81448"/>
                <a:gd name="connsiteX78" fmla="*/ 38231 w 81448"/>
                <a:gd name="connsiteY78" fmla="*/ 65187 h 81448"/>
                <a:gd name="connsiteX79" fmla="*/ 37514 w 81448"/>
                <a:gd name="connsiteY79" fmla="*/ 66665 h 81448"/>
                <a:gd name="connsiteX80" fmla="*/ 34288 w 81448"/>
                <a:gd name="connsiteY80" fmla="*/ 67337 h 81448"/>
                <a:gd name="connsiteX81" fmla="*/ 23627 w 81448"/>
                <a:gd name="connsiteY81" fmla="*/ 67337 h 81448"/>
                <a:gd name="connsiteX82" fmla="*/ 23627 w 81448"/>
                <a:gd name="connsiteY82" fmla="*/ 75580 h 81448"/>
                <a:gd name="connsiteX83" fmla="*/ 24164 w 81448"/>
                <a:gd name="connsiteY83" fmla="*/ 77416 h 81448"/>
                <a:gd name="connsiteX84" fmla="*/ 26225 w 81448"/>
                <a:gd name="connsiteY84" fmla="*/ 77909 h 81448"/>
                <a:gd name="connsiteX85" fmla="*/ 33617 w 81448"/>
                <a:gd name="connsiteY85" fmla="*/ 76924 h 81448"/>
                <a:gd name="connsiteX86" fmla="*/ 42621 w 81448"/>
                <a:gd name="connsiteY86" fmla="*/ 74594 h 81448"/>
                <a:gd name="connsiteX87" fmla="*/ 44681 w 81448"/>
                <a:gd name="connsiteY87" fmla="*/ 75266 h 81448"/>
                <a:gd name="connsiteX88" fmla="*/ 42621 w 81448"/>
                <a:gd name="connsiteY88" fmla="*/ 77909 h 81448"/>
                <a:gd name="connsiteX89" fmla="*/ 32497 w 81448"/>
                <a:gd name="connsiteY89" fmla="*/ 81851 h 81448"/>
                <a:gd name="connsiteX90" fmla="*/ 22731 w 81448"/>
                <a:gd name="connsiteY90" fmla="*/ 83554 h 81448"/>
                <a:gd name="connsiteX91" fmla="*/ 17490 w 81448"/>
                <a:gd name="connsiteY91" fmla="*/ 82613 h 81448"/>
                <a:gd name="connsiteX92" fmla="*/ 16011 w 81448"/>
                <a:gd name="connsiteY92" fmla="*/ 77372 h 81448"/>
                <a:gd name="connsiteX93" fmla="*/ 16011 w 81448"/>
                <a:gd name="connsiteY93" fmla="*/ 69846 h 81448"/>
                <a:gd name="connsiteX94" fmla="*/ 14757 w 81448"/>
                <a:gd name="connsiteY94" fmla="*/ 66710 h 81448"/>
                <a:gd name="connsiteX95" fmla="*/ 11621 w 81448"/>
                <a:gd name="connsiteY95" fmla="*/ 65545 h 81448"/>
                <a:gd name="connsiteX96" fmla="*/ 10009 w 81448"/>
                <a:gd name="connsiteY96" fmla="*/ 63709 h 81448"/>
                <a:gd name="connsiteX97" fmla="*/ 12248 w 81448"/>
                <a:gd name="connsiteY97" fmla="*/ 62320 h 81448"/>
                <a:gd name="connsiteX98" fmla="*/ 14488 w 81448"/>
                <a:gd name="connsiteY98" fmla="*/ 62454 h 81448"/>
                <a:gd name="connsiteX99" fmla="*/ 17355 w 81448"/>
                <a:gd name="connsiteY99" fmla="*/ 62499 h 81448"/>
                <a:gd name="connsiteX100" fmla="*/ 20536 w 81448"/>
                <a:gd name="connsiteY100" fmla="*/ 62723 h 81448"/>
                <a:gd name="connsiteX101" fmla="*/ 23806 w 81448"/>
                <a:gd name="connsiteY101" fmla="*/ 63126 h 81448"/>
                <a:gd name="connsiteX102" fmla="*/ 25016 w 81448"/>
                <a:gd name="connsiteY102" fmla="*/ 63261 h 81448"/>
                <a:gd name="connsiteX103" fmla="*/ 26404 w 81448"/>
                <a:gd name="connsiteY103" fmla="*/ 63305 h 81448"/>
                <a:gd name="connsiteX104" fmla="*/ 27927 w 81448"/>
                <a:gd name="connsiteY104" fmla="*/ 63261 h 81448"/>
                <a:gd name="connsiteX105" fmla="*/ 29630 w 81448"/>
                <a:gd name="connsiteY105" fmla="*/ 63216 h 81448"/>
                <a:gd name="connsiteX106" fmla="*/ 29719 w 81448"/>
                <a:gd name="connsiteY106" fmla="*/ 54167 h 81448"/>
                <a:gd name="connsiteX107" fmla="*/ 27614 w 81448"/>
                <a:gd name="connsiteY107" fmla="*/ 54256 h 81448"/>
                <a:gd name="connsiteX108" fmla="*/ 25598 w 81448"/>
                <a:gd name="connsiteY108" fmla="*/ 54436 h 81448"/>
                <a:gd name="connsiteX109" fmla="*/ 23000 w 81448"/>
                <a:gd name="connsiteY109" fmla="*/ 55063 h 81448"/>
                <a:gd name="connsiteX110" fmla="*/ 21745 w 81448"/>
                <a:gd name="connsiteY110" fmla="*/ 55690 h 81448"/>
                <a:gd name="connsiteX111" fmla="*/ 20894 w 81448"/>
                <a:gd name="connsiteY111" fmla="*/ 56003 h 81448"/>
                <a:gd name="connsiteX112" fmla="*/ 19953 w 81448"/>
                <a:gd name="connsiteY112" fmla="*/ 56227 h 81448"/>
                <a:gd name="connsiteX113" fmla="*/ 18789 w 81448"/>
                <a:gd name="connsiteY113" fmla="*/ 56227 h 81448"/>
                <a:gd name="connsiteX114" fmla="*/ 17355 w 81448"/>
                <a:gd name="connsiteY114" fmla="*/ 55869 h 81448"/>
                <a:gd name="connsiteX115" fmla="*/ 15071 w 81448"/>
                <a:gd name="connsiteY115" fmla="*/ 54884 h 81448"/>
                <a:gd name="connsiteX116" fmla="*/ 12338 w 81448"/>
                <a:gd name="connsiteY116" fmla="*/ 53002 h 81448"/>
                <a:gd name="connsiteX117" fmla="*/ 11084 w 81448"/>
                <a:gd name="connsiteY117" fmla="*/ 50852 h 81448"/>
                <a:gd name="connsiteX118" fmla="*/ 13771 w 81448"/>
                <a:gd name="connsiteY118" fmla="*/ 50046 h 81448"/>
                <a:gd name="connsiteX119" fmla="*/ 16280 w 81448"/>
                <a:gd name="connsiteY119" fmla="*/ 50314 h 81448"/>
                <a:gd name="connsiteX120" fmla="*/ 18610 w 81448"/>
                <a:gd name="connsiteY120" fmla="*/ 50493 h 81448"/>
                <a:gd name="connsiteX121" fmla="*/ 20849 w 81448"/>
                <a:gd name="connsiteY121" fmla="*/ 50538 h 81448"/>
                <a:gd name="connsiteX122" fmla="*/ 23268 w 81448"/>
                <a:gd name="connsiteY122" fmla="*/ 50583 h 81448"/>
                <a:gd name="connsiteX123" fmla="*/ 25777 w 81448"/>
                <a:gd name="connsiteY123" fmla="*/ 50493 h 81448"/>
                <a:gd name="connsiteX124" fmla="*/ 28913 w 81448"/>
                <a:gd name="connsiteY124" fmla="*/ 49866 h 81448"/>
                <a:gd name="connsiteX125" fmla="*/ 29182 w 81448"/>
                <a:gd name="connsiteY125" fmla="*/ 49777 h 81448"/>
                <a:gd name="connsiteX126" fmla="*/ 29540 w 81448"/>
                <a:gd name="connsiteY126" fmla="*/ 49598 h 81448"/>
                <a:gd name="connsiteX127" fmla="*/ 30033 w 81448"/>
                <a:gd name="connsiteY127" fmla="*/ 49463 h 81448"/>
                <a:gd name="connsiteX128" fmla="*/ 30526 w 81448"/>
                <a:gd name="connsiteY128" fmla="*/ 49329 h 81448"/>
                <a:gd name="connsiteX129" fmla="*/ 34468 w 81448"/>
                <a:gd name="connsiteY129" fmla="*/ 49329 h 81448"/>
                <a:gd name="connsiteX130" fmla="*/ 38231 w 81448"/>
                <a:gd name="connsiteY130" fmla="*/ 49687 h 81448"/>
                <a:gd name="connsiteX131" fmla="*/ 38499 w 81448"/>
                <a:gd name="connsiteY131" fmla="*/ 49822 h 81448"/>
                <a:gd name="connsiteX132" fmla="*/ 39037 w 81448"/>
                <a:gd name="connsiteY132" fmla="*/ 49777 h 81448"/>
                <a:gd name="connsiteX133" fmla="*/ 39709 w 81448"/>
                <a:gd name="connsiteY133" fmla="*/ 49687 h 81448"/>
                <a:gd name="connsiteX134" fmla="*/ 40739 w 81448"/>
                <a:gd name="connsiteY134" fmla="*/ 49687 h 81448"/>
                <a:gd name="connsiteX135" fmla="*/ 43920 w 81448"/>
                <a:gd name="connsiteY135" fmla="*/ 50001 h 81448"/>
                <a:gd name="connsiteX136" fmla="*/ 47100 w 81448"/>
                <a:gd name="connsiteY136" fmla="*/ 50135 h 81448"/>
                <a:gd name="connsiteX137" fmla="*/ 50729 w 81448"/>
                <a:gd name="connsiteY137" fmla="*/ 50135 h 81448"/>
                <a:gd name="connsiteX138" fmla="*/ 53820 w 81448"/>
                <a:gd name="connsiteY138" fmla="*/ 49687 h 81448"/>
                <a:gd name="connsiteX139" fmla="*/ 54089 w 81448"/>
                <a:gd name="connsiteY139" fmla="*/ 49598 h 81448"/>
                <a:gd name="connsiteX140" fmla="*/ 54537 w 81448"/>
                <a:gd name="connsiteY140" fmla="*/ 49418 h 81448"/>
                <a:gd name="connsiteX141" fmla="*/ 54895 w 81448"/>
                <a:gd name="connsiteY141" fmla="*/ 49239 h 81448"/>
                <a:gd name="connsiteX142" fmla="*/ 55343 w 81448"/>
                <a:gd name="connsiteY142" fmla="*/ 49060 h 81448"/>
                <a:gd name="connsiteX143" fmla="*/ 58165 w 81448"/>
                <a:gd name="connsiteY143" fmla="*/ 48926 h 81448"/>
                <a:gd name="connsiteX144" fmla="*/ 61883 w 81448"/>
                <a:gd name="connsiteY144" fmla="*/ 49060 h 81448"/>
                <a:gd name="connsiteX145" fmla="*/ 63810 w 81448"/>
                <a:gd name="connsiteY145" fmla="*/ 50225 h 81448"/>
                <a:gd name="connsiteX146" fmla="*/ 63854 w 81448"/>
                <a:gd name="connsiteY146" fmla="*/ 52196 h 81448"/>
                <a:gd name="connsiteX147" fmla="*/ 63675 w 81448"/>
                <a:gd name="connsiteY147" fmla="*/ 52957 h 81448"/>
                <a:gd name="connsiteX148" fmla="*/ 63496 w 81448"/>
                <a:gd name="connsiteY148" fmla="*/ 53808 h 81448"/>
                <a:gd name="connsiteX149" fmla="*/ 63362 w 81448"/>
                <a:gd name="connsiteY149" fmla="*/ 54704 h 81448"/>
                <a:gd name="connsiteX150" fmla="*/ 63317 w 81448"/>
                <a:gd name="connsiteY150" fmla="*/ 55511 h 81448"/>
                <a:gd name="connsiteX151" fmla="*/ 63317 w 81448"/>
                <a:gd name="connsiteY151" fmla="*/ 71369 h 81448"/>
                <a:gd name="connsiteX152" fmla="*/ 62869 w 81448"/>
                <a:gd name="connsiteY152" fmla="*/ 76655 h 81448"/>
                <a:gd name="connsiteX153" fmla="*/ 61704 w 81448"/>
                <a:gd name="connsiteY153" fmla="*/ 81045 h 81448"/>
                <a:gd name="connsiteX154" fmla="*/ 60226 w 81448"/>
                <a:gd name="connsiteY154" fmla="*/ 84091 h 81448"/>
                <a:gd name="connsiteX155" fmla="*/ 58568 w 81448"/>
                <a:gd name="connsiteY155" fmla="*/ 85256 h 81448"/>
                <a:gd name="connsiteX156" fmla="*/ 56239 w 81448"/>
                <a:gd name="connsiteY156" fmla="*/ 82120 h 81448"/>
                <a:gd name="connsiteX157" fmla="*/ 55343 w 81448"/>
                <a:gd name="connsiteY157" fmla="*/ 74773 h 81448"/>
                <a:gd name="connsiteX158" fmla="*/ 55343 w 81448"/>
                <a:gd name="connsiteY158" fmla="*/ 53898 h 81448"/>
                <a:gd name="connsiteX159" fmla="*/ 52252 w 81448"/>
                <a:gd name="connsiteY159" fmla="*/ 54391 h 81448"/>
                <a:gd name="connsiteX160" fmla="*/ 49878 w 81448"/>
                <a:gd name="connsiteY160" fmla="*/ 55063 h 81448"/>
                <a:gd name="connsiteX161" fmla="*/ 48892 w 81448"/>
                <a:gd name="connsiteY161" fmla="*/ 55466 h 81448"/>
                <a:gd name="connsiteX162" fmla="*/ 47907 w 81448"/>
                <a:gd name="connsiteY162" fmla="*/ 55780 h 81448"/>
                <a:gd name="connsiteX163" fmla="*/ 46697 w 81448"/>
                <a:gd name="connsiteY163" fmla="*/ 55824 h 81448"/>
                <a:gd name="connsiteX164" fmla="*/ 45129 w 81448"/>
                <a:gd name="connsiteY164" fmla="*/ 55421 h 81448"/>
                <a:gd name="connsiteX165" fmla="*/ 43069 w 81448"/>
                <a:gd name="connsiteY165" fmla="*/ 54570 h 81448"/>
                <a:gd name="connsiteX166" fmla="*/ 40381 w 81448"/>
                <a:gd name="connsiteY166" fmla="*/ 53092 h 81448"/>
                <a:gd name="connsiteX167" fmla="*/ 39754 w 81448"/>
                <a:gd name="connsiteY167" fmla="*/ 52823 h 81448"/>
                <a:gd name="connsiteX168" fmla="*/ 38947 w 81448"/>
                <a:gd name="connsiteY168" fmla="*/ 52823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</a:cxnLst>
              <a:rect l="l" t="t" r="r" b="b"/>
              <a:pathLst>
                <a:path w="81448" h="81448">
                  <a:moveTo>
                    <a:pt x="63854" y="10535"/>
                  </a:moveTo>
                  <a:lnTo>
                    <a:pt x="63854" y="23705"/>
                  </a:lnTo>
                  <a:cubicBezTo>
                    <a:pt x="65109" y="23645"/>
                    <a:pt x="66378" y="23496"/>
                    <a:pt x="67662" y="23257"/>
                  </a:cubicBezTo>
                  <a:cubicBezTo>
                    <a:pt x="68946" y="23018"/>
                    <a:pt x="70036" y="22540"/>
                    <a:pt x="70932" y="21823"/>
                  </a:cubicBezTo>
                  <a:cubicBezTo>
                    <a:pt x="71231" y="21405"/>
                    <a:pt x="72231" y="21166"/>
                    <a:pt x="73934" y="21107"/>
                  </a:cubicBezTo>
                  <a:cubicBezTo>
                    <a:pt x="75636" y="21047"/>
                    <a:pt x="77174" y="21107"/>
                    <a:pt x="78548" y="21286"/>
                  </a:cubicBezTo>
                  <a:cubicBezTo>
                    <a:pt x="80041" y="21644"/>
                    <a:pt x="81116" y="22182"/>
                    <a:pt x="81773" y="22899"/>
                  </a:cubicBezTo>
                  <a:cubicBezTo>
                    <a:pt x="82431" y="23615"/>
                    <a:pt x="82699" y="24302"/>
                    <a:pt x="82580" y="24959"/>
                  </a:cubicBezTo>
                  <a:cubicBezTo>
                    <a:pt x="82460" y="25676"/>
                    <a:pt x="81967" y="26288"/>
                    <a:pt x="81101" y="26796"/>
                  </a:cubicBezTo>
                  <a:cubicBezTo>
                    <a:pt x="80235" y="27304"/>
                    <a:pt x="79056" y="27557"/>
                    <a:pt x="77562" y="27557"/>
                  </a:cubicBezTo>
                  <a:lnTo>
                    <a:pt x="63854" y="27557"/>
                  </a:lnTo>
                  <a:lnTo>
                    <a:pt x="63854" y="32485"/>
                  </a:lnTo>
                  <a:cubicBezTo>
                    <a:pt x="63854" y="37144"/>
                    <a:pt x="63362" y="40713"/>
                    <a:pt x="62376" y="43192"/>
                  </a:cubicBezTo>
                  <a:cubicBezTo>
                    <a:pt x="61391" y="45670"/>
                    <a:pt x="60330" y="46910"/>
                    <a:pt x="59196" y="46910"/>
                  </a:cubicBezTo>
                  <a:cubicBezTo>
                    <a:pt x="58120" y="46969"/>
                    <a:pt x="57359" y="45939"/>
                    <a:pt x="56911" y="43819"/>
                  </a:cubicBezTo>
                  <a:cubicBezTo>
                    <a:pt x="56463" y="41698"/>
                    <a:pt x="56239" y="38996"/>
                    <a:pt x="56239" y="35710"/>
                  </a:cubicBezTo>
                  <a:lnTo>
                    <a:pt x="56239" y="12147"/>
                  </a:lnTo>
                  <a:cubicBezTo>
                    <a:pt x="56239" y="10714"/>
                    <a:pt x="56105" y="9519"/>
                    <a:pt x="55836" y="8564"/>
                  </a:cubicBezTo>
                  <a:cubicBezTo>
                    <a:pt x="55567" y="7608"/>
                    <a:pt x="55074" y="6861"/>
                    <a:pt x="54357" y="6324"/>
                  </a:cubicBezTo>
                  <a:cubicBezTo>
                    <a:pt x="53342" y="5607"/>
                    <a:pt x="52162" y="5040"/>
                    <a:pt x="50819" y="4621"/>
                  </a:cubicBezTo>
                  <a:cubicBezTo>
                    <a:pt x="49475" y="4203"/>
                    <a:pt x="48176" y="3875"/>
                    <a:pt x="46921" y="3636"/>
                  </a:cubicBezTo>
                  <a:cubicBezTo>
                    <a:pt x="46443" y="3576"/>
                    <a:pt x="46130" y="3337"/>
                    <a:pt x="45980" y="2919"/>
                  </a:cubicBezTo>
                  <a:cubicBezTo>
                    <a:pt x="45831" y="2501"/>
                    <a:pt x="45816" y="2083"/>
                    <a:pt x="45936" y="1665"/>
                  </a:cubicBezTo>
                  <a:cubicBezTo>
                    <a:pt x="45995" y="1247"/>
                    <a:pt x="46219" y="873"/>
                    <a:pt x="46608" y="545"/>
                  </a:cubicBezTo>
                  <a:cubicBezTo>
                    <a:pt x="46996" y="216"/>
                    <a:pt x="47518" y="52"/>
                    <a:pt x="48176" y="52"/>
                  </a:cubicBezTo>
                  <a:cubicBezTo>
                    <a:pt x="50445" y="112"/>
                    <a:pt x="53073" y="336"/>
                    <a:pt x="56060" y="724"/>
                  </a:cubicBezTo>
                  <a:cubicBezTo>
                    <a:pt x="59046" y="1112"/>
                    <a:pt x="61615" y="1635"/>
                    <a:pt x="63765" y="2292"/>
                  </a:cubicBezTo>
                  <a:cubicBezTo>
                    <a:pt x="64123" y="2471"/>
                    <a:pt x="64422" y="2815"/>
                    <a:pt x="64661" y="3322"/>
                  </a:cubicBezTo>
                  <a:cubicBezTo>
                    <a:pt x="64900" y="3830"/>
                    <a:pt x="64930" y="4412"/>
                    <a:pt x="64750" y="5069"/>
                  </a:cubicBezTo>
                  <a:cubicBezTo>
                    <a:pt x="64452" y="5965"/>
                    <a:pt x="64228" y="6876"/>
                    <a:pt x="64078" y="7802"/>
                  </a:cubicBezTo>
                  <a:cubicBezTo>
                    <a:pt x="63929" y="8728"/>
                    <a:pt x="63854" y="9639"/>
                    <a:pt x="63854" y="10535"/>
                  </a:cubicBezTo>
                  <a:moveTo>
                    <a:pt x="6425" y="18329"/>
                  </a:moveTo>
                  <a:cubicBezTo>
                    <a:pt x="6305" y="17374"/>
                    <a:pt x="5902" y="16612"/>
                    <a:pt x="5215" y="16045"/>
                  </a:cubicBezTo>
                  <a:cubicBezTo>
                    <a:pt x="4528" y="15477"/>
                    <a:pt x="3199" y="14984"/>
                    <a:pt x="1228" y="14566"/>
                  </a:cubicBezTo>
                  <a:cubicBezTo>
                    <a:pt x="273" y="14327"/>
                    <a:pt x="-101" y="13700"/>
                    <a:pt x="108" y="12685"/>
                  </a:cubicBezTo>
                  <a:cubicBezTo>
                    <a:pt x="317" y="11669"/>
                    <a:pt x="1019" y="11102"/>
                    <a:pt x="2214" y="10983"/>
                  </a:cubicBezTo>
                  <a:cubicBezTo>
                    <a:pt x="3827" y="10923"/>
                    <a:pt x="5857" y="10998"/>
                    <a:pt x="8306" y="11207"/>
                  </a:cubicBezTo>
                  <a:cubicBezTo>
                    <a:pt x="10755" y="11416"/>
                    <a:pt x="13144" y="11699"/>
                    <a:pt x="15474" y="12058"/>
                  </a:cubicBezTo>
                  <a:cubicBezTo>
                    <a:pt x="16429" y="12058"/>
                    <a:pt x="17639" y="12058"/>
                    <a:pt x="19102" y="12058"/>
                  </a:cubicBezTo>
                  <a:cubicBezTo>
                    <a:pt x="20566" y="12058"/>
                    <a:pt x="22074" y="12028"/>
                    <a:pt x="23627" y="11968"/>
                  </a:cubicBezTo>
                  <a:cubicBezTo>
                    <a:pt x="25180" y="11908"/>
                    <a:pt x="26673" y="11849"/>
                    <a:pt x="28107" y="11789"/>
                  </a:cubicBezTo>
                  <a:cubicBezTo>
                    <a:pt x="29540" y="11729"/>
                    <a:pt x="30735" y="11610"/>
                    <a:pt x="31690" y="11431"/>
                  </a:cubicBezTo>
                  <a:cubicBezTo>
                    <a:pt x="32049" y="11431"/>
                    <a:pt x="32362" y="11386"/>
                    <a:pt x="32631" y="11296"/>
                  </a:cubicBezTo>
                  <a:cubicBezTo>
                    <a:pt x="32900" y="11207"/>
                    <a:pt x="33094" y="11132"/>
                    <a:pt x="33213" y="11072"/>
                  </a:cubicBezTo>
                  <a:cubicBezTo>
                    <a:pt x="33393" y="11072"/>
                    <a:pt x="33557" y="11027"/>
                    <a:pt x="33706" y="10938"/>
                  </a:cubicBezTo>
                  <a:cubicBezTo>
                    <a:pt x="33855" y="10848"/>
                    <a:pt x="34020" y="10774"/>
                    <a:pt x="34199" y="10714"/>
                  </a:cubicBezTo>
                  <a:cubicBezTo>
                    <a:pt x="34378" y="10654"/>
                    <a:pt x="34557" y="10594"/>
                    <a:pt x="34736" y="10535"/>
                  </a:cubicBezTo>
                  <a:cubicBezTo>
                    <a:pt x="34916" y="10475"/>
                    <a:pt x="35125" y="10415"/>
                    <a:pt x="35364" y="10355"/>
                  </a:cubicBezTo>
                  <a:cubicBezTo>
                    <a:pt x="36618" y="10296"/>
                    <a:pt x="37902" y="10311"/>
                    <a:pt x="39216" y="10400"/>
                  </a:cubicBezTo>
                  <a:cubicBezTo>
                    <a:pt x="40530" y="10490"/>
                    <a:pt x="41725" y="10624"/>
                    <a:pt x="42800" y="10803"/>
                  </a:cubicBezTo>
                  <a:cubicBezTo>
                    <a:pt x="43875" y="11102"/>
                    <a:pt x="44472" y="11595"/>
                    <a:pt x="44592" y="12282"/>
                  </a:cubicBezTo>
                  <a:cubicBezTo>
                    <a:pt x="44711" y="12969"/>
                    <a:pt x="44592" y="13581"/>
                    <a:pt x="44233" y="14118"/>
                  </a:cubicBezTo>
                  <a:cubicBezTo>
                    <a:pt x="43935" y="14536"/>
                    <a:pt x="43606" y="15059"/>
                    <a:pt x="43248" y="15686"/>
                  </a:cubicBezTo>
                  <a:cubicBezTo>
                    <a:pt x="42889" y="16313"/>
                    <a:pt x="42680" y="16985"/>
                    <a:pt x="42621" y="17702"/>
                  </a:cubicBezTo>
                  <a:lnTo>
                    <a:pt x="40202" y="36696"/>
                  </a:lnTo>
                  <a:cubicBezTo>
                    <a:pt x="41277" y="36696"/>
                    <a:pt x="42128" y="36875"/>
                    <a:pt x="42755" y="37234"/>
                  </a:cubicBezTo>
                  <a:cubicBezTo>
                    <a:pt x="43382" y="37592"/>
                    <a:pt x="43696" y="38100"/>
                    <a:pt x="43696" y="38757"/>
                  </a:cubicBezTo>
                  <a:cubicBezTo>
                    <a:pt x="43636" y="39473"/>
                    <a:pt x="43233" y="40026"/>
                    <a:pt x="42486" y="40414"/>
                  </a:cubicBezTo>
                  <a:cubicBezTo>
                    <a:pt x="41740" y="40802"/>
                    <a:pt x="40739" y="40997"/>
                    <a:pt x="39485" y="40997"/>
                  </a:cubicBezTo>
                  <a:cubicBezTo>
                    <a:pt x="37335" y="40997"/>
                    <a:pt x="34990" y="41011"/>
                    <a:pt x="32452" y="41041"/>
                  </a:cubicBezTo>
                  <a:cubicBezTo>
                    <a:pt x="29913" y="41071"/>
                    <a:pt x="27449" y="41116"/>
                    <a:pt x="25060" y="41176"/>
                  </a:cubicBezTo>
                  <a:cubicBezTo>
                    <a:pt x="22671" y="41235"/>
                    <a:pt x="20551" y="41280"/>
                    <a:pt x="18699" y="41310"/>
                  </a:cubicBezTo>
                  <a:cubicBezTo>
                    <a:pt x="16848" y="41340"/>
                    <a:pt x="15563" y="41355"/>
                    <a:pt x="14847" y="41355"/>
                  </a:cubicBezTo>
                  <a:cubicBezTo>
                    <a:pt x="14667" y="42669"/>
                    <a:pt x="14205" y="43669"/>
                    <a:pt x="13458" y="44356"/>
                  </a:cubicBezTo>
                  <a:cubicBezTo>
                    <a:pt x="12711" y="45043"/>
                    <a:pt x="11980" y="45387"/>
                    <a:pt x="11263" y="45387"/>
                  </a:cubicBezTo>
                  <a:cubicBezTo>
                    <a:pt x="10725" y="45387"/>
                    <a:pt x="10098" y="44983"/>
                    <a:pt x="9381" y="44177"/>
                  </a:cubicBezTo>
                  <a:cubicBezTo>
                    <a:pt x="8665" y="43371"/>
                    <a:pt x="8247" y="41982"/>
                    <a:pt x="8127" y="40011"/>
                  </a:cubicBezTo>
                  <a:lnTo>
                    <a:pt x="6425" y="18329"/>
                  </a:lnTo>
                  <a:moveTo>
                    <a:pt x="34288" y="15821"/>
                  </a:moveTo>
                  <a:lnTo>
                    <a:pt x="14399" y="16089"/>
                  </a:lnTo>
                  <a:lnTo>
                    <a:pt x="15205" y="36696"/>
                  </a:lnTo>
                  <a:lnTo>
                    <a:pt x="33661" y="36606"/>
                  </a:lnTo>
                  <a:lnTo>
                    <a:pt x="34288" y="15821"/>
                  </a:lnTo>
                  <a:moveTo>
                    <a:pt x="38947" y="52823"/>
                  </a:moveTo>
                  <a:cubicBezTo>
                    <a:pt x="38708" y="53002"/>
                    <a:pt x="38484" y="53256"/>
                    <a:pt x="38275" y="53584"/>
                  </a:cubicBezTo>
                  <a:cubicBezTo>
                    <a:pt x="38066" y="53913"/>
                    <a:pt x="37932" y="54256"/>
                    <a:pt x="37872" y="54615"/>
                  </a:cubicBezTo>
                  <a:lnTo>
                    <a:pt x="35632" y="63305"/>
                  </a:lnTo>
                  <a:cubicBezTo>
                    <a:pt x="36528" y="63365"/>
                    <a:pt x="37185" y="63604"/>
                    <a:pt x="37603" y="64022"/>
                  </a:cubicBezTo>
                  <a:cubicBezTo>
                    <a:pt x="38022" y="64440"/>
                    <a:pt x="38231" y="64828"/>
                    <a:pt x="38231" y="65187"/>
                  </a:cubicBezTo>
                  <a:cubicBezTo>
                    <a:pt x="38231" y="65724"/>
                    <a:pt x="37992" y="66217"/>
                    <a:pt x="37514" y="66665"/>
                  </a:cubicBezTo>
                  <a:cubicBezTo>
                    <a:pt x="37036" y="67113"/>
                    <a:pt x="35961" y="67337"/>
                    <a:pt x="34288" y="67337"/>
                  </a:cubicBezTo>
                  <a:lnTo>
                    <a:pt x="23627" y="67337"/>
                  </a:lnTo>
                  <a:lnTo>
                    <a:pt x="23627" y="75580"/>
                  </a:lnTo>
                  <a:cubicBezTo>
                    <a:pt x="23627" y="76476"/>
                    <a:pt x="23806" y="77088"/>
                    <a:pt x="24164" y="77416"/>
                  </a:cubicBezTo>
                  <a:cubicBezTo>
                    <a:pt x="24523" y="77745"/>
                    <a:pt x="25210" y="77909"/>
                    <a:pt x="26225" y="77909"/>
                  </a:cubicBezTo>
                  <a:cubicBezTo>
                    <a:pt x="28316" y="77909"/>
                    <a:pt x="30779" y="77581"/>
                    <a:pt x="33617" y="76924"/>
                  </a:cubicBezTo>
                  <a:cubicBezTo>
                    <a:pt x="36454" y="76267"/>
                    <a:pt x="39455" y="75490"/>
                    <a:pt x="42621" y="74594"/>
                  </a:cubicBezTo>
                  <a:cubicBezTo>
                    <a:pt x="43875" y="74116"/>
                    <a:pt x="44562" y="74340"/>
                    <a:pt x="44681" y="75266"/>
                  </a:cubicBezTo>
                  <a:cubicBezTo>
                    <a:pt x="44801" y="76192"/>
                    <a:pt x="44114" y="77073"/>
                    <a:pt x="42621" y="77909"/>
                  </a:cubicBezTo>
                  <a:cubicBezTo>
                    <a:pt x="39515" y="79582"/>
                    <a:pt x="36140" y="80896"/>
                    <a:pt x="32497" y="81851"/>
                  </a:cubicBezTo>
                  <a:cubicBezTo>
                    <a:pt x="28853" y="82807"/>
                    <a:pt x="25598" y="83374"/>
                    <a:pt x="22731" y="83554"/>
                  </a:cubicBezTo>
                  <a:cubicBezTo>
                    <a:pt x="20222" y="83733"/>
                    <a:pt x="18475" y="83419"/>
                    <a:pt x="17490" y="82613"/>
                  </a:cubicBezTo>
                  <a:cubicBezTo>
                    <a:pt x="16504" y="81807"/>
                    <a:pt x="16011" y="80059"/>
                    <a:pt x="16011" y="77372"/>
                  </a:cubicBezTo>
                  <a:lnTo>
                    <a:pt x="16011" y="69846"/>
                  </a:lnTo>
                  <a:cubicBezTo>
                    <a:pt x="16011" y="68293"/>
                    <a:pt x="15593" y="67248"/>
                    <a:pt x="14757" y="66710"/>
                  </a:cubicBezTo>
                  <a:cubicBezTo>
                    <a:pt x="13921" y="66172"/>
                    <a:pt x="12876" y="65784"/>
                    <a:pt x="11621" y="65545"/>
                  </a:cubicBezTo>
                  <a:cubicBezTo>
                    <a:pt x="10367" y="65247"/>
                    <a:pt x="9829" y="64634"/>
                    <a:pt x="10009" y="63709"/>
                  </a:cubicBezTo>
                  <a:cubicBezTo>
                    <a:pt x="10188" y="62783"/>
                    <a:pt x="10934" y="62320"/>
                    <a:pt x="12248" y="62320"/>
                  </a:cubicBezTo>
                  <a:cubicBezTo>
                    <a:pt x="12846" y="62380"/>
                    <a:pt x="13592" y="62424"/>
                    <a:pt x="14488" y="62454"/>
                  </a:cubicBezTo>
                  <a:cubicBezTo>
                    <a:pt x="15384" y="62484"/>
                    <a:pt x="16340" y="62499"/>
                    <a:pt x="17355" y="62499"/>
                  </a:cubicBezTo>
                  <a:cubicBezTo>
                    <a:pt x="18371" y="62559"/>
                    <a:pt x="19431" y="62633"/>
                    <a:pt x="20536" y="62723"/>
                  </a:cubicBezTo>
                  <a:cubicBezTo>
                    <a:pt x="21641" y="62813"/>
                    <a:pt x="22731" y="62947"/>
                    <a:pt x="23806" y="63126"/>
                  </a:cubicBezTo>
                  <a:cubicBezTo>
                    <a:pt x="24164" y="63186"/>
                    <a:pt x="24568" y="63231"/>
                    <a:pt x="25016" y="63261"/>
                  </a:cubicBezTo>
                  <a:cubicBezTo>
                    <a:pt x="25463" y="63290"/>
                    <a:pt x="25926" y="63305"/>
                    <a:pt x="26404" y="63305"/>
                  </a:cubicBezTo>
                  <a:cubicBezTo>
                    <a:pt x="26882" y="63305"/>
                    <a:pt x="27390" y="63290"/>
                    <a:pt x="27927" y="63261"/>
                  </a:cubicBezTo>
                  <a:cubicBezTo>
                    <a:pt x="28465" y="63231"/>
                    <a:pt x="29032" y="63216"/>
                    <a:pt x="29630" y="63216"/>
                  </a:cubicBezTo>
                  <a:lnTo>
                    <a:pt x="29719" y="54167"/>
                  </a:lnTo>
                  <a:cubicBezTo>
                    <a:pt x="29002" y="54167"/>
                    <a:pt x="28301" y="54197"/>
                    <a:pt x="27614" y="54256"/>
                  </a:cubicBezTo>
                  <a:cubicBezTo>
                    <a:pt x="26927" y="54316"/>
                    <a:pt x="26255" y="54376"/>
                    <a:pt x="25598" y="54436"/>
                  </a:cubicBezTo>
                  <a:cubicBezTo>
                    <a:pt x="24523" y="54615"/>
                    <a:pt x="23657" y="54824"/>
                    <a:pt x="23000" y="55063"/>
                  </a:cubicBezTo>
                  <a:cubicBezTo>
                    <a:pt x="22343" y="55302"/>
                    <a:pt x="21925" y="55511"/>
                    <a:pt x="21745" y="55690"/>
                  </a:cubicBezTo>
                  <a:cubicBezTo>
                    <a:pt x="21447" y="55809"/>
                    <a:pt x="21163" y="55914"/>
                    <a:pt x="20894" y="56003"/>
                  </a:cubicBezTo>
                  <a:cubicBezTo>
                    <a:pt x="20625" y="56093"/>
                    <a:pt x="20312" y="56168"/>
                    <a:pt x="19953" y="56227"/>
                  </a:cubicBezTo>
                  <a:cubicBezTo>
                    <a:pt x="19595" y="56287"/>
                    <a:pt x="19207" y="56287"/>
                    <a:pt x="18789" y="56227"/>
                  </a:cubicBezTo>
                  <a:cubicBezTo>
                    <a:pt x="18371" y="56168"/>
                    <a:pt x="17893" y="56048"/>
                    <a:pt x="17355" y="55869"/>
                  </a:cubicBezTo>
                  <a:cubicBezTo>
                    <a:pt x="16638" y="55690"/>
                    <a:pt x="15877" y="55361"/>
                    <a:pt x="15071" y="54884"/>
                  </a:cubicBezTo>
                  <a:cubicBezTo>
                    <a:pt x="14264" y="54406"/>
                    <a:pt x="13353" y="53779"/>
                    <a:pt x="12338" y="53002"/>
                  </a:cubicBezTo>
                  <a:cubicBezTo>
                    <a:pt x="11263" y="52226"/>
                    <a:pt x="10845" y="51509"/>
                    <a:pt x="11084" y="50852"/>
                  </a:cubicBezTo>
                  <a:cubicBezTo>
                    <a:pt x="11323" y="50195"/>
                    <a:pt x="12219" y="49926"/>
                    <a:pt x="13771" y="50046"/>
                  </a:cubicBezTo>
                  <a:cubicBezTo>
                    <a:pt x="14667" y="50165"/>
                    <a:pt x="15504" y="50255"/>
                    <a:pt x="16280" y="50314"/>
                  </a:cubicBezTo>
                  <a:cubicBezTo>
                    <a:pt x="17057" y="50374"/>
                    <a:pt x="17833" y="50434"/>
                    <a:pt x="18610" y="50493"/>
                  </a:cubicBezTo>
                  <a:cubicBezTo>
                    <a:pt x="19326" y="50493"/>
                    <a:pt x="20073" y="50508"/>
                    <a:pt x="20849" y="50538"/>
                  </a:cubicBezTo>
                  <a:cubicBezTo>
                    <a:pt x="21626" y="50568"/>
                    <a:pt x="22432" y="50583"/>
                    <a:pt x="23268" y="50583"/>
                  </a:cubicBezTo>
                  <a:cubicBezTo>
                    <a:pt x="23925" y="50583"/>
                    <a:pt x="24762" y="50553"/>
                    <a:pt x="25777" y="50493"/>
                  </a:cubicBezTo>
                  <a:cubicBezTo>
                    <a:pt x="26792" y="50434"/>
                    <a:pt x="27838" y="50225"/>
                    <a:pt x="28913" y="49866"/>
                  </a:cubicBezTo>
                  <a:cubicBezTo>
                    <a:pt x="28973" y="49866"/>
                    <a:pt x="29062" y="49836"/>
                    <a:pt x="29182" y="49777"/>
                  </a:cubicBezTo>
                  <a:cubicBezTo>
                    <a:pt x="29301" y="49717"/>
                    <a:pt x="29421" y="49657"/>
                    <a:pt x="29540" y="49598"/>
                  </a:cubicBezTo>
                  <a:cubicBezTo>
                    <a:pt x="29719" y="49538"/>
                    <a:pt x="29883" y="49493"/>
                    <a:pt x="30033" y="49463"/>
                  </a:cubicBezTo>
                  <a:cubicBezTo>
                    <a:pt x="30182" y="49433"/>
                    <a:pt x="30346" y="49388"/>
                    <a:pt x="30526" y="49329"/>
                  </a:cubicBezTo>
                  <a:cubicBezTo>
                    <a:pt x="31720" y="49209"/>
                    <a:pt x="33034" y="49209"/>
                    <a:pt x="34468" y="49329"/>
                  </a:cubicBezTo>
                  <a:cubicBezTo>
                    <a:pt x="35901" y="49448"/>
                    <a:pt x="37155" y="49568"/>
                    <a:pt x="38231" y="49687"/>
                  </a:cubicBezTo>
                  <a:cubicBezTo>
                    <a:pt x="38290" y="49807"/>
                    <a:pt x="38380" y="49851"/>
                    <a:pt x="38499" y="49822"/>
                  </a:cubicBezTo>
                  <a:cubicBezTo>
                    <a:pt x="38619" y="49792"/>
                    <a:pt x="38798" y="49777"/>
                    <a:pt x="39037" y="49777"/>
                  </a:cubicBezTo>
                  <a:cubicBezTo>
                    <a:pt x="39216" y="49717"/>
                    <a:pt x="39440" y="49687"/>
                    <a:pt x="39709" y="49687"/>
                  </a:cubicBezTo>
                  <a:cubicBezTo>
                    <a:pt x="39978" y="49687"/>
                    <a:pt x="40321" y="49687"/>
                    <a:pt x="40739" y="49687"/>
                  </a:cubicBezTo>
                  <a:cubicBezTo>
                    <a:pt x="41814" y="49807"/>
                    <a:pt x="42875" y="49911"/>
                    <a:pt x="43920" y="50001"/>
                  </a:cubicBezTo>
                  <a:cubicBezTo>
                    <a:pt x="44965" y="50090"/>
                    <a:pt x="46025" y="50135"/>
                    <a:pt x="47100" y="50135"/>
                  </a:cubicBezTo>
                  <a:cubicBezTo>
                    <a:pt x="48355" y="50195"/>
                    <a:pt x="49564" y="50195"/>
                    <a:pt x="50729" y="50135"/>
                  </a:cubicBezTo>
                  <a:cubicBezTo>
                    <a:pt x="51894" y="50075"/>
                    <a:pt x="52924" y="49926"/>
                    <a:pt x="53820" y="49687"/>
                  </a:cubicBezTo>
                  <a:cubicBezTo>
                    <a:pt x="53880" y="49687"/>
                    <a:pt x="53969" y="49657"/>
                    <a:pt x="54089" y="49598"/>
                  </a:cubicBezTo>
                  <a:cubicBezTo>
                    <a:pt x="54208" y="49538"/>
                    <a:pt x="54357" y="49478"/>
                    <a:pt x="54537" y="49418"/>
                  </a:cubicBezTo>
                  <a:cubicBezTo>
                    <a:pt x="54656" y="49359"/>
                    <a:pt x="54776" y="49299"/>
                    <a:pt x="54895" y="49239"/>
                  </a:cubicBezTo>
                  <a:cubicBezTo>
                    <a:pt x="55015" y="49179"/>
                    <a:pt x="55164" y="49120"/>
                    <a:pt x="55343" y="49060"/>
                  </a:cubicBezTo>
                  <a:cubicBezTo>
                    <a:pt x="56119" y="49000"/>
                    <a:pt x="57060" y="48955"/>
                    <a:pt x="58165" y="48926"/>
                  </a:cubicBezTo>
                  <a:cubicBezTo>
                    <a:pt x="59270" y="48896"/>
                    <a:pt x="60510" y="48940"/>
                    <a:pt x="61883" y="49060"/>
                  </a:cubicBezTo>
                  <a:cubicBezTo>
                    <a:pt x="63018" y="49239"/>
                    <a:pt x="63660" y="49627"/>
                    <a:pt x="63810" y="50225"/>
                  </a:cubicBezTo>
                  <a:cubicBezTo>
                    <a:pt x="63959" y="50822"/>
                    <a:pt x="63974" y="51479"/>
                    <a:pt x="63854" y="52196"/>
                  </a:cubicBezTo>
                  <a:cubicBezTo>
                    <a:pt x="63795" y="52435"/>
                    <a:pt x="63735" y="52689"/>
                    <a:pt x="63675" y="52957"/>
                  </a:cubicBezTo>
                  <a:cubicBezTo>
                    <a:pt x="63616" y="53226"/>
                    <a:pt x="63556" y="53510"/>
                    <a:pt x="63496" y="53808"/>
                  </a:cubicBezTo>
                  <a:cubicBezTo>
                    <a:pt x="63436" y="54107"/>
                    <a:pt x="63392" y="54406"/>
                    <a:pt x="63362" y="54704"/>
                  </a:cubicBezTo>
                  <a:cubicBezTo>
                    <a:pt x="63332" y="55003"/>
                    <a:pt x="63317" y="55272"/>
                    <a:pt x="63317" y="55511"/>
                  </a:cubicBezTo>
                  <a:lnTo>
                    <a:pt x="63317" y="71369"/>
                  </a:lnTo>
                  <a:cubicBezTo>
                    <a:pt x="63317" y="73220"/>
                    <a:pt x="63168" y="74982"/>
                    <a:pt x="62869" y="76655"/>
                  </a:cubicBezTo>
                  <a:cubicBezTo>
                    <a:pt x="62570" y="78327"/>
                    <a:pt x="62182" y="79791"/>
                    <a:pt x="61704" y="81045"/>
                  </a:cubicBezTo>
                  <a:cubicBezTo>
                    <a:pt x="61286" y="82299"/>
                    <a:pt x="60793" y="83315"/>
                    <a:pt x="60226" y="84091"/>
                  </a:cubicBezTo>
                  <a:cubicBezTo>
                    <a:pt x="59658" y="84868"/>
                    <a:pt x="59106" y="85256"/>
                    <a:pt x="58568" y="85256"/>
                  </a:cubicBezTo>
                  <a:cubicBezTo>
                    <a:pt x="57613" y="85316"/>
                    <a:pt x="56836" y="84270"/>
                    <a:pt x="56239" y="82120"/>
                  </a:cubicBezTo>
                  <a:cubicBezTo>
                    <a:pt x="55642" y="79970"/>
                    <a:pt x="55343" y="77521"/>
                    <a:pt x="55343" y="74773"/>
                  </a:cubicBezTo>
                  <a:lnTo>
                    <a:pt x="55343" y="53898"/>
                  </a:lnTo>
                  <a:cubicBezTo>
                    <a:pt x="54567" y="53898"/>
                    <a:pt x="53536" y="54062"/>
                    <a:pt x="52252" y="54391"/>
                  </a:cubicBezTo>
                  <a:cubicBezTo>
                    <a:pt x="50968" y="54719"/>
                    <a:pt x="50176" y="54943"/>
                    <a:pt x="49878" y="55063"/>
                  </a:cubicBezTo>
                  <a:cubicBezTo>
                    <a:pt x="49519" y="55182"/>
                    <a:pt x="49191" y="55317"/>
                    <a:pt x="48892" y="55466"/>
                  </a:cubicBezTo>
                  <a:cubicBezTo>
                    <a:pt x="48594" y="55615"/>
                    <a:pt x="48265" y="55720"/>
                    <a:pt x="47907" y="55780"/>
                  </a:cubicBezTo>
                  <a:cubicBezTo>
                    <a:pt x="47548" y="55839"/>
                    <a:pt x="47145" y="55854"/>
                    <a:pt x="46697" y="55824"/>
                  </a:cubicBezTo>
                  <a:cubicBezTo>
                    <a:pt x="46249" y="55794"/>
                    <a:pt x="45727" y="55660"/>
                    <a:pt x="45129" y="55421"/>
                  </a:cubicBezTo>
                  <a:cubicBezTo>
                    <a:pt x="44532" y="55242"/>
                    <a:pt x="43845" y="54958"/>
                    <a:pt x="43069" y="54570"/>
                  </a:cubicBezTo>
                  <a:cubicBezTo>
                    <a:pt x="42292" y="54182"/>
                    <a:pt x="41396" y="53689"/>
                    <a:pt x="40381" y="53092"/>
                  </a:cubicBezTo>
                  <a:cubicBezTo>
                    <a:pt x="40202" y="52972"/>
                    <a:pt x="39993" y="52883"/>
                    <a:pt x="39754" y="52823"/>
                  </a:cubicBezTo>
                  <a:cubicBezTo>
                    <a:pt x="39515" y="52763"/>
                    <a:pt x="39246" y="52763"/>
                    <a:pt x="38947" y="52823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5" name="자유형: 도형 724">
              <a:extLst>
                <a:ext uri="{FF2B5EF4-FFF2-40B4-BE49-F238E27FC236}">
                  <a16:creationId xmlns:a16="http://schemas.microsoft.com/office/drawing/2014/main" id="{1359A86E-F293-41CB-AE9F-64415BB298BD}"/>
                </a:ext>
              </a:extLst>
            </p:cNvPr>
            <p:cNvSpPr/>
            <p:nvPr/>
          </p:nvSpPr>
          <p:spPr>
            <a:xfrm>
              <a:off x="5000505" y="1951288"/>
              <a:ext cx="65159" cy="81449"/>
            </a:xfrm>
            <a:custGeom>
              <a:avLst/>
              <a:gdLst>
                <a:gd name="connsiteX0" fmla="*/ 60376 w 65159"/>
                <a:gd name="connsiteY0" fmla="*/ 56331 h 81448"/>
                <a:gd name="connsiteX1" fmla="*/ 51103 w 65159"/>
                <a:gd name="connsiteY1" fmla="*/ 57899 h 81448"/>
                <a:gd name="connsiteX2" fmla="*/ 40845 w 65159"/>
                <a:gd name="connsiteY2" fmla="*/ 59646 h 81448"/>
                <a:gd name="connsiteX3" fmla="*/ 30721 w 65159"/>
                <a:gd name="connsiteY3" fmla="*/ 61169 h 81448"/>
                <a:gd name="connsiteX4" fmla="*/ 22030 w 65159"/>
                <a:gd name="connsiteY4" fmla="*/ 62154 h 81448"/>
                <a:gd name="connsiteX5" fmla="*/ 19477 w 65159"/>
                <a:gd name="connsiteY5" fmla="*/ 62647 h 81448"/>
                <a:gd name="connsiteX6" fmla="*/ 17282 w 65159"/>
                <a:gd name="connsiteY6" fmla="*/ 63319 h 81448"/>
                <a:gd name="connsiteX7" fmla="*/ 15983 w 65159"/>
                <a:gd name="connsiteY7" fmla="*/ 63812 h 81448"/>
                <a:gd name="connsiteX8" fmla="*/ 14773 w 65159"/>
                <a:gd name="connsiteY8" fmla="*/ 64215 h 81448"/>
                <a:gd name="connsiteX9" fmla="*/ 13295 w 65159"/>
                <a:gd name="connsiteY9" fmla="*/ 64260 h 81448"/>
                <a:gd name="connsiteX10" fmla="*/ 11548 w 65159"/>
                <a:gd name="connsiteY10" fmla="*/ 63946 h 81448"/>
                <a:gd name="connsiteX11" fmla="*/ 7561 w 65159"/>
                <a:gd name="connsiteY11" fmla="*/ 62647 h 81448"/>
                <a:gd name="connsiteX12" fmla="*/ 2499 w 65159"/>
                <a:gd name="connsiteY12" fmla="*/ 60273 h 81448"/>
                <a:gd name="connsiteX13" fmla="*/ 124 w 65159"/>
                <a:gd name="connsiteY13" fmla="*/ 57272 h 81448"/>
                <a:gd name="connsiteX14" fmla="*/ 3395 w 65159"/>
                <a:gd name="connsiteY14" fmla="*/ 56241 h 81448"/>
                <a:gd name="connsiteX15" fmla="*/ 8770 w 65159"/>
                <a:gd name="connsiteY15" fmla="*/ 56555 h 81448"/>
                <a:gd name="connsiteX16" fmla="*/ 14594 w 65159"/>
                <a:gd name="connsiteY16" fmla="*/ 56600 h 81448"/>
                <a:gd name="connsiteX17" fmla="*/ 24763 w 65159"/>
                <a:gd name="connsiteY17" fmla="*/ 56241 h 81448"/>
                <a:gd name="connsiteX18" fmla="*/ 36992 w 65159"/>
                <a:gd name="connsiteY18" fmla="*/ 55166 h 81448"/>
                <a:gd name="connsiteX19" fmla="*/ 49401 w 65159"/>
                <a:gd name="connsiteY19" fmla="*/ 53733 h 81448"/>
                <a:gd name="connsiteX20" fmla="*/ 60466 w 65159"/>
                <a:gd name="connsiteY20" fmla="*/ 52120 h 81448"/>
                <a:gd name="connsiteX21" fmla="*/ 60466 w 65159"/>
                <a:gd name="connsiteY21" fmla="*/ 12251 h 81448"/>
                <a:gd name="connsiteX22" fmla="*/ 60152 w 65159"/>
                <a:gd name="connsiteY22" fmla="*/ 8667 h 81448"/>
                <a:gd name="connsiteX23" fmla="*/ 58764 w 65159"/>
                <a:gd name="connsiteY23" fmla="*/ 6337 h 81448"/>
                <a:gd name="connsiteX24" fmla="*/ 55314 w 65159"/>
                <a:gd name="connsiteY24" fmla="*/ 4635 h 81448"/>
                <a:gd name="connsiteX25" fmla="*/ 51417 w 65159"/>
                <a:gd name="connsiteY25" fmla="*/ 3650 h 81448"/>
                <a:gd name="connsiteX26" fmla="*/ 50387 w 65159"/>
                <a:gd name="connsiteY26" fmla="*/ 2933 h 81448"/>
                <a:gd name="connsiteX27" fmla="*/ 50252 w 65159"/>
                <a:gd name="connsiteY27" fmla="*/ 1589 h 81448"/>
                <a:gd name="connsiteX28" fmla="*/ 50835 w 65159"/>
                <a:gd name="connsiteY28" fmla="*/ 469 h 81448"/>
                <a:gd name="connsiteX29" fmla="*/ 52313 w 65159"/>
                <a:gd name="connsiteY29" fmla="*/ 66 h 81448"/>
                <a:gd name="connsiteX30" fmla="*/ 60242 w 65159"/>
                <a:gd name="connsiteY30" fmla="*/ 738 h 81448"/>
                <a:gd name="connsiteX31" fmla="*/ 67992 w 65159"/>
                <a:gd name="connsiteY31" fmla="*/ 2306 h 81448"/>
                <a:gd name="connsiteX32" fmla="*/ 68977 w 65159"/>
                <a:gd name="connsiteY32" fmla="*/ 3291 h 81448"/>
                <a:gd name="connsiteX33" fmla="*/ 69156 w 65159"/>
                <a:gd name="connsiteY33" fmla="*/ 5083 h 81448"/>
                <a:gd name="connsiteX34" fmla="*/ 68485 w 65159"/>
                <a:gd name="connsiteY34" fmla="*/ 7816 h 81448"/>
                <a:gd name="connsiteX35" fmla="*/ 68171 w 65159"/>
                <a:gd name="connsiteY35" fmla="*/ 10548 h 81448"/>
                <a:gd name="connsiteX36" fmla="*/ 68171 w 65159"/>
                <a:gd name="connsiteY36" fmla="*/ 64753 h 81448"/>
                <a:gd name="connsiteX37" fmla="*/ 67051 w 65159"/>
                <a:gd name="connsiteY37" fmla="*/ 80252 h 81448"/>
                <a:gd name="connsiteX38" fmla="*/ 63691 w 65159"/>
                <a:gd name="connsiteY38" fmla="*/ 86076 h 81448"/>
                <a:gd name="connsiteX39" fmla="*/ 62123 w 65159"/>
                <a:gd name="connsiteY39" fmla="*/ 84911 h 81448"/>
                <a:gd name="connsiteX40" fmla="*/ 61093 w 65159"/>
                <a:gd name="connsiteY40" fmla="*/ 81328 h 81448"/>
                <a:gd name="connsiteX41" fmla="*/ 60555 w 65159"/>
                <a:gd name="connsiteY41" fmla="*/ 76221 h 81448"/>
                <a:gd name="connsiteX42" fmla="*/ 60376 w 65159"/>
                <a:gd name="connsiteY42" fmla="*/ 70218 h 81448"/>
                <a:gd name="connsiteX43" fmla="*/ 60376 w 65159"/>
                <a:gd name="connsiteY43" fmla="*/ 56331 h 81448"/>
                <a:gd name="connsiteX44" fmla="*/ 29108 w 65159"/>
                <a:gd name="connsiteY44" fmla="*/ 39846 h 81448"/>
                <a:gd name="connsiteX45" fmla="*/ 37709 w 65159"/>
                <a:gd name="connsiteY45" fmla="*/ 36083 h 81448"/>
                <a:gd name="connsiteX46" fmla="*/ 41024 w 65159"/>
                <a:gd name="connsiteY46" fmla="*/ 27213 h 81448"/>
                <a:gd name="connsiteX47" fmla="*/ 40173 w 65159"/>
                <a:gd name="connsiteY47" fmla="*/ 22375 h 81448"/>
                <a:gd name="connsiteX48" fmla="*/ 37709 w 65159"/>
                <a:gd name="connsiteY48" fmla="*/ 18164 h 81448"/>
                <a:gd name="connsiteX49" fmla="*/ 33991 w 65159"/>
                <a:gd name="connsiteY49" fmla="*/ 15252 h 81448"/>
                <a:gd name="connsiteX50" fmla="*/ 29108 w 65159"/>
                <a:gd name="connsiteY50" fmla="*/ 14132 h 81448"/>
                <a:gd name="connsiteX51" fmla="*/ 20597 w 65159"/>
                <a:gd name="connsiteY51" fmla="*/ 18029 h 81448"/>
                <a:gd name="connsiteX52" fmla="*/ 17371 w 65159"/>
                <a:gd name="connsiteY52" fmla="*/ 27213 h 81448"/>
                <a:gd name="connsiteX53" fmla="*/ 18222 w 65159"/>
                <a:gd name="connsiteY53" fmla="*/ 32006 h 81448"/>
                <a:gd name="connsiteX54" fmla="*/ 20597 w 65159"/>
                <a:gd name="connsiteY54" fmla="*/ 36083 h 81448"/>
                <a:gd name="connsiteX55" fmla="*/ 24270 w 65159"/>
                <a:gd name="connsiteY55" fmla="*/ 38815 h 81448"/>
                <a:gd name="connsiteX56" fmla="*/ 29108 w 65159"/>
                <a:gd name="connsiteY56" fmla="*/ 39846 h 81448"/>
                <a:gd name="connsiteX57" fmla="*/ 29108 w 65159"/>
                <a:gd name="connsiteY57" fmla="*/ 9294 h 81448"/>
                <a:gd name="connsiteX58" fmla="*/ 37664 w 65159"/>
                <a:gd name="connsiteY58" fmla="*/ 10907 h 81448"/>
                <a:gd name="connsiteX59" fmla="*/ 43801 w 65159"/>
                <a:gd name="connsiteY59" fmla="*/ 15118 h 81448"/>
                <a:gd name="connsiteX60" fmla="*/ 47609 w 65159"/>
                <a:gd name="connsiteY60" fmla="*/ 20852 h 81448"/>
                <a:gd name="connsiteX61" fmla="*/ 48908 w 65159"/>
                <a:gd name="connsiteY61" fmla="*/ 27302 h 81448"/>
                <a:gd name="connsiteX62" fmla="*/ 47475 w 65159"/>
                <a:gd name="connsiteY62" fmla="*/ 34156 h 81448"/>
                <a:gd name="connsiteX63" fmla="*/ 43443 w 65159"/>
                <a:gd name="connsiteY63" fmla="*/ 39756 h 81448"/>
                <a:gd name="connsiteX64" fmla="*/ 37216 w 65159"/>
                <a:gd name="connsiteY64" fmla="*/ 43519 h 81448"/>
                <a:gd name="connsiteX65" fmla="*/ 29108 w 65159"/>
                <a:gd name="connsiteY65" fmla="*/ 44863 h 81448"/>
                <a:gd name="connsiteX66" fmla="*/ 20776 w 65159"/>
                <a:gd name="connsiteY66" fmla="*/ 43474 h 81448"/>
                <a:gd name="connsiteX67" fmla="*/ 14594 w 65159"/>
                <a:gd name="connsiteY67" fmla="*/ 39666 h 81448"/>
                <a:gd name="connsiteX68" fmla="*/ 10652 w 65159"/>
                <a:gd name="connsiteY68" fmla="*/ 34067 h 81448"/>
                <a:gd name="connsiteX69" fmla="*/ 9308 w 65159"/>
                <a:gd name="connsiteY69" fmla="*/ 27302 h 81448"/>
                <a:gd name="connsiteX70" fmla="*/ 10562 w 65159"/>
                <a:gd name="connsiteY70" fmla="*/ 20583 h 81448"/>
                <a:gd name="connsiteX71" fmla="*/ 14325 w 65159"/>
                <a:gd name="connsiteY71" fmla="*/ 14849 h 81448"/>
                <a:gd name="connsiteX72" fmla="*/ 20552 w 65159"/>
                <a:gd name="connsiteY72" fmla="*/ 10817 h 81448"/>
                <a:gd name="connsiteX73" fmla="*/ 29108 w 65159"/>
                <a:gd name="connsiteY73" fmla="*/ 9294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</a:cxnLst>
              <a:rect l="l" t="t" r="r" b="b"/>
              <a:pathLst>
                <a:path w="65159" h="81448">
                  <a:moveTo>
                    <a:pt x="60376" y="56331"/>
                  </a:moveTo>
                  <a:cubicBezTo>
                    <a:pt x="57569" y="56809"/>
                    <a:pt x="54478" y="57331"/>
                    <a:pt x="51103" y="57899"/>
                  </a:cubicBezTo>
                  <a:cubicBezTo>
                    <a:pt x="47729" y="58466"/>
                    <a:pt x="44309" y="59049"/>
                    <a:pt x="40845" y="59646"/>
                  </a:cubicBezTo>
                  <a:cubicBezTo>
                    <a:pt x="37381" y="60183"/>
                    <a:pt x="34006" y="60691"/>
                    <a:pt x="30721" y="61169"/>
                  </a:cubicBezTo>
                  <a:cubicBezTo>
                    <a:pt x="27436" y="61647"/>
                    <a:pt x="24539" y="61975"/>
                    <a:pt x="22030" y="62154"/>
                  </a:cubicBezTo>
                  <a:cubicBezTo>
                    <a:pt x="21194" y="62214"/>
                    <a:pt x="20343" y="62378"/>
                    <a:pt x="19477" y="62647"/>
                  </a:cubicBezTo>
                  <a:cubicBezTo>
                    <a:pt x="18611" y="62916"/>
                    <a:pt x="17879" y="63140"/>
                    <a:pt x="17282" y="63319"/>
                  </a:cubicBezTo>
                  <a:cubicBezTo>
                    <a:pt x="16804" y="63498"/>
                    <a:pt x="16371" y="63663"/>
                    <a:pt x="15983" y="63812"/>
                  </a:cubicBezTo>
                  <a:cubicBezTo>
                    <a:pt x="15594" y="63961"/>
                    <a:pt x="15191" y="64096"/>
                    <a:pt x="14773" y="64215"/>
                  </a:cubicBezTo>
                  <a:cubicBezTo>
                    <a:pt x="14295" y="64275"/>
                    <a:pt x="13802" y="64290"/>
                    <a:pt x="13295" y="64260"/>
                  </a:cubicBezTo>
                  <a:cubicBezTo>
                    <a:pt x="12787" y="64230"/>
                    <a:pt x="12205" y="64126"/>
                    <a:pt x="11548" y="63946"/>
                  </a:cubicBezTo>
                  <a:cubicBezTo>
                    <a:pt x="10652" y="63767"/>
                    <a:pt x="9323" y="63334"/>
                    <a:pt x="7561" y="62647"/>
                  </a:cubicBezTo>
                  <a:cubicBezTo>
                    <a:pt x="5799" y="61960"/>
                    <a:pt x="4111" y="61169"/>
                    <a:pt x="2499" y="60273"/>
                  </a:cubicBezTo>
                  <a:cubicBezTo>
                    <a:pt x="587" y="59258"/>
                    <a:pt x="-204" y="58257"/>
                    <a:pt x="124" y="57272"/>
                  </a:cubicBezTo>
                  <a:cubicBezTo>
                    <a:pt x="453" y="56286"/>
                    <a:pt x="1543" y="55943"/>
                    <a:pt x="3395" y="56241"/>
                  </a:cubicBezTo>
                  <a:cubicBezTo>
                    <a:pt x="4828" y="56420"/>
                    <a:pt x="6620" y="56525"/>
                    <a:pt x="8770" y="56555"/>
                  </a:cubicBezTo>
                  <a:cubicBezTo>
                    <a:pt x="10920" y="56585"/>
                    <a:pt x="12862" y="56600"/>
                    <a:pt x="14594" y="56600"/>
                  </a:cubicBezTo>
                  <a:cubicBezTo>
                    <a:pt x="17461" y="56600"/>
                    <a:pt x="20850" y="56480"/>
                    <a:pt x="24763" y="56241"/>
                  </a:cubicBezTo>
                  <a:cubicBezTo>
                    <a:pt x="28675" y="56002"/>
                    <a:pt x="32751" y="55644"/>
                    <a:pt x="36992" y="55166"/>
                  </a:cubicBezTo>
                  <a:cubicBezTo>
                    <a:pt x="41173" y="54748"/>
                    <a:pt x="45310" y="54270"/>
                    <a:pt x="49401" y="53733"/>
                  </a:cubicBezTo>
                  <a:cubicBezTo>
                    <a:pt x="53492" y="53195"/>
                    <a:pt x="57181" y="52658"/>
                    <a:pt x="60466" y="52120"/>
                  </a:cubicBezTo>
                  <a:lnTo>
                    <a:pt x="60466" y="12251"/>
                  </a:lnTo>
                  <a:cubicBezTo>
                    <a:pt x="60466" y="10817"/>
                    <a:pt x="60361" y="9623"/>
                    <a:pt x="60152" y="8667"/>
                  </a:cubicBezTo>
                  <a:cubicBezTo>
                    <a:pt x="59943" y="7711"/>
                    <a:pt x="59480" y="6935"/>
                    <a:pt x="58764" y="6337"/>
                  </a:cubicBezTo>
                  <a:cubicBezTo>
                    <a:pt x="57808" y="5621"/>
                    <a:pt x="56658" y="5053"/>
                    <a:pt x="55314" y="4635"/>
                  </a:cubicBezTo>
                  <a:cubicBezTo>
                    <a:pt x="53970" y="4217"/>
                    <a:pt x="52671" y="3889"/>
                    <a:pt x="51417" y="3650"/>
                  </a:cubicBezTo>
                  <a:cubicBezTo>
                    <a:pt x="50939" y="3590"/>
                    <a:pt x="50596" y="3351"/>
                    <a:pt x="50387" y="2933"/>
                  </a:cubicBezTo>
                  <a:cubicBezTo>
                    <a:pt x="50177" y="2515"/>
                    <a:pt x="50133" y="2067"/>
                    <a:pt x="50252" y="1589"/>
                  </a:cubicBezTo>
                  <a:cubicBezTo>
                    <a:pt x="50312" y="1171"/>
                    <a:pt x="50506" y="798"/>
                    <a:pt x="50835" y="469"/>
                  </a:cubicBezTo>
                  <a:cubicBezTo>
                    <a:pt x="51163" y="141"/>
                    <a:pt x="51656" y="6"/>
                    <a:pt x="52313" y="66"/>
                  </a:cubicBezTo>
                  <a:cubicBezTo>
                    <a:pt x="54583" y="126"/>
                    <a:pt x="57226" y="350"/>
                    <a:pt x="60242" y="738"/>
                  </a:cubicBezTo>
                  <a:cubicBezTo>
                    <a:pt x="63258" y="1126"/>
                    <a:pt x="65841" y="1649"/>
                    <a:pt x="67992" y="2306"/>
                  </a:cubicBezTo>
                  <a:cubicBezTo>
                    <a:pt x="68410" y="2485"/>
                    <a:pt x="68738" y="2813"/>
                    <a:pt x="68977" y="3291"/>
                  </a:cubicBezTo>
                  <a:cubicBezTo>
                    <a:pt x="69216" y="3769"/>
                    <a:pt x="69276" y="4366"/>
                    <a:pt x="69156" y="5083"/>
                  </a:cubicBezTo>
                  <a:cubicBezTo>
                    <a:pt x="68858" y="5979"/>
                    <a:pt x="68634" y="6890"/>
                    <a:pt x="68485" y="7816"/>
                  </a:cubicBezTo>
                  <a:cubicBezTo>
                    <a:pt x="68335" y="8742"/>
                    <a:pt x="68231" y="9652"/>
                    <a:pt x="68171" y="10548"/>
                  </a:cubicBezTo>
                  <a:lnTo>
                    <a:pt x="68171" y="64753"/>
                  </a:lnTo>
                  <a:cubicBezTo>
                    <a:pt x="68171" y="71203"/>
                    <a:pt x="67798" y="76370"/>
                    <a:pt x="67051" y="80252"/>
                  </a:cubicBezTo>
                  <a:cubicBezTo>
                    <a:pt x="66304" y="84135"/>
                    <a:pt x="65184" y="86076"/>
                    <a:pt x="63691" y="86076"/>
                  </a:cubicBezTo>
                  <a:cubicBezTo>
                    <a:pt x="63034" y="86195"/>
                    <a:pt x="62512" y="85807"/>
                    <a:pt x="62123" y="84911"/>
                  </a:cubicBezTo>
                  <a:cubicBezTo>
                    <a:pt x="61735" y="84015"/>
                    <a:pt x="61392" y="82821"/>
                    <a:pt x="61093" y="81328"/>
                  </a:cubicBezTo>
                  <a:cubicBezTo>
                    <a:pt x="60854" y="79834"/>
                    <a:pt x="60675" y="78132"/>
                    <a:pt x="60555" y="76221"/>
                  </a:cubicBezTo>
                  <a:cubicBezTo>
                    <a:pt x="60436" y="74309"/>
                    <a:pt x="60376" y="72308"/>
                    <a:pt x="60376" y="70218"/>
                  </a:cubicBezTo>
                  <a:lnTo>
                    <a:pt x="60376" y="56331"/>
                  </a:lnTo>
                  <a:moveTo>
                    <a:pt x="29108" y="39846"/>
                  </a:moveTo>
                  <a:cubicBezTo>
                    <a:pt x="32632" y="39846"/>
                    <a:pt x="35499" y="38591"/>
                    <a:pt x="37709" y="36083"/>
                  </a:cubicBezTo>
                  <a:cubicBezTo>
                    <a:pt x="39919" y="33574"/>
                    <a:pt x="41024" y="30617"/>
                    <a:pt x="41024" y="27213"/>
                  </a:cubicBezTo>
                  <a:cubicBezTo>
                    <a:pt x="41024" y="25540"/>
                    <a:pt x="40740" y="23928"/>
                    <a:pt x="40173" y="22375"/>
                  </a:cubicBezTo>
                  <a:cubicBezTo>
                    <a:pt x="39605" y="20822"/>
                    <a:pt x="38784" y="19418"/>
                    <a:pt x="37709" y="18164"/>
                  </a:cubicBezTo>
                  <a:cubicBezTo>
                    <a:pt x="36694" y="16969"/>
                    <a:pt x="35454" y="15999"/>
                    <a:pt x="33991" y="15252"/>
                  </a:cubicBezTo>
                  <a:cubicBezTo>
                    <a:pt x="32527" y="14505"/>
                    <a:pt x="30900" y="14132"/>
                    <a:pt x="29108" y="14132"/>
                  </a:cubicBezTo>
                  <a:cubicBezTo>
                    <a:pt x="25584" y="14132"/>
                    <a:pt x="22747" y="15431"/>
                    <a:pt x="20597" y="18029"/>
                  </a:cubicBezTo>
                  <a:cubicBezTo>
                    <a:pt x="18446" y="20628"/>
                    <a:pt x="17371" y="23689"/>
                    <a:pt x="17371" y="27213"/>
                  </a:cubicBezTo>
                  <a:cubicBezTo>
                    <a:pt x="17371" y="28885"/>
                    <a:pt x="17655" y="30483"/>
                    <a:pt x="18222" y="32006"/>
                  </a:cubicBezTo>
                  <a:cubicBezTo>
                    <a:pt x="18790" y="33529"/>
                    <a:pt x="19581" y="34888"/>
                    <a:pt x="20597" y="36083"/>
                  </a:cubicBezTo>
                  <a:cubicBezTo>
                    <a:pt x="21612" y="37217"/>
                    <a:pt x="22836" y="38128"/>
                    <a:pt x="24270" y="38815"/>
                  </a:cubicBezTo>
                  <a:cubicBezTo>
                    <a:pt x="25703" y="39502"/>
                    <a:pt x="27316" y="39846"/>
                    <a:pt x="29108" y="39846"/>
                  </a:cubicBezTo>
                  <a:moveTo>
                    <a:pt x="29108" y="9294"/>
                  </a:moveTo>
                  <a:cubicBezTo>
                    <a:pt x="32333" y="9294"/>
                    <a:pt x="35186" y="9832"/>
                    <a:pt x="37664" y="10907"/>
                  </a:cubicBezTo>
                  <a:cubicBezTo>
                    <a:pt x="40143" y="11982"/>
                    <a:pt x="42189" y="13386"/>
                    <a:pt x="43801" y="15118"/>
                  </a:cubicBezTo>
                  <a:cubicBezTo>
                    <a:pt x="45474" y="16790"/>
                    <a:pt x="46743" y="18701"/>
                    <a:pt x="47609" y="20852"/>
                  </a:cubicBezTo>
                  <a:cubicBezTo>
                    <a:pt x="48475" y="23002"/>
                    <a:pt x="48908" y="25152"/>
                    <a:pt x="48908" y="27302"/>
                  </a:cubicBezTo>
                  <a:cubicBezTo>
                    <a:pt x="48908" y="29751"/>
                    <a:pt x="48430" y="32036"/>
                    <a:pt x="47475" y="34156"/>
                  </a:cubicBezTo>
                  <a:cubicBezTo>
                    <a:pt x="46519" y="36277"/>
                    <a:pt x="45175" y="38143"/>
                    <a:pt x="43443" y="39756"/>
                  </a:cubicBezTo>
                  <a:cubicBezTo>
                    <a:pt x="41711" y="41369"/>
                    <a:pt x="39635" y="42623"/>
                    <a:pt x="37216" y="43519"/>
                  </a:cubicBezTo>
                  <a:cubicBezTo>
                    <a:pt x="34797" y="44415"/>
                    <a:pt x="32095" y="44863"/>
                    <a:pt x="29108" y="44863"/>
                  </a:cubicBezTo>
                  <a:cubicBezTo>
                    <a:pt x="26002" y="44863"/>
                    <a:pt x="23225" y="44400"/>
                    <a:pt x="20776" y="43474"/>
                  </a:cubicBezTo>
                  <a:cubicBezTo>
                    <a:pt x="18327" y="42548"/>
                    <a:pt x="16266" y="41279"/>
                    <a:pt x="14594" y="39666"/>
                  </a:cubicBezTo>
                  <a:cubicBezTo>
                    <a:pt x="12862" y="38054"/>
                    <a:pt x="11548" y="36187"/>
                    <a:pt x="10652" y="34067"/>
                  </a:cubicBezTo>
                  <a:cubicBezTo>
                    <a:pt x="9756" y="31946"/>
                    <a:pt x="9308" y="29692"/>
                    <a:pt x="9308" y="27302"/>
                  </a:cubicBezTo>
                  <a:cubicBezTo>
                    <a:pt x="9308" y="24973"/>
                    <a:pt x="9726" y="22733"/>
                    <a:pt x="10562" y="20583"/>
                  </a:cubicBezTo>
                  <a:cubicBezTo>
                    <a:pt x="11398" y="18433"/>
                    <a:pt x="12653" y="16521"/>
                    <a:pt x="14325" y="14849"/>
                  </a:cubicBezTo>
                  <a:cubicBezTo>
                    <a:pt x="15997" y="13177"/>
                    <a:pt x="18073" y="11833"/>
                    <a:pt x="20552" y="10817"/>
                  </a:cubicBezTo>
                  <a:cubicBezTo>
                    <a:pt x="23031" y="9802"/>
                    <a:pt x="25883" y="9294"/>
                    <a:pt x="29108" y="929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6" name="자유형: 도형 725">
              <a:extLst>
                <a:ext uri="{FF2B5EF4-FFF2-40B4-BE49-F238E27FC236}">
                  <a16:creationId xmlns:a16="http://schemas.microsoft.com/office/drawing/2014/main" id="{9E00B6BE-2FC4-4D0E-992C-34E0DDB19236}"/>
                </a:ext>
              </a:extLst>
            </p:cNvPr>
            <p:cNvSpPr/>
            <p:nvPr/>
          </p:nvSpPr>
          <p:spPr>
            <a:xfrm>
              <a:off x="4734437" y="1951212"/>
              <a:ext cx="81449" cy="81449"/>
            </a:xfrm>
            <a:custGeom>
              <a:avLst/>
              <a:gdLst>
                <a:gd name="connsiteX0" fmla="*/ 62786 w 81448"/>
                <a:gd name="connsiteY0" fmla="*/ 10535 h 81448"/>
                <a:gd name="connsiteX1" fmla="*/ 62786 w 81448"/>
                <a:gd name="connsiteY1" fmla="*/ 27289 h 81448"/>
                <a:gd name="connsiteX2" fmla="*/ 66683 w 81448"/>
                <a:gd name="connsiteY2" fmla="*/ 26841 h 81448"/>
                <a:gd name="connsiteX3" fmla="*/ 69864 w 81448"/>
                <a:gd name="connsiteY3" fmla="*/ 25407 h 81448"/>
                <a:gd name="connsiteX4" fmla="*/ 72955 w 81448"/>
                <a:gd name="connsiteY4" fmla="*/ 24690 h 81448"/>
                <a:gd name="connsiteX5" fmla="*/ 77569 w 81448"/>
                <a:gd name="connsiteY5" fmla="*/ 24870 h 81448"/>
                <a:gd name="connsiteX6" fmla="*/ 80794 w 81448"/>
                <a:gd name="connsiteY6" fmla="*/ 26482 h 81448"/>
                <a:gd name="connsiteX7" fmla="*/ 81600 w 81448"/>
                <a:gd name="connsiteY7" fmla="*/ 28543 h 81448"/>
                <a:gd name="connsiteX8" fmla="*/ 80122 w 81448"/>
                <a:gd name="connsiteY8" fmla="*/ 30380 h 81448"/>
                <a:gd name="connsiteX9" fmla="*/ 76583 w 81448"/>
                <a:gd name="connsiteY9" fmla="*/ 31141 h 81448"/>
                <a:gd name="connsiteX10" fmla="*/ 62786 w 81448"/>
                <a:gd name="connsiteY10" fmla="*/ 31141 h 81448"/>
                <a:gd name="connsiteX11" fmla="*/ 62786 w 81448"/>
                <a:gd name="connsiteY11" fmla="*/ 36069 h 81448"/>
                <a:gd name="connsiteX12" fmla="*/ 61307 w 81448"/>
                <a:gd name="connsiteY12" fmla="*/ 47179 h 81448"/>
                <a:gd name="connsiteX13" fmla="*/ 58216 w 81448"/>
                <a:gd name="connsiteY13" fmla="*/ 51389 h 81448"/>
                <a:gd name="connsiteX14" fmla="*/ 55932 w 81448"/>
                <a:gd name="connsiteY14" fmla="*/ 48254 h 81448"/>
                <a:gd name="connsiteX15" fmla="*/ 55260 w 81448"/>
                <a:gd name="connsiteY15" fmla="*/ 40101 h 81448"/>
                <a:gd name="connsiteX16" fmla="*/ 55260 w 81448"/>
                <a:gd name="connsiteY16" fmla="*/ 39205 h 81448"/>
                <a:gd name="connsiteX17" fmla="*/ 46569 w 81448"/>
                <a:gd name="connsiteY17" fmla="*/ 42206 h 81448"/>
                <a:gd name="connsiteX18" fmla="*/ 35728 w 81448"/>
                <a:gd name="connsiteY18" fmla="*/ 45297 h 81448"/>
                <a:gd name="connsiteX19" fmla="*/ 24260 w 81448"/>
                <a:gd name="connsiteY19" fmla="*/ 47895 h 81448"/>
                <a:gd name="connsiteX20" fmla="*/ 14047 w 81448"/>
                <a:gd name="connsiteY20" fmla="*/ 49239 h 81448"/>
                <a:gd name="connsiteX21" fmla="*/ 8492 w 81448"/>
                <a:gd name="connsiteY21" fmla="*/ 48074 h 81448"/>
                <a:gd name="connsiteX22" fmla="*/ 6790 w 81448"/>
                <a:gd name="connsiteY22" fmla="*/ 42699 h 81448"/>
                <a:gd name="connsiteX23" fmla="*/ 6790 w 81448"/>
                <a:gd name="connsiteY23" fmla="*/ 33560 h 81448"/>
                <a:gd name="connsiteX24" fmla="*/ 5267 w 81448"/>
                <a:gd name="connsiteY24" fmla="*/ 30380 h 81448"/>
                <a:gd name="connsiteX25" fmla="*/ 1593 w 81448"/>
                <a:gd name="connsiteY25" fmla="*/ 29260 h 81448"/>
                <a:gd name="connsiteX26" fmla="*/ 339 w 81448"/>
                <a:gd name="connsiteY26" fmla="*/ 28543 h 81448"/>
                <a:gd name="connsiteX27" fmla="*/ 70 w 81448"/>
                <a:gd name="connsiteY27" fmla="*/ 27289 h 81448"/>
                <a:gd name="connsiteX28" fmla="*/ 832 w 81448"/>
                <a:gd name="connsiteY28" fmla="*/ 26124 h 81448"/>
                <a:gd name="connsiteX29" fmla="*/ 2400 w 81448"/>
                <a:gd name="connsiteY29" fmla="*/ 25497 h 81448"/>
                <a:gd name="connsiteX30" fmla="*/ 8761 w 81448"/>
                <a:gd name="connsiteY30" fmla="*/ 25766 h 81448"/>
                <a:gd name="connsiteX31" fmla="*/ 15570 w 81448"/>
                <a:gd name="connsiteY31" fmla="*/ 26393 h 81448"/>
                <a:gd name="connsiteX32" fmla="*/ 18482 w 81448"/>
                <a:gd name="connsiteY32" fmla="*/ 26527 h 81448"/>
                <a:gd name="connsiteX33" fmla="*/ 23275 w 81448"/>
                <a:gd name="connsiteY33" fmla="*/ 26572 h 81448"/>
                <a:gd name="connsiteX34" fmla="*/ 28158 w 81448"/>
                <a:gd name="connsiteY34" fmla="*/ 26527 h 81448"/>
                <a:gd name="connsiteX35" fmla="*/ 31786 w 81448"/>
                <a:gd name="connsiteY35" fmla="*/ 26393 h 81448"/>
                <a:gd name="connsiteX36" fmla="*/ 31786 w 81448"/>
                <a:gd name="connsiteY36" fmla="*/ 15194 h 81448"/>
                <a:gd name="connsiteX37" fmla="*/ 28203 w 81448"/>
                <a:gd name="connsiteY37" fmla="*/ 15238 h 81448"/>
                <a:gd name="connsiteX38" fmla="*/ 24350 w 81448"/>
                <a:gd name="connsiteY38" fmla="*/ 15373 h 81448"/>
                <a:gd name="connsiteX39" fmla="*/ 20901 w 81448"/>
                <a:gd name="connsiteY39" fmla="*/ 15552 h 81448"/>
                <a:gd name="connsiteX40" fmla="*/ 18616 w 81448"/>
                <a:gd name="connsiteY40" fmla="*/ 15641 h 81448"/>
                <a:gd name="connsiteX41" fmla="*/ 15615 w 81448"/>
                <a:gd name="connsiteY41" fmla="*/ 16089 h 81448"/>
                <a:gd name="connsiteX42" fmla="*/ 12703 w 81448"/>
                <a:gd name="connsiteY42" fmla="*/ 16896 h 81448"/>
                <a:gd name="connsiteX43" fmla="*/ 11090 w 81448"/>
                <a:gd name="connsiteY43" fmla="*/ 17165 h 81448"/>
                <a:gd name="connsiteX44" fmla="*/ 8671 w 81448"/>
                <a:gd name="connsiteY44" fmla="*/ 16717 h 81448"/>
                <a:gd name="connsiteX45" fmla="*/ 5894 w 81448"/>
                <a:gd name="connsiteY45" fmla="*/ 15641 h 81448"/>
                <a:gd name="connsiteX46" fmla="*/ 2489 w 81448"/>
                <a:gd name="connsiteY46" fmla="*/ 13760 h 81448"/>
                <a:gd name="connsiteX47" fmla="*/ 1190 w 81448"/>
                <a:gd name="connsiteY47" fmla="*/ 11699 h 81448"/>
                <a:gd name="connsiteX48" fmla="*/ 3923 w 81448"/>
                <a:gd name="connsiteY48" fmla="*/ 10803 h 81448"/>
                <a:gd name="connsiteX49" fmla="*/ 6655 w 81448"/>
                <a:gd name="connsiteY49" fmla="*/ 10983 h 81448"/>
                <a:gd name="connsiteX50" fmla="*/ 9657 w 81448"/>
                <a:gd name="connsiteY50" fmla="*/ 11162 h 81448"/>
                <a:gd name="connsiteX51" fmla="*/ 12613 w 81448"/>
                <a:gd name="connsiteY51" fmla="*/ 11431 h 81448"/>
                <a:gd name="connsiteX52" fmla="*/ 15659 w 81448"/>
                <a:gd name="connsiteY52" fmla="*/ 11520 h 81448"/>
                <a:gd name="connsiteX53" fmla="*/ 21976 w 81448"/>
                <a:gd name="connsiteY53" fmla="*/ 11610 h 81448"/>
                <a:gd name="connsiteX54" fmla="*/ 28471 w 81448"/>
                <a:gd name="connsiteY54" fmla="*/ 11251 h 81448"/>
                <a:gd name="connsiteX55" fmla="*/ 29994 w 81448"/>
                <a:gd name="connsiteY55" fmla="*/ 11117 h 81448"/>
                <a:gd name="connsiteX56" fmla="*/ 30890 w 81448"/>
                <a:gd name="connsiteY56" fmla="*/ 10803 h 81448"/>
                <a:gd name="connsiteX57" fmla="*/ 31921 w 81448"/>
                <a:gd name="connsiteY57" fmla="*/ 10355 h 81448"/>
                <a:gd name="connsiteX58" fmla="*/ 33130 w 81448"/>
                <a:gd name="connsiteY58" fmla="*/ 9997 h 81448"/>
                <a:gd name="connsiteX59" fmla="*/ 36759 w 81448"/>
                <a:gd name="connsiteY59" fmla="*/ 9952 h 81448"/>
                <a:gd name="connsiteX60" fmla="*/ 40208 w 81448"/>
                <a:gd name="connsiteY60" fmla="*/ 10266 h 81448"/>
                <a:gd name="connsiteX61" fmla="*/ 41731 w 81448"/>
                <a:gd name="connsiteY61" fmla="*/ 11565 h 81448"/>
                <a:gd name="connsiteX62" fmla="*/ 41552 w 81448"/>
                <a:gd name="connsiteY62" fmla="*/ 13402 h 81448"/>
                <a:gd name="connsiteX63" fmla="*/ 41149 w 81448"/>
                <a:gd name="connsiteY63" fmla="*/ 14208 h 81448"/>
                <a:gd name="connsiteX64" fmla="*/ 40746 w 81448"/>
                <a:gd name="connsiteY64" fmla="*/ 14925 h 81448"/>
                <a:gd name="connsiteX65" fmla="*/ 40387 w 81448"/>
                <a:gd name="connsiteY65" fmla="*/ 15731 h 81448"/>
                <a:gd name="connsiteX66" fmla="*/ 40208 w 81448"/>
                <a:gd name="connsiteY66" fmla="*/ 16448 h 81448"/>
                <a:gd name="connsiteX67" fmla="*/ 37968 w 81448"/>
                <a:gd name="connsiteY67" fmla="*/ 26662 h 81448"/>
                <a:gd name="connsiteX68" fmla="*/ 39895 w 81448"/>
                <a:gd name="connsiteY68" fmla="*/ 27289 h 81448"/>
                <a:gd name="connsiteX69" fmla="*/ 40656 w 81448"/>
                <a:gd name="connsiteY69" fmla="*/ 28722 h 81448"/>
                <a:gd name="connsiteX70" fmla="*/ 39895 w 81448"/>
                <a:gd name="connsiteY70" fmla="*/ 30111 h 81448"/>
                <a:gd name="connsiteX71" fmla="*/ 37520 w 81448"/>
                <a:gd name="connsiteY71" fmla="*/ 30693 h 81448"/>
                <a:gd name="connsiteX72" fmla="*/ 14674 w 81448"/>
                <a:gd name="connsiteY72" fmla="*/ 30693 h 81448"/>
                <a:gd name="connsiteX73" fmla="*/ 14674 w 81448"/>
                <a:gd name="connsiteY73" fmla="*/ 40280 h 81448"/>
                <a:gd name="connsiteX74" fmla="*/ 15704 w 81448"/>
                <a:gd name="connsiteY74" fmla="*/ 42072 h 81448"/>
                <a:gd name="connsiteX75" fmla="*/ 18078 w 81448"/>
                <a:gd name="connsiteY75" fmla="*/ 42520 h 81448"/>
                <a:gd name="connsiteX76" fmla="*/ 26097 w 81448"/>
                <a:gd name="connsiteY76" fmla="*/ 41803 h 81448"/>
                <a:gd name="connsiteX77" fmla="*/ 36445 w 81448"/>
                <a:gd name="connsiteY77" fmla="*/ 40011 h 81448"/>
                <a:gd name="connsiteX78" fmla="*/ 46883 w 81448"/>
                <a:gd name="connsiteY78" fmla="*/ 37726 h 81448"/>
                <a:gd name="connsiteX79" fmla="*/ 55260 w 81448"/>
                <a:gd name="connsiteY79" fmla="*/ 35352 h 81448"/>
                <a:gd name="connsiteX80" fmla="*/ 55260 w 81448"/>
                <a:gd name="connsiteY80" fmla="*/ 12147 h 81448"/>
                <a:gd name="connsiteX81" fmla="*/ 54901 w 81448"/>
                <a:gd name="connsiteY81" fmla="*/ 8564 h 81448"/>
                <a:gd name="connsiteX82" fmla="*/ 53378 w 81448"/>
                <a:gd name="connsiteY82" fmla="*/ 6324 h 81448"/>
                <a:gd name="connsiteX83" fmla="*/ 49839 w 81448"/>
                <a:gd name="connsiteY83" fmla="*/ 4621 h 81448"/>
                <a:gd name="connsiteX84" fmla="*/ 45942 w 81448"/>
                <a:gd name="connsiteY84" fmla="*/ 3636 h 81448"/>
                <a:gd name="connsiteX85" fmla="*/ 44957 w 81448"/>
                <a:gd name="connsiteY85" fmla="*/ 2919 h 81448"/>
                <a:gd name="connsiteX86" fmla="*/ 44867 w 81448"/>
                <a:gd name="connsiteY86" fmla="*/ 1665 h 81448"/>
                <a:gd name="connsiteX87" fmla="*/ 45494 w 81448"/>
                <a:gd name="connsiteY87" fmla="*/ 545 h 81448"/>
                <a:gd name="connsiteX88" fmla="*/ 47017 w 81448"/>
                <a:gd name="connsiteY88" fmla="*/ 52 h 81448"/>
                <a:gd name="connsiteX89" fmla="*/ 54991 w 81448"/>
                <a:gd name="connsiteY89" fmla="*/ 724 h 81448"/>
                <a:gd name="connsiteX90" fmla="*/ 62786 w 81448"/>
                <a:gd name="connsiteY90" fmla="*/ 2292 h 81448"/>
                <a:gd name="connsiteX91" fmla="*/ 63682 w 81448"/>
                <a:gd name="connsiteY91" fmla="*/ 3322 h 81448"/>
                <a:gd name="connsiteX92" fmla="*/ 63771 w 81448"/>
                <a:gd name="connsiteY92" fmla="*/ 5069 h 81448"/>
                <a:gd name="connsiteX93" fmla="*/ 63099 w 81448"/>
                <a:gd name="connsiteY93" fmla="*/ 7802 h 81448"/>
                <a:gd name="connsiteX94" fmla="*/ 62786 w 81448"/>
                <a:gd name="connsiteY94" fmla="*/ 10535 h 81448"/>
                <a:gd name="connsiteX95" fmla="*/ 63234 w 81448"/>
                <a:gd name="connsiteY95" fmla="*/ 78357 h 81448"/>
                <a:gd name="connsiteX96" fmla="*/ 62114 w 81448"/>
                <a:gd name="connsiteY96" fmla="*/ 80015 h 81448"/>
                <a:gd name="connsiteX97" fmla="*/ 59112 w 81448"/>
                <a:gd name="connsiteY97" fmla="*/ 80597 h 81448"/>
                <a:gd name="connsiteX98" fmla="*/ 50601 w 81448"/>
                <a:gd name="connsiteY98" fmla="*/ 80642 h 81448"/>
                <a:gd name="connsiteX99" fmla="*/ 42090 w 81448"/>
                <a:gd name="connsiteY99" fmla="*/ 80687 h 81448"/>
                <a:gd name="connsiteX100" fmla="*/ 34967 w 81448"/>
                <a:gd name="connsiteY100" fmla="*/ 80776 h 81448"/>
                <a:gd name="connsiteX101" fmla="*/ 30532 w 81448"/>
                <a:gd name="connsiteY101" fmla="*/ 80776 h 81448"/>
                <a:gd name="connsiteX102" fmla="*/ 28919 w 81448"/>
                <a:gd name="connsiteY102" fmla="*/ 83643 h 81448"/>
                <a:gd name="connsiteX103" fmla="*/ 26769 w 81448"/>
                <a:gd name="connsiteY103" fmla="*/ 84898 h 81448"/>
                <a:gd name="connsiteX104" fmla="*/ 24484 w 81448"/>
                <a:gd name="connsiteY104" fmla="*/ 83509 h 81448"/>
                <a:gd name="connsiteX105" fmla="*/ 23454 w 81448"/>
                <a:gd name="connsiteY105" fmla="*/ 79611 h 81448"/>
                <a:gd name="connsiteX106" fmla="*/ 21931 w 81448"/>
                <a:gd name="connsiteY106" fmla="*/ 60797 h 81448"/>
                <a:gd name="connsiteX107" fmla="*/ 20721 w 81448"/>
                <a:gd name="connsiteY107" fmla="*/ 58378 h 81448"/>
                <a:gd name="connsiteX108" fmla="*/ 17362 w 81448"/>
                <a:gd name="connsiteY108" fmla="*/ 57303 h 81448"/>
                <a:gd name="connsiteX109" fmla="*/ 16421 w 81448"/>
                <a:gd name="connsiteY109" fmla="*/ 56631 h 81448"/>
                <a:gd name="connsiteX110" fmla="*/ 16197 w 81448"/>
                <a:gd name="connsiteY110" fmla="*/ 55421 h 81448"/>
                <a:gd name="connsiteX111" fmla="*/ 16869 w 81448"/>
                <a:gd name="connsiteY111" fmla="*/ 54301 h 81448"/>
                <a:gd name="connsiteX112" fmla="*/ 18706 w 81448"/>
                <a:gd name="connsiteY112" fmla="*/ 53719 h 81448"/>
                <a:gd name="connsiteX113" fmla="*/ 21976 w 81448"/>
                <a:gd name="connsiteY113" fmla="*/ 53853 h 81448"/>
                <a:gd name="connsiteX114" fmla="*/ 25604 w 81448"/>
                <a:gd name="connsiteY114" fmla="*/ 54167 h 81448"/>
                <a:gd name="connsiteX115" fmla="*/ 29009 w 81448"/>
                <a:gd name="connsiteY115" fmla="*/ 54525 h 81448"/>
                <a:gd name="connsiteX116" fmla="*/ 31876 w 81448"/>
                <a:gd name="connsiteY116" fmla="*/ 54794 h 81448"/>
                <a:gd name="connsiteX117" fmla="*/ 34116 w 81448"/>
                <a:gd name="connsiteY117" fmla="*/ 54794 h 81448"/>
                <a:gd name="connsiteX118" fmla="*/ 38864 w 81448"/>
                <a:gd name="connsiteY118" fmla="*/ 54794 h 81448"/>
                <a:gd name="connsiteX119" fmla="*/ 44464 w 81448"/>
                <a:gd name="connsiteY119" fmla="*/ 54704 h 81448"/>
                <a:gd name="connsiteX120" fmla="*/ 49436 w 81448"/>
                <a:gd name="connsiteY120" fmla="*/ 54436 h 81448"/>
                <a:gd name="connsiteX121" fmla="*/ 51139 w 81448"/>
                <a:gd name="connsiteY121" fmla="*/ 54346 h 81448"/>
                <a:gd name="connsiteX122" fmla="*/ 52124 w 81448"/>
                <a:gd name="connsiteY122" fmla="*/ 54167 h 81448"/>
                <a:gd name="connsiteX123" fmla="*/ 52572 w 81448"/>
                <a:gd name="connsiteY123" fmla="*/ 54032 h 81448"/>
                <a:gd name="connsiteX124" fmla="*/ 53110 w 81448"/>
                <a:gd name="connsiteY124" fmla="*/ 53808 h 81448"/>
                <a:gd name="connsiteX125" fmla="*/ 53647 w 81448"/>
                <a:gd name="connsiteY125" fmla="*/ 53629 h 81448"/>
                <a:gd name="connsiteX126" fmla="*/ 54095 w 81448"/>
                <a:gd name="connsiteY126" fmla="*/ 53540 h 81448"/>
                <a:gd name="connsiteX127" fmla="*/ 58082 w 81448"/>
                <a:gd name="connsiteY127" fmla="*/ 53584 h 81448"/>
                <a:gd name="connsiteX128" fmla="*/ 61890 w 81448"/>
                <a:gd name="connsiteY128" fmla="*/ 53898 h 81448"/>
                <a:gd name="connsiteX129" fmla="*/ 63189 w 81448"/>
                <a:gd name="connsiteY129" fmla="*/ 55332 h 81448"/>
                <a:gd name="connsiteX130" fmla="*/ 62786 w 81448"/>
                <a:gd name="connsiteY130" fmla="*/ 57482 h 81448"/>
                <a:gd name="connsiteX131" fmla="*/ 62114 w 81448"/>
                <a:gd name="connsiteY131" fmla="*/ 58915 h 81448"/>
                <a:gd name="connsiteX132" fmla="*/ 61711 w 81448"/>
                <a:gd name="connsiteY132" fmla="*/ 60349 h 81448"/>
                <a:gd name="connsiteX133" fmla="*/ 59829 w 81448"/>
                <a:gd name="connsiteY133" fmla="*/ 76297 h 81448"/>
                <a:gd name="connsiteX134" fmla="*/ 61979 w 81448"/>
                <a:gd name="connsiteY134" fmla="*/ 76924 h 81448"/>
                <a:gd name="connsiteX135" fmla="*/ 63234 w 81448"/>
                <a:gd name="connsiteY135" fmla="*/ 78357 h 81448"/>
                <a:gd name="connsiteX136" fmla="*/ 53378 w 81448"/>
                <a:gd name="connsiteY136" fmla="*/ 58826 h 81448"/>
                <a:gd name="connsiteX137" fmla="*/ 30353 w 81448"/>
                <a:gd name="connsiteY137" fmla="*/ 58915 h 81448"/>
                <a:gd name="connsiteX138" fmla="*/ 30711 w 81448"/>
                <a:gd name="connsiteY138" fmla="*/ 76297 h 81448"/>
                <a:gd name="connsiteX139" fmla="*/ 53199 w 81448"/>
                <a:gd name="connsiteY139" fmla="*/ 76297 h 81448"/>
                <a:gd name="connsiteX140" fmla="*/ 53378 w 81448"/>
                <a:gd name="connsiteY140" fmla="*/ 58826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</a:cxnLst>
              <a:rect l="l" t="t" r="r" b="b"/>
              <a:pathLst>
                <a:path w="81448" h="81448">
                  <a:moveTo>
                    <a:pt x="62786" y="10535"/>
                  </a:moveTo>
                  <a:lnTo>
                    <a:pt x="62786" y="27289"/>
                  </a:lnTo>
                  <a:cubicBezTo>
                    <a:pt x="64100" y="27229"/>
                    <a:pt x="65399" y="27080"/>
                    <a:pt x="66683" y="26841"/>
                  </a:cubicBezTo>
                  <a:cubicBezTo>
                    <a:pt x="67967" y="26602"/>
                    <a:pt x="69027" y="26124"/>
                    <a:pt x="69864" y="25407"/>
                  </a:cubicBezTo>
                  <a:cubicBezTo>
                    <a:pt x="70222" y="24989"/>
                    <a:pt x="71252" y="24750"/>
                    <a:pt x="72955" y="24690"/>
                  </a:cubicBezTo>
                  <a:cubicBezTo>
                    <a:pt x="74657" y="24631"/>
                    <a:pt x="76195" y="24690"/>
                    <a:pt x="77569" y="24870"/>
                  </a:cubicBezTo>
                  <a:cubicBezTo>
                    <a:pt x="79062" y="25228"/>
                    <a:pt x="80137" y="25766"/>
                    <a:pt x="80794" y="26482"/>
                  </a:cubicBezTo>
                  <a:cubicBezTo>
                    <a:pt x="81451" y="27199"/>
                    <a:pt x="81720" y="27886"/>
                    <a:pt x="81600" y="28543"/>
                  </a:cubicBezTo>
                  <a:cubicBezTo>
                    <a:pt x="81481" y="29260"/>
                    <a:pt x="80988" y="29872"/>
                    <a:pt x="80122" y="30380"/>
                  </a:cubicBezTo>
                  <a:cubicBezTo>
                    <a:pt x="79256" y="30887"/>
                    <a:pt x="78076" y="31141"/>
                    <a:pt x="76583" y="31141"/>
                  </a:cubicBezTo>
                  <a:lnTo>
                    <a:pt x="62786" y="31141"/>
                  </a:lnTo>
                  <a:lnTo>
                    <a:pt x="62786" y="36069"/>
                  </a:lnTo>
                  <a:cubicBezTo>
                    <a:pt x="62786" y="40668"/>
                    <a:pt x="62293" y="44371"/>
                    <a:pt x="61307" y="47179"/>
                  </a:cubicBezTo>
                  <a:cubicBezTo>
                    <a:pt x="60322" y="49986"/>
                    <a:pt x="59292" y="51389"/>
                    <a:pt x="58216" y="51389"/>
                  </a:cubicBezTo>
                  <a:cubicBezTo>
                    <a:pt x="57141" y="51449"/>
                    <a:pt x="56380" y="50404"/>
                    <a:pt x="55932" y="48254"/>
                  </a:cubicBezTo>
                  <a:cubicBezTo>
                    <a:pt x="55484" y="46103"/>
                    <a:pt x="55260" y="43386"/>
                    <a:pt x="55260" y="40101"/>
                  </a:cubicBezTo>
                  <a:lnTo>
                    <a:pt x="55260" y="39205"/>
                  </a:lnTo>
                  <a:cubicBezTo>
                    <a:pt x="52930" y="40101"/>
                    <a:pt x="50034" y="41101"/>
                    <a:pt x="46569" y="42206"/>
                  </a:cubicBezTo>
                  <a:cubicBezTo>
                    <a:pt x="43105" y="43311"/>
                    <a:pt x="39491" y="44341"/>
                    <a:pt x="35728" y="45297"/>
                  </a:cubicBezTo>
                  <a:cubicBezTo>
                    <a:pt x="31906" y="46312"/>
                    <a:pt x="28083" y="47179"/>
                    <a:pt x="24260" y="47895"/>
                  </a:cubicBezTo>
                  <a:cubicBezTo>
                    <a:pt x="20438" y="48612"/>
                    <a:pt x="17033" y="49060"/>
                    <a:pt x="14047" y="49239"/>
                  </a:cubicBezTo>
                  <a:cubicBezTo>
                    <a:pt x="11478" y="49418"/>
                    <a:pt x="9627" y="49030"/>
                    <a:pt x="8492" y="48074"/>
                  </a:cubicBezTo>
                  <a:cubicBezTo>
                    <a:pt x="7357" y="47119"/>
                    <a:pt x="6790" y="45327"/>
                    <a:pt x="6790" y="42699"/>
                  </a:cubicBezTo>
                  <a:lnTo>
                    <a:pt x="6790" y="33560"/>
                  </a:lnTo>
                  <a:cubicBezTo>
                    <a:pt x="6790" y="31948"/>
                    <a:pt x="6282" y="30887"/>
                    <a:pt x="5267" y="30380"/>
                  </a:cubicBezTo>
                  <a:cubicBezTo>
                    <a:pt x="4251" y="29872"/>
                    <a:pt x="3027" y="29499"/>
                    <a:pt x="1593" y="29260"/>
                  </a:cubicBezTo>
                  <a:cubicBezTo>
                    <a:pt x="996" y="29200"/>
                    <a:pt x="578" y="28961"/>
                    <a:pt x="339" y="28543"/>
                  </a:cubicBezTo>
                  <a:cubicBezTo>
                    <a:pt x="100" y="28125"/>
                    <a:pt x="10" y="27707"/>
                    <a:pt x="70" y="27289"/>
                  </a:cubicBezTo>
                  <a:cubicBezTo>
                    <a:pt x="190" y="26871"/>
                    <a:pt x="443" y="26482"/>
                    <a:pt x="832" y="26124"/>
                  </a:cubicBezTo>
                  <a:cubicBezTo>
                    <a:pt x="1220" y="25766"/>
                    <a:pt x="1742" y="25557"/>
                    <a:pt x="2400" y="25497"/>
                  </a:cubicBezTo>
                  <a:cubicBezTo>
                    <a:pt x="4012" y="25497"/>
                    <a:pt x="6133" y="25586"/>
                    <a:pt x="8761" y="25766"/>
                  </a:cubicBezTo>
                  <a:cubicBezTo>
                    <a:pt x="11389" y="25945"/>
                    <a:pt x="13658" y="26154"/>
                    <a:pt x="15570" y="26393"/>
                  </a:cubicBezTo>
                  <a:cubicBezTo>
                    <a:pt x="16048" y="26452"/>
                    <a:pt x="17018" y="26497"/>
                    <a:pt x="18482" y="26527"/>
                  </a:cubicBezTo>
                  <a:cubicBezTo>
                    <a:pt x="19945" y="26557"/>
                    <a:pt x="21543" y="26572"/>
                    <a:pt x="23275" y="26572"/>
                  </a:cubicBezTo>
                  <a:cubicBezTo>
                    <a:pt x="24947" y="26572"/>
                    <a:pt x="26575" y="26557"/>
                    <a:pt x="28158" y="26527"/>
                  </a:cubicBezTo>
                  <a:cubicBezTo>
                    <a:pt x="29741" y="26497"/>
                    <a:pt x="30950" y="26452"/>
                    <a:pt x="31786" y="26393"/>
                  </a:cubicBezTo>
                  <a:lnTo>
                    <a:pt x="31786" y="15194"/>
                  </a:lnTo>
                  <a:cubicBezTo>
                    <a:pt x="30711" y="15194"/>
                    <a:pt x="29517" y="15208"/>
                    <a:pt x="28203" y="15238"/>
                  </a:cubicBezTo>
                  <a:cubicBezTo>
                    <a:pt x="26889" y="15268"/>
                    <a:pt x="25604" y="15313"/>
                    <a:pt x="24350" y="15373"/>
                  </a:cubicBezTo>
                  <a:cubicBezTo>
                    <a:pt x="23096" y="15432"/>
                    <a:pt x="21946" y="15492"/>
                    <a:pt x="20901" y="15552"/>
                  </a:cubicBezTo>
                  <a:cubicBezTo>
                    <a:pt x="19855" y="15612"/>
                    <a:pt x="19094" y="15641"/>
                    <a:pt x="18616" y="15641"/>
                  </a:cubicBezTo>
                  <a:cubicBezTo>
                    <a:pt x="17541" y="15761"/>
                    <a:pt x="16540" y="15910"/>
                    <a:pt x="15615" y="16089"/>
                  </a:cubicBezTo>
                  <a:cubicBezTo>
                    <a:pt x="14689" y="16269"/>
                    <a:pt x="13718" y="16537"/>
                    <a:pt x="12703" y="16896"/>
                  </a:cubicBezTo>
                  <a:cubicBezTo>
                    <a:pt x="12225" y="17075"/>
                    <a:pt x="11687" y="17165"/>
                    <a:pt x="11090" y="17165"/>
                  </a:cubicBezTo>
                  <a:cubicBezTo>
                    <a:pt x="10493" y="17165"/>
                    <a:pt x="9687" y="17015"/>
                    <a:pt x="8671" y="16717"/>
                  </a:cubicBezTo>
                  <a:cubicBezTo>
                    <a:pt x="7895" y="16537"/>
                    <a:pt x="6969" y="16179"/>
                    <a:pt x="5894" y="15641"/>
                  </a:cubicBezTo>
                  <a:cubicBezTo>
                    <a:pt x="4819" y="15104"/>
                    <a:pt x="3684" y="14477"/>
                    <a:pt x="2489" y="13760"/>
                  </a:cubicBezTo>
                  <a:cubicBezTo>
                    <a:pt x="1414" y="13043"/>
                    <a:pt x="981" y="12356"/>
                    <a:pt x="1190" y="11699"/>
                  </a:cubicBezTo>
                  <a:cubicBezTo>
                    <a:pt x="1399" y="11042"/>
                    <a:pt x="2310" y="10744"/>
                    <a:pt x="3923" y="10803"/>
                  </a:cubicBezTo>
                  <a:cubicBezTo>
                    <a:pt x="4759" y="10863"/>
                    <a:pt x="5670" y="10923"/>
                    <a:pt x="6655" y="10983"/>
                  </a:cubicBezTo>
                  <a:cubicBezTo>
                    <a:pt x="7641" y="11042"/>
                    <a:pt x="8641" y="11102"/>
                    <a:pt x="9657" y="11162"/>
                  </a:cubicBezTo>
                  <a:cubicBezTo>
                    <a:pt x="10612" y="11281"/>
                    <a:pt x="11598" y="11371"/>
                    <a:pt x="12613" y="11431"/>
                  </a:cubicBezTo>
                  <a:cubicBezTo>
                    <a:pt x="13629" y="11490"/>
                    <a:pt x="14644" y="11520"/>
                    <a:pt x="15659" y="11520"/>
                  </a:cubicBezTo>
                  <a:cubicBezTo>
                    <a:pt x="17272" y="11640"/>
                    <a:pt x="19378" y="11669"/>
                    <a:pt x="21976" y="11610"/>
                  </a:cubicBezTo>
                  <a:cubicBezTo>
                    <a:pt x="24574" y="11550"/>
                    <a:pt x="26739" y="11431"/>
                    <a:pt x="28471" y="11251"/>
                  </a:cubicBezTo>
                  <a:cubicBezTo>
                    <a:pt x="29069" y="11251"/>
                    <a:pt x="29576" y="11207"/>
                    <a:pt x="29994" y="11117"/>
                  </a:cubicBezTo>
                  <a:cubicBezTo>
                    <a:pt x="30412" y="11027"/>
                    <a:pt x="30711" y="10923"/>
                    <a:pt x="30890" y="10803"/>
                  </a:cubicBezTo>
                  <a:cubicBezTo>
                    <a:pt x="31129" y="10684"/>
                    <a:pt x="31473" y="10535"/>
                    <a:pt x="31921" y="10355"/>
                  </a:cubicBezTo>
                  <a:cubicBezTo>
                    <a:pt x="32369" y="10176"/>
                    <a:pt x="32772" y="10057"/>
                    <a:pt x="33130" y="9997"/>
                  </a:cubicBezTo>
                  <a:cubicBezTo>
                    <a:pt x="34325" y="9937"/>
                    <a:pt x="35534" y="9922"/>
                    <a:pt x="36759" y="9952"/>
                  </a:cubicBezTo>
                  <a:cubicBezTo>
                    <a:pt x="37983" y="9982"/>
                    <a:pt x="39133" y="10087"/>
                    <a:pt x="40208" y="10266"/>
                  </a:cubicBezTo>
                  <a:cubicBezTo>
                    <a:pt x="41104" y="10505"/>
                    <a:pt x="41612" y="10938"/>
                    <a:pt x="41731" y="11565"/>
                  </a:cubicBezTo>
                  <a:cubicBezTo>
                    <a:pt x="41851" y="12192"/>
                    <a:pt x="41791" y="12804"/>
                    <a:pt x="41552" y="13402"/>
                  </a:cubicBezTo>
                  <a:cubicBezTo>
                    <a:pt x="41433" y="13700"/>
                    <a:pt x="41298" y="13969"/>
                    <a:pt x="41149" y="14208"/>
                  </a:cubicBezTo>
                  <a:cubicBezTo>
                    <a:pt x="41000" y="14447"/>
                    <a:pt x="40865" y="14686"/>
                    <a:pt x="40746" y="14925"/>
                  </a:cubicBezTo>
                  <a:cubicBezTo>
                    <a:pt x="40626" y="15223"/>
                    <a:pt x="40507" y="15492"/>
                    <a:pt x="40387" y="15731"/>
                  </a:cubicBezTo>
                  <a:cubicBezTo>
                    <a:pt x="40268" y="15970"/>
                    <a:pt x="40208" y="16209"/>
                    <a:pt x="40208" y="16448"/>
                  </a:cubicBezTo>
                  <a:lnTo>
                    <a:pt x="37968" y="26662"/>
                  </a:lnTo>
                  <a:cubicBezTo>
                    <a:pt x="38745" y="26721"/>
                    <a:pt x="39387" y="26930"/>
                    <a:pt x="39895" y="27289"/>
                  </a:cubicBezTo>
                  <a:cubicBezTo>
                    <a:pt x="40402" y="27647"/>
                    <a:pt x="40656" y="28125"/>
                    <a:pt x="40656" y="28722"/>
                  </a:cubicBezTo>
                  <a:cubicBezTo>
                    <a:pt x="40656" y="29260"/>
                    <a:pt x="40402" y="29723"/>
                    <a:pt x="39895" y="30111"/>
                  </a:cubicBezTo>
                  <a:cubicBezTo>
                    <a:pt x="39387" y="30499"/>
                    <a:pt x="38595" y="30693"/>
                    <a:pt x="37520" y="30693"/>
                  </a:cubicBezTo>
                  <a:lnTo>
                    <a:pt x="14674" y="30693"/>
                  </a:lnTo>
                  <a:lnTo>
                    <a:pt x="14674" y="40280"/>
                  </a:lnTo>
                  <a:cubicBezTo>
                    <a:pt x="14674" y="41176"/>
                    <a:pt x="15017" y="41773"/>
                    <a:pt x="15704" y="42072"/>
                  </a:cubicBezTo>
                  <a:cubicBezTo>
                    <a:pt x="16391" y="42370"/>
                    <a:pt x="17182" y="42520"/>
                    <a:pt x="18078" y="42520"/>
                  </a:cubicBezTo>
                  <a:cubicBezTo>
                    <a:pt x="20109" y="42520"/>
                    <a:pt x="22782" y="42281"/>
                    <a:pt x="26097" y="41803"/>
                  </a:cubicBezTo>
                  <a:cubicBezTo>
                    <a:pt x="29412" y="41325"/>
                    <a:pt x="32861" y="40728"/>
                    <a:pt x="36445" y="40011"/>
                  </a:cubicBezTo>
                  <a:cubicBezTo>
                    <a:pt x="40029" y="39294"/>
                    <a:pt x="43508" y="38533"/>
                    <a:pt x="46883" y="37726"/>
                  </a:cubicBezTo>
                  <a:cubicBezTo>
                    <a:pt x="50258" y="36920"/>
                    <a:pt x="53050" y="36129"/>
                    <a:pt x="55260" y="35352"/>
                  </a:cubicBezTo>
                  <a:lnTo>
                    <a:pt x="55260" y="12147"/>
                  </a:lnTo>
                  <a:cubicBezTo>
                    <a:pt x="55260" y="10714"/>
                    <a:pt x="55140" y="9519"/>
                    <a:pt x="54901" y="8564"/>
                  </a:cubicBezTo>
                  <a:cubicBezTo>
                    <a:pt x="54663" y="7608"/>
                    <a:pt x="54155" y="6861"/>
                    <a:pt x="53378" y="6324"/>
                  </a:cubicBezTo>
                  <a:cubicBezTo>
                    <a:pt x="52363" y="5607"/>
                    <a:pt x="51183" y="5040"/>
                    <a:pt x="49839" y="4621"/>
                  </a:cubicBezTo>
                  <a:cubicBezTo>
                    <a:pt x="48496" y="4203"/>
                    <a:pt x="47196" y="3875"/>
                    <a:pt x="45942" y="3636"/>
                  </a:cubicBezTo>
                  <a:cubicBezTo>
                    <a:pt x="45464" y="3576"/>
                    <a:pt x="45136" y="3337"/>
                    <a:pt x="44957" y="2919"/>
                  </a:cubicBezTo>
                  <a:cubicBezTo>
                    <a:pt x="44777" y="2501"/>
                    <a:pt x="44747" y="2083"/>
                    <a:pt x="44867" y="1665"/>
                  </a:cubicBezTo>
                  <a:cubicBezTo>
                    <a:pt x="44927" y="1247"/>
                    <a:pt x="45136" y="873"/>
                    <a:pt x="45494" y="545"/>
                  </a:cubicBezTo>
                  <a:cubicBezTo>
                    <a:pt x="45853" y="216"/>
                    <a:pt x="46360" y="52"/>
                    <a:pt x="47017" y="52"/>
                  </a:cubicBezTo>
                  <a:cubicBezTo>
                    <a:pt x="49287" y="112"/>
                    <a:pt x="51945" y="336"/>
                    <a:pt x="54991" y="724"/>
                  </a:cubicBezTo>
                  <a:cubicBezTo>
                    <a:pt x="58037" y="1112"/>
                    <a:pt x="60635" y="1635"/>
                    <a:pt x="62786" y="2292"/>
                  </a:cubicBezTo>
                  <a:cubicBezTo>
                    <a:pt x="63144" y="2471"/>
                    <a:pt x="63443" y="2815"/>
                    <a:pt x="63682" y="3322"/>
                  </a:cubicBezTo>
                  <a:cubicBezTo>
                    <a:pt x="63921" y="3830"/>
                    <a:pt x="63950" y="4412"/>
                    <a:pt x="63771" y="5069"/>
                  </a:cubicBezTo>
                  <a:cubicBezTo>
                    <a:pt x="63473" y="5965"/>
                    <a:pt x="63249" y="6876"/>
                    <a:pt x="63099" y="7802"/>
                  </a:cubicBezTo>
                  <a:cubicBezTo>
                    <a:pt x="62950" y="8728"/>
                    <a:pt x="62845" y="9639"/>
                    <a:pt x="62786" y="10535"/>
                  </a:cubicBezTo>
                  <a:moveTo>
                    <a:pt x="63234" y="78357"/>
                  </a:moveTo>
                  <a:cubicBezTo>
                    <a:pt x="63234" y="79074"/>
                    <a:pt x="62860" y="79626"/>
                    <a:pt x="62114" y="80015"/>
                  </a:cubicBezTo>
                  <a:cubicBezTo>
                    <a:pt x="61367" y="80403"/>
                    <a:pt x="60367" y="80597"/>
                    <a:pt x="59112" y="80597"/>
                  </a:cubicBezTo>
                  <a:cubicBezTo>
                    <a:pt x="56425" y="80597"/>
                    <a:pt x="53587" y="80612"/>
                    <a:pt x="50601" y="80642"/>
                  </a:cubicBezTo>
                  <a:cubicBezTo>
                    <a:pt x="47615" y="80672"/>
                    <a:pt x="44777" y="80687"/>
                    <a:pt x="42090" y="80687"/>
                  </a:cubicBezTo>
                  <a:cubicBezTo>
                    <a:pt x="39402" y="80746"/>
                    <a:pt x="37028" y="80776"/>
                    <a:pt x="34967" y="80776"/>
                  </a:cubicBezTo>
                  <a:cubicBezTo>
                    <a:pt x="32906" y="80776"/>
                    <a:pt x="31428" y="80776"/>
                    <a:pt x="30532" y="80776"/>
                  </a:cubicBezTo>
                  <a:cubicBezTo>
                    <a:pt x="30353" y="81851"/>
                    <a:pt x="29815" y="82807"/>
                    <a:pt x="28919" y="83643"/>
                  </a:cubicBezTo>
                  <a:cubicBezTo>
                    <a:pt x="28023" y="84479"/>
                    <a:pt x="27307" y="84898"/>
                    <a:pt x="26769" y="84898"/>
                  </a:cubicBezTo>
                  <a:cubicBezTo>
                    <a:pt x="25873" y="84898"/>
                    <a:pt x="25112" y="84435"/>
                    <a:pt x="24484" y="83509"/>
                  </a:cubicBezTo>
                  <a:cubicBezTo>
                    <a:pt x="23857" y="82583"/>
                    <a:pt x="23514" y="81284"/>
                    <a:pt x="23454" y="79611"/>
                  </a:cubicBezTo>
                  <a:lnTo>
                    <a:pt x="21931" y="60797"/>
                  </a:lnTo>
                  <a:cubicBezTo>
                    <a:pt x="21811" y="59602"/>
                    <a:pt x="21408" y="58796"/>
                    <a:pt x="20721" y="58378"/>
                  </a:cubicBezTo>
                  <a:cubicBezTo>
                    <a:pt x="20035" y="57960"/>
                    <a:pt x="18915" y="57601"/>
                    <a:pt x="17362" y="57303"/>
                  </a:cubicBezTo>
                  <a:cubicBezTo>
                    <a:pt x="16944" y="57243"/>
                    <a:pt x="16630" y="57019"/>
                    <a:pt x="16421" y="56631"/>
                  </a:cubicBezTo>
                  <a:cubicBezTo>
                    <a:pt x="16212" y="56242"/>
                    <a:pt x="16137" y="55839"/>
                    <a:pt x="16197" y="55421"/>
                  </a:cubicBezTo>
                  <a:cubicBezTo>
                    <a:pt x="16257" y="55003"/>
                    <a:pt x="16481" y="54630"/>
                    <a:pt x="16869" y="54301"/>
                  </a:cubicBezTo>
                  <a:cubicBezTo>
                    <a:pt x="17257" y="53973"/>
                    <a:pt x="17869" y="53779"/>
                    <a:pt x="18706" y="53719"/>
                  </a:cubicBezTo>
                  <a:cubicBezTo>
                    <a:pt x="19661" y="53719"/>
                    <a:pt x="20751" y="53764"/>
                    <a:pt x="21976" y="53853"/>
                  </a:cubicBezTo>
                  <a:cubicBezTo>
                    <a:pt x="23200" y="53943"/>
                    <a:pt x="24410" y="54047"/>
                    <a:pt x="25604" y="54167"/>
                  </a:cubicBezTo>
                  <a:cubicBezTo>
                    <a:pt x="26799" y="54286"/>
                    <a:pt x="27934" y="54406"/>
                    <a:pt x="29009" y="54525"/>
                  </a:cubicBezTo>
                  <a:cubicBezTo>
                    <a:pt x="30084" y="54645"/>
                    <a:pt x="31040" y="54734"/>
                    <a:pt x="31876" y="54794"/>
                  </a:cubicBezTo>
                  <a:cubicBezTo>
                    <a:pt x="32055" y="54794"/>
                    <a:pt x="32802" y="54794"/>
                    <a:pt x="34116" y="54794"/>
                  </a:cubicBezTo>
                  <a:cubicBezTo>
                    <a:pt x="35430" y="54794"/>
                    <a:pt x="37013" y="54794"/>
                    <a:pt x="38864" y="54794"/>
                  </a:cubicBezTo>
                  <a:cubicBezTo>
                    <a:pt x="40656" y="54794"/>
                    <a:pt x="42523" y="54764"/>
                    <a:pt x="44464" y="54704"/>
                  </a:cubicBezTo>
                  <a:cubicBezTo>
                    <a:pt x="46405" y="54645"/>
                    <a:pt x="48062" y="54555"/>
                    <a:pt x="49436" y="54436"/>
                  </a:cubicBezTo>
                  <a:cubicBezTo>
                    <a:pt x="50093" y="54436"/>
                    <a:pt x="50661" y="54406"/>
                    <a:pt x="51139" y="54346"/>
                  </a:cubicBezTo>
                  <a:cubicBezTo>
                    <a:pt x="51616" y="54286"/>
                    <a:pt x="51945" y="54227"/>
                    <a:pt x="52124" y="54167"/>
                  </a:cubicBezTo>
                  <a:cubicBezTo>
                    <a:pt x="52244" y="54167"/>
                    <a:pt x="52393" y="54122"/>
                    <a:pt x="52572" y="54032"/>
                  </a:cubicBezTo>
                  <a:cubicBezTo>
                    <a:pt x="52751" y="53943"/>
                    <a:pt x="52930" y="53868"/>
                    <a:pt x="53110" y="53808"/>
                  </a:cubicBezTo>
                  <a:cubicBezTo>
                    <a:pt x="53289" y="53749"/>
                    <a:pt x="53468" y="53689"/>
                    <a:pt x="53647" y="53629"/>
                  </a:cubicBezTo>
                  <a:cubicBezTo>
                    <a:pt x="53826" y="53570"/>
                    <a:pt x="53976" y="53540"/>
                    <a:pt x="54095" y="53540"/>
                  </a:cubicBezTo>
                  <a:cubicBezTo>
                    <a:pt x="55409" y="53540"/>
                    <a:pt x="56738" y="53555"/>
                    <a:pt x="58082" y="53584"/>
                  </a:cubicBezTo>
                  <a:cubicBezTo>
                    <a:pt x="59426" y="53614"/>
                    <a:pt x="60695" y="53719"/>
                    <a:pt x="61890" y="53898"/>
                  </a:cubicBezTo>
                  <a:cubicBezTo>
                    <a:pt x="62666" y="54077"/>
                    <a:pt x="63099" y="54555"/>
                    <a:pt x="63189" y="55332"/>
                  </a:cubicBezTo>
                  <a:cubicBezTo>
                    <a:pt x="63279" y="56108"/>
                    <a:pt x="63144" y="56825"/>
                    <a:pt x="62786" y="57482"/>
                  </a:cubicBezTo>
                  <a:cubicBezTo>
                    <a:pt x="62547" y="57960"/>
                    <a:pt x="62323" y="58437"/>
                    <a:pt x="62114" y="58915"/>
                  </a:cubicBezTo>
                  <a:cubicBezTo>
                    <a:pt x="61905" y="59393"/>
                    <a:pt x="61770" y="59871"/>
                    <a:pt x="61711" y="60349"/>
                  </a:cubicBezTo>
                  <a:lnTo>
                    <a:pt x="59829" y="76297"/>
                  </a:lnTo>
                  <a:cubicBezTo>
                    <a:pt x="60426" y="76356"/>
                    <a:pt x="61143" y="76565"/>
                    <a:pt x="61979" y="76924"/>
                  </a:cubicBezTo>
                  <a:cubicBezTo>
                    <a:pt x="62816" y="77282"/>
                    <a:pt x="63234" y="77760"/>
                    <a:pt x="63234" y="78357"/>
                  </a:cubicBezTo>
                  <a:moveTo>
                    <a:pt x="53378" y="58826"/>
                  </a:moveTo>
                  <a:lnTo>
                    <a:pt x="30353" y="58915"/>
                  </a:lnTo>
                  <a:lnTo>
                    <a:pt x="30711" y="76297"/>
                  </a:lnTo>
                  <a:lnTo>
                    <a:pt x="53199" y="76297"/>
                  </a:lnTo>
                  <a:lnTo>
                    <a:pt x="53378" y="58826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7" name="자유형: 도형 726">
              <a:extLst>
                <a:ext uri="{FF2B5EF4-FFF2-40B4-BE49-F238E27FC236}">
                  <a16:creationId xmlns:a16="http://schemas.microsoft.com/office/drawing/2014/main" id="{FC6334C0-7D04-4579-8ADA-C1149FA64FD9}"/>
                </a:ext>
              </a:extLst>
            </p:cNvPr>
            <p:cNvSpPr/>
            <p:nvPr/>
          </p:nvSpPr>
          <p:spPr>
            <a:xfrm>
              <a:off x="4569204" y="1951212"/>
              <a:ext cx="73304" cy="81449"/>
            </a:xfrm>
            <a:custGeom>
              <a:avLst/>
              <a:gdLst>
                <a:gd name="connsiteX0" fmla="*/ 62539 w 73304"/>
                <a:gd name="connsiteY0" fmla="*/ 11341 h 81448"/>
                <a:gd name="connsiteX1" fmla="*/ 62539 w 73304"/>
                <a:gd name="connsiteY1" fmla="*/ 39205 h 81448"/>
                <a:gd name="connsiteX2" fmla="*/ 66436 w 73304"/>
                <a:gd name="connsiteY2" fmla="*/ 38801 h 81448"/>
                <a:gd name="connsiteX3" fmla="*/ 69617 w 73304"/>
                <a:gd name="connsiteY3" fmla="*/ 37413 h 81448"/>
                <a:gd name="connsiteX4" fmla="*/ 72708 w 73304"/>
                <a:gd name="connsiteY4" fmla="*/ 36606 h 81448"/>
                <a:gd name="connsiteX5" fmla="*/ 77322 w 73304"/>
                <a:gd name="connsiteY5" fmla="*/ 36786 h 81448"/>
                <a:gd name="connsiteX6" fmla="*/ 80547 w 73304"/>
                <a:gd name="connsiteY6" fmla="*/ 38398 h 81448"/>
                <a:gd name="connsiteX7" fmla="*/ 81354 w 73304"/>
                <a:gd name="connsiteY7" fmla="*/ 40459 h 81448"/>
                <a:gd name="connsiteX8" fmla="*/ 79875 w 73304"/>
                <a:gd name="connsiteY8" fmla="*/ 42296 h 81448"/>
                <a:gd name="connsiteX9" fmla="*/ 76336 w 73304"/>
                <a:gd name="connsiteY9" fmla="*/ 43057 h 81448"/>
                <a:gd name="connsiteX10" fmla="*/ 62539 w 73304"/>
                <a:gd name="connsiteY10" fmla="*/ 43057 h 81448"/>
                <a:gd name="connsiteX11" fmla="*/ 62539 w 73304"/>
                <a:gd name="connsiteY11" fmla="*/ 64739 h 81448"/>
                <a:gd name="connsiteX12" fmla="*/ 61509 w 73304"/>
                <a:gd name="connsiteY12" fmla="*/ 80239 h 81448"/>
                <a:gd name="connsiteX13" fmla="*/ 58149 w 73304"/>
                <a:gd name="connsiteY13" fmla="*/ 86062 h 81448"/>
                <a:gd name="connsiteX14" fmla="*/ 56536 w 73304"/>
                <a:gd name="connsiteY14" fmla="*/ 84808 h 81448"/>
                <a:gd name="connsiteX15" fmla="*/ 55640 w 73304"/>
                <a:gd name="connsiteY15" fmla="*/ 81224 h 81448"/>
                <a:gd name="connsiteX16" fmla="*/ 55147 w 73304"/>
                <a:gd name="connsiteY16" fmla="*/ 76073 h 81448"/>
                <a:gd name="connsiteX17" fmla="*/ 55013 w 73304"/>
                <a:gd name="connsiteY17" fmla="*/ 70025 h 81448"/>
                <a:gd name="connsiteX18" fmla="*/ 55013 w 73304"/>
                <a:gd name="connsiteY18" fmla="*/ 12147 h 81448"/>
                <a:gd name="connsiteX19" fmla="*/ 54655 w 73304"/>
                <a:gd name="connsiteY19" fmla="*/ 8564 h 81448"/>
                <a:gd name="connsiteX20" fmla="*/ 53132 w 73304"/>
                <a:gd name="connsiteY20" fmla="*/ 6324 h 81448"/>
                <a:gd name="connsiteX21" fmla="*/ 49593 w 73304"/>
                <a:gd name="connsiteY21" fmla="*/ 4621 h 81448"/>
                <a:gd name="connsiteX22" fmla="*/ 45695 w 73304"/>
                <a:gd name="connsiteY22" fmla="*/ 3636 h 81448"/>
                <a:gd name="connsiteX23" fmla="*/ 44710 w 73304"/>
                <a:gd name="connsiteY23" fmla="*/ 2919 h 81448"/>
                <a:gd name="connsiteX24" fmla="*/ 44620 w 73304"/>
                <a:gd name="connsiteY24" fmla="*/ 1665 h 81448"/>
                <a:gd name="connsiteX25" fmla="*/ 45247 w 73304"/>
                <a:gd name="connsiteY25" fmla="*/ 545 h 81448"/>
                <a:gd name="connsiteX26" fmla="*/ 46770 w 73304"/>
                <a:gd name="connsiteY26" fmla="*/ 52 h 81448"/>
                <a:gd name="connsiteX27" fmla="*/ 54744 w 73304"/>
                <a:gd name="connsiteY27" fmla="*/ 724 h 81448"/>
                <a:gd name="connsiteX28" fmla="*/ 62539 w 73304"/>
                <a:gd name="connsiteY28" fmla="*/ 2292 h 81448"/>
                <a:gd name="connsiteX29" fmla="*/ 63435 w 73304"/>
                <a:gd name="connsiteY29" fmla="*/ 3322 h 81448"/>
                <a:gd name="connsiteX30" fmla="*/ 63524 w 73304"/>
                <a:gd name="connsiteY30" fmla="*/ 5069 h 81448"/>
                <a:gd name="connsiteX31" fmla="*/ 62763 w 73304"/>
                <a:gd name="connsiteY31" fmla="*/ 8116 h 81448"/>
                <a:gd name="connsiteX32" fmla="*/ 62539 w 73304"/>
                <a:gd name="connsiteY32" fmla="*/ 11341 h 81448"/>
                <a:gd name="connsiteX33" fmla="*/ 42291 w 73304"/>
                <a:gd name="connsiteY33" fmla="*/ 14656 h 81448"/>
                <a:gd name="connsiteX34" fmla="*/ 44217 w 73304"/>
                <a:gd name="connsiteY34" fmla="*/ 16627 h 81448"/>
                <a:gd name="connsiteX35" fmla="*/ 43276 w 73304"/>
                <a:gd name="connsiteY35" fmla="*/ 19852 h 81448"/>
                <a:gd name="connsiteX36" fmla="*/ 42739 w 73304"/>
                <a:gd name="connsiteY36" fmla="*/ 20748 h 81448"/>
                <a:gd name="connsiteX37" fmla="*/ 42201 w 73304"/>
                <a:gd name="connsiteY37" fmla="*/ 21644 h 81448"/>
                <a:gd name="connsiteX38" fmla="*/ 41798 w 73304"/>
                <a:gd name="connsiteY38" fmla="*/ 22540 h 81448"/>
                <a:gd name="connsiteX39" fmla="*/ 41395 w 73304"/>
                <a:gd name="connsiteY39" fmla="*/ 23347 h 81448"/>
                <a:gd name="connsiteX40" fmla="*/ 33600 w 73304"/>
                <a:gd name="connsiteY40" fmla="*/ 36293 h 81448"/>
                <a:gd name="connsiteX41" fmla="*/ 24641 w 73304"/>
                <a:gd name="connsiteY41" fmla="*/ 47626 h 81448"/>
                <a:gd name="connsiteX42" fmla="*/ 15189 w 73304"/>
                <a:gd name="connsiteY42" fmla="*/ 56899 h 81448"/>
                <a:gd name="connsiteX43" fmla="*/ 5826 w 73304"/>
                <a:gd name="connsiteY43" fmla="*/ 63664 h 81448"/>
                <a:gd name="connsiteX44" fmla="*/ 2421 w 73304"/>
                <a:gd name="connsiteY44" fmla="*/ 65366 h 81448"/>
                <a:gd name="connsiteX45" fmla="*/ 540 w 73304"/>
                <a:gd name="connsiteY45" fmla="*/ 65187 h 81448"/>
                <a:gd name="connsiteX46" fmla="*/ 92 w 73304"/>
                <a:gd name="connsiteY46" fmla="*/ 64022 h 81448"/>
                <a:gd name="connsiteX47" fmla="*/ 1257 w 73304"/>
                <a:gd name="connsiteY47" fmla="*/ 62499 h 81448"/>
                <a:gd name="connsiteX48" fmla="*/ 10216 w 73304"/>
                <a:gd name="connsiteY48" fmla="*/ 54973 h 81448"/>
                <a:gd name="connsiteX49" fmla="*/ 19444 w 73304"/>
                <a:gd name="connsiteY49" fmla="*/ 44670 h 81448"/>
                <a:gd name="connsiteX50" fmla="*/ 27732 w 73304"/>
                <a:gd name="connsiteY50" fmla="*/ 32664 h 81448"/>
                <a:gd name="connsiteX51" fmla="*/ 33958 w 73304"/>
                <a:gd name="connsiteY51" fmla="*/ 19852 h 81448"/>
                <a:gd name="connsiteX52" fmla="*/ 25850 w 73304"/>
                <a:gd name="connsiteY52" fmla="*/ 20256 h 81448"/>
                <a:gd name="connsiteX53" fmla="*/ 19982 w 73304"/>
                <a:gd name="connsiteY53" fmla="*/ 20569 h 81448"/>
                <a:gd name="connsiteX54" fmla="*/ 16756 w 73304"/>
                <a:gd name="connsiteY54" fmla="*/ 21196 h 81448"/>
                <a:gd name="connsiteX55" fmla="*/ 14606 w 73304"/>
                <a:gd name="connsiteY55" fmla="*/ 21823 h 81448"/>
                <a:gd name="connsiteX56" fmla="*/ 12859 w 73304"/>
                <a:gd name="connsiteY56" fmla="*/ 22406 h 81448"/>
                <a:gd name="connsiteX57" fmla="*/ 10574 w 73304"/>
                <a:gd name="connsiteY57" fmla="*/ 22182 h 81448"/>
                <a:gd name="connsiteX58" fmla="*/ 7304 w 73304"/>
                <a:gd name="connsiteY58" fmla="*/ 21017 h 81448"/>
                <a:gd name="connsiteX59" fmla="*/ 3676 w 73304"/>
                <a:gd name="connsiteY59" fmla="*/ 19046 h 81448"/>
                <a:gd name="connsiteX60" fmla="*/ 1660 w 73304"/>
                <a:gd name="connsiteY60" fmla="*/ 16269 h 81448"/>
                <a:gd name="connsiteX61" fmla="*/ 5020 w 73304"/>
                <a:gd name="connsiteY61" fmla="*/ 15373 h 81448"/>
                <a:gd name="connsiteX62" fmla="*/ 8917 w 73304"/>
                <a:gd name="connsiteY62" fmla="*/ 15776 h 81448"/>
                <a:gd name="connsiteX63" fmla="*/ 14606 w 73304"/>
                <a:gd name="connsiteY63" fmla="*/ 16000 h 81448"/>
                <a:gd name="connsiteX64" fmla="*/ 18727 w 73304"/>
                <a:gd name="connsiteY64" fmla="*/ 16045 h 81448"/>
                <a:gd name="connsiteX65" fmla="*/ 23028 w 73304"/>
                <a:gd name="connsiteY65" fmla="*/ 16000 h 81448"/>
                <a:gd name="connsiteX66" fmla="*/ 27105 w 73304"/>
                <a:gd name="connsiteY66" fmla="*/ 15910 h 81448"/>
                <a:gd name="connsiteX67" fmla="*/ 30554 w 73304"/>
                <a:gd name="connsiteY67" fmla="*/ 15552 h 81448"/>
                <a:gd name="connsiteX68" fmla="*/ 32032 w 73304"/>
                <a:gd name="connsiteY68" fmla="*/ 15328 h 81448"/>
                <a:gd name="connsiteX69" fmla="*/ 33152 w 73304"/>
                <a:gd name="connsiteY69" fmla="*/ 15014 h 81448"/>
                <a:gd name="connsiteX70" fmla="*/ 34048 w 73304"/>
                <a:gd name="connsiteY70" fmla="*/ 14566 h 81448"/>
                <a:gd name="connsiteX71" fmla="*/ 35123 w 73304"/>
                <a:gd name="connsiteY71" fmla="*/ 14387 h 81448"/>
                <a:gd name="connsiteX72" fmla="*/ 38931 w 73304"/>
                <a:gd name="connsiteY72" fmla="*/ 14432 h 81448"/>
                <a:gd name="connsiteX73" fmla="*/ 42291 w 73304"/>
                <a:gd name="connsiteY73" fmla="*/ 14656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</a:cxnLst>
              <a:rect l="l" t="t" r="r" b="b"/>
              <a:pathLst>
                <a:path w="73304" h="81448">
                  <a:moveTo>
                    <a:pt x="62539" y="11341"/>
                  </a:moveTo>
                  <a:lnTo>
                    <a:pt x="62539" y="39205"/>
                  </a:lnTo>
                  <a:cubicBezTo>
                    <a:pt x="63853" y="39145"/>
                    <a:pt x="65152" y="39011"/>
                    <a:pt x="66436" y="38801"/>
                  </a:cubicBezTo>
                  <a:cubicBezTo>
                    <a:pt x="67720" y="38592"/>
                    <a:pt x="68781" y="38130"/>
                    <a:pt x="69617" y="37413"/>
                  </a:cubicBezTo>
                  <a:cubicBezTo>
                    <a:pt x="69975" y="36935"/>
                    <a:pt x="71005" y="36666"/>
                    <a:pt x="72708" y="36606"/>
                  </a:cubicBezTo>
                  <a:cubicBezTo>
                    <a:pt x="74410" y="36547"/>
                    <a:pt x="75948" y="36606"/>
                    <a:pt x="77322" y="36786"/>
                  </a:cubicBezTo>
                  <a:cubicBezTo>
                    <a:pt x="78815" y="37144"/>
                    <a:pt x="79890" y="37682"/>
                    <a:pt x="80547" y="38398"/>
                  </a:cubicBezTo>
                  <a:cubicBezTo>
                    <a:pt x="81205" y="39115"/>
                    <a:pt x="81473" y="39802"/>
                    <a:pt x="81354" y="40459"/>
                  </a:cubicBezTo>
                  <a:cubicBezTo>
                    <a:pt x="81234" y="41176"/>
                    <a:pt x="80741" y="41788"/>
                    <a:pt x="79875" y="42296"/>
                  </a:cubicBezTo>
                  <a:cubicBezTo>
                    <a:pt x="79009" y="42803"/>
                    <a:pt x="77829" y="43057"/>
                    <a:pt x="76336" y="43057"/>
                  </a:cubicBezTo>
                  <a:lnTo>
                    <a:pt x="62539" y="43057"/>
                  </a:lnTo>
                  <a:lnTo>
                    <a:pt x="62539" y="64739"/>
                  </a:lnTo>
                  <a:cubicBezTo>
                    <a:pt x="62658" y="71190"/>
                    <a:pt x="62315" y="76356"/>
                    <a:pt x="61509" y="80239"/>
                  </a:cubicBezTo>
                  <a:cubicBezTo>
                    <a:pt x="60702" y="84121"/>
                    <a:pt x="59582" y="86062"/>
                    <a:pt x="58149" y="86062"/>
                  </a:cubicBezTo>
                  <a:cubicBezTo>
                    <a:pt x="57492" y="86122"/>
                    <a:pt x="56954" y="85704"/>
                    <a:pt x="56536" y="84808"/>
                  </a:cubicBezTo>
                  <a:cubicBezTo>
                    <a:pt x="56118" y="83912"/>
                    <a:pt x="55819" y="82717"/>
                    <a:pt x="55640" y="81224"/>
                  </a:cubicBezTo>
                  <a:cubicBezTo>
                    <a:pt x="55401" y="79731"/>
                    <a:pt x="55237" y="78014"/>
                    <a:pt x="55147" y="76073"/>
                  </a:cubicBezTo>
                  <a:cubicBezTo>
                    <a:pt x="55058" y="74131"/>
                    <a:pt x="55013" y="72115"/>
                    <a:pt x="55013" y="70025"/>
                  </a:cubicBezTo>
                  <a:lnTo>
                    <a:pt x="55013" y="12147"/>
                  </a:lnTo>
                  <a:cubicBezTo>
                    <a:pt x="55013" y="10714"/>
                    <a:pt x="54894" y="9519"/>
                    <a:pt x="54655" y="8564"/>
                  </a:cubicBezTo>
                  <a:cubicBezTo>
                    <a:pt x="54416" y="7608"/>
                    <a:pt x="53908" y="6861"/>
                    <a:pt x="53132" y="6324"/>
                  </a:cubicBezTo>
                  <a:cubicBezTo>
                    <a:pt x="52116" y="5607"/>
                    <a:pt x="50936" y="5040"/>
                    <a:pt x="49593" y="4621"/>
                  </a:cubicBezTo>
                  <a:cubicBezTo>
                    <a:pt x="48249" y="4203"/>
                    <a:pt x="46950" y="3875"/>
                    <a:pt x="45695" y="3636"/>
                  </a:cubicBezTo>
                  <a:cubicBezTo>
                    <a:pt x="45217" y="3576"/>
                    <a:pt x="44889" y="3337"/>
                    <a:pt x="44710" y="2919"/>
                  </a:cubicBezTo>
                  <a:cubicBezTo>
                    <a:pt x="44531" y="2501"/>
                    <a:pt x="44501" y="2083"/>
                    <a:pt x="44620" y="1665"/>
                  </a:cubicBezTo>
                  <a:cubicBezTo>
                    <a:pt x="44680" y="1247"/>
                    <a:pt x="44889" y="873"/>
                    <a:pt x="45247" y="545"/>
                  </a:cubicBezTo>
                  <a:cubicBezTo>
                    <a:pt x="45606" y="216"/>
                    <a:pt x="46113" y="52"/>
                    <a:pt x="46770" y="52"/>
                  </a:cubicBezTo>
                  <a:cubicBezTo>
                    <a:pt x="49040" y="112"/>
                    <a:pt x="51698" y="336"/>
                    <a:pt x="54744" y="724"/>
                  </a:cubicBezTo>
                  <a:cubicBezTo>
                    <a:pt x="57790" y="1112"/>
                    <a:pt x="60389" y="1635"/>
                    <a:pt x="62539" y="2292"/>
                  </a:cubicBezTo>
                  <a:cubicBezTo>
                    <a:pt x="62897" y="2471"/>
                    <a:pt x="63196" y="2815"/>
                    <a:pt x="63435" y="3322"/>
                  </a:cubicBezTo>
                  <a:cubicBezTo>
                    <a:pt x="63674" y="3830"/>
                    <a:pt x="63704" y="4412"/>
                    <a:pt x="63524" y="5069"/>
                  </a:cubicBezTo>
                  <a:cubicBezTo>
                    <a:pt x="63166" y="6025"/>
                    <a:pt x="62912" y="7040"/>
                    <a:pt x="62763" y="8116"/>
                  </a:cubicBezTo>
                  <a:cubicBezTo>
                    <a:pt x="62614" y="9191"/>
                    <a:pt x="62539" y="10266"/>
                    <a:pt x="62539" y="11341"/>
                  </a:cubicBezTo>
                  <a:moveTo>
                    <a:pt x="42291" y="14656"/>
                  </a:moveTo>
                  <a:cubicBezTo>
                    <a:pt x="43605" y="14895"/>
                    <a:pt x="44247" y="15552"/>
                    <a:pt x="44217" y="16627"/>
                  </a:cubicBezTo>
                  <a:cubicBezTo>
                    <a:pt x="44187" y="17702"/>
                    <a:pt x="43873" y="18777"/>
                    <a:pt x="43276" y="19852"/>
                  </a:cubicBezTo>
                  <a:cubicBezTo>
                    <a:pt x="43097" y="20151"/>
                    <a:pt x="42918" y="20450"/>
                    <a:pt x="42739" y="20748"/>
                  </a:cubicBezTo>
                  <a:cubicBezTo>
                    <a:pt x="42559" y="21047"/>
                    <a:pt x="42380" y="21346"/>
                    <a:pt x="42201" y="21644"/>
                  </a:cubicBezTo>
                  <a:cubicBezTo>
                    <a:pt x="42082" y="21943"/>
                    <a:pt x="41947" y="22242"/>
                    <a:pt x="41798" y="22540"/>
                  </a:cubicBezTo>
                  <a:cubicBezTo>
                    <a:pt x="41649" y="22839"/>
                    <a:pt x="41514" y="23108"/>
                    <a:pt x="41395" y="23347"/>
                  </a:cubicBezTo>
                  <a:cubicBezTo>
                    <a:pt x="39065" y="27886"/>
                    <a:pt x="36467" y="32201"/>
                    <a:pt x="33600" y="36293"/>
                  </a:cubicBezTo>
                  <a:cubicBezTo>
                    <a:pt x="30733" y="40384"/>
                    <a:pt x="27747" y="44162"/>
                    <a:pt x="24641" y="47626"/>
                  </a:cubicBezTo>
                  <a:cubicBezTo>
                    <a:pt x="21535" y="51091"/>
                    <a:pt x="18384" y="54182"/>
                    <a:pt x="15189" y="56899"/>
                  </a:cubicBezTo>
                  <a:cubicBezTo>
                    <a:pt x="11993" y="59617"/>
                    <a:pt x="8872" y="61872"/>
                    <a:pt x="5826" y="63664"/>
                  </a:cubicBezTo>
                  <a:cubicBezTo>
                    <a:pt x="4452" y="64619"/>
                    <a:pt x="3317" y="65187"/>
                    <a:pt x="2421" y="65366"/>
                  </a:cubicBezTo>
                  <a:cubicBezTo>
                    <a:pt x="1525" y="65545"/>
                    <a:pt x="898" y="65486"/>
                    <a:pt x="540" y="65187"/>
                  </a:cubicBezTo>
                  <a:cubicBezTo>
                    <a:pt x="122" y="64948"/>
                    <a:pt x="-27" y="64560"/>
                    <a:pt x="92" y="64022"/>
                  </a:cubicBezTo>
                  <a:cubicBezTo>
                    <a:pt x="211" y="63485"/>
                    <a:pt x="600" y="62977"/>
                    <a:pt x="1257" y="62499"/>
                  </a:cubicBezTo>
                  <a:cubicBezTo>
                    <a:pt x="4064" y="60588"/>
                    <a:pt x="7050" y="58079"/>
                    <a:pt x="10216" y="54973"/>
                  </a:cubicBezTo>
                  <a:cubicBezTo>
                    <a:pt x="13382" y="51867"/>
                    <a:pt x="16458" y="48433"/>
                    <a:pt x="19444" y="44670"/>
                  </a:cubicBezTo>
                  <a:cubicBezTo>
                    <a:pt x="22431" y="40907"/>
                    <a:pt x="25193" y="36905"/>
                    <a:pt x="27732" y="32664"/>
                  </a:cubicBezTo>
                  <a:cubicBezTo>
                    <a:pt x="30270" y="28424"/>
                    <a:pt x="32346" y="24153"/>
                    <a:pt x="33958" y="19852"/>
                  </a:cubicBezTo>
                  <a:cubicBezTo>
                    <a:pt x="31271" y="19972"/>
                    <a:pt x="28568" y="20106"/>
                    <a:pt x="25850" y="20256"/>
                  </a:cubicBezTo>
                  <a:cubicBezTo>
                    <a:pt x="23132" y="20405"/>
                    <a:pt x="21176" y="20509"/>
                    <a:pt x="19982" y="20569"/>
                  </a:cubicBezTo>
                  <a:cubicBezTo>
                    <a:pt x="18966" y="20689"/>
                    <a:pt x="17891" y="20898"/>
                    <a:pt x="16756" y="21196"/>
                  </a:cubicBezTo>
                  <a:cubicBezTo>
                    <a:pt x="15622" y="21495"/>
                    <a:pt x="14905" y="21704"/>
                    <a:pt x="14606" y="21823"/>
                  </a:cubicBezTo>
                  <a:cubicBezTo>
                    <a:pt x="14069" y="22062"/>
                    <a:pt x="13486" y="22257"/>
                    <a:pt x="12859" y="22406"/>
                  </a:cubicBezTo>
                  <a:cubicBezTo>
                    <a:pt x="12232" y="22555"/>
                    <a:pt x="11470" y="22481"/>
                    <a:pt x="10574" y="22182"/>
                  </a:cubicBezTo>
                  <a:cubicBezTo>
                    <a:pt x="9679" y="22003"/>
                    <a:pt x="8588" y="21614"/>
                    <a:pt x="7304" y="21017"/>
                  </a:cubicBezTo>
                  <a:cubicBezTo>
                    <a:pt x="6020" y="20420"/>
                    <a:pt x="4811" y="19763"/>
                    <a:pt x="3676" y="19046"/>
                  </a:cubicBezTo>
                  <a:cubicBezTo>
                    <a:pt x="2063" y="17971"/>
                    <a:pt x="1391" y="17045"/>
                    <a:pt x="1660" y="16269"/>
                  </a:cubicBezTo>
                  <a:cubicBezTo>
                    <a:pt x="1929" y="15492"/>
                    <a:pt x="3049" y="15194"/>
                    <a:pt x="5020" y="15373"/>
                  </a:cubicBezTo>
                  <a:cubicBezTo>
                    <a:pt x="5796" y="15492"/>
                    <a:pt x="7095" y="15627"/>
                    <a:pt x="8917" y="15776"/>
                  </a:cubicBezTo>
                  <a:cubicBezTo>
                    <a:pt x="10739" y="15925"/>
                    <a:pt x="12635" y="16000"/>
                    <a:pt x="14606" y="16000"/>
                  </a:cubicBezTo>
                  <a:cubicBezTo>
                    <a:pt x="15920" y="16000"/>
                    <a:pt x="17294" y="16015"/>
                    <a:pt x="18727" y="16045"/>
                  </a:cubicBezTo>
                  <a:cubicBezTo>
                    <a:pt x="20161" y="16075"/>
                    <a:pt x="21594" y="16060"/>
                    <a:pt x="23028" y="16000"/>
                  </a:cubicBezTo>
                  <a:cubicBezTo>
                    <a:pt x="24461" y="16000"/>
                    <a:pt x="25820" y="15970"/>
                    <a:pt x="27105" y="15910"/>
                  </a:cubicBezTo>
                  <a:cubicBezTo>
                    <a:pt x="28389" y="15851"/>
                    <a:pt x="29538" y="15731"/>
                    <a:pt x="30554" y="15552"/>
                  </a:cubicBezTo>
                  <a:cubicBezTo>
                    <a:pt x="31091" y="15492"/>
                    <a:pt x="31584" y="15417"/>
                    <a:pt x="32032" y="15328"/>
                  </a:cubicBezTo>
                  <a:cubicBezTo>
                    <a:pt x="32480" y="15238"/>
                    <a:pt x="32853" y="15134"/>
                    <a:pt x="33152" y="15014"/>
                  </a:cubicBezTo>
                  <a:cubicBezTo>
                    <a:pt x="33391" y="14835"/>
                    <a:pt x="33690" y="14686"/>
                    <a:pt x="34048" y="14566"/>
                  </a:cubicBezTo>
                  <a:cubicBezTo>
                    <a:pt x="34406" y="14447"/>
                    <a:pt x="34765" y="14387"/>
                    <a:pt x="35123" y="14387"/>
                  </a:cubicBezTo>
                  <a:cubicBezTo>
                    <a:pt x="36497" y="14387"/>
                    <a:pt x="37766" y="14402"/>
                    <a:pt x="38931" y="14432"/>
                  </a:cubicBezTo>
                  <a:cubicBezTo>
                    <a:pt x="40096" y="14462"/>
                    <a:pt x="41216" y="14536"/>
                    <a:pt x="42291" y="14656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8" name="자유형: 도형 727">
              <a:extLst>
                <a:ext uri="{FF2B5EF4-FFF2-40B4-BE49-F238E27FC236}">
                  <a16:creationId xmlns:a16="http://schemas.microsoft.com/office/drawing/2014/main" id="{74AD807C-02CA-4CDE-87AC-5BE787E01601}"/>
                </a:ext>
              </a:extLst>
            </p:cNvPr>
            <p:cNvSpPr/>
            <p:nvPr/>
          </p:nvSpPr>
          <p:spPr>
            <a:xfrm>
              <a:off x="4244224" y="1951288"/>
              <a:ext cx="81449" cy="81449"/>
            </a:xfrm>
            <a:custGeom>
              <a:avLst/>
              <a:gdLst>
                <a:gd name="connsiteX0" fmla="*/ 64945 w 81448"/>
                <a:gd name="connsiteY0" fmla="*/ 10638 h 81448"/>
                <a:gd name="connsiteX1" fmla="*/ 64945 w 81448"/>
                <a:gd name="connsiteY1" fmla="*/ 35097 h 81448"/>
                <a:gd name="connsiteX2" fmla="*/ 68842 w 81448"/>
                <a:gd name="connsiteY2" fmla="*/ 34828 h 81448"/>
                <a:gd name="connsiteX3" fmla="*/ 71844 w 81448"/>
                <a:gd name="connsiteY3" fmla="*/ 33484 h 81448"/>
                <a:gd name="connsiteX4" fmla="*/ 74979 w 81448"/>
                <a:gd name="connsiteY4" fmla="*/ 32588 h 81448"/>
                <a:gd name="connsiteX5" fmla="*/ 79459 w 81448"/>
                <a:gd name="connsiteY5" fmla="*/ 32947 h 81448"/>
                <a:gd name="connsiteX6" fmla="*/ 82729 w 81448"/>
                <a:gd name="connsiteY6" fmla="*/ 34515 h 81448"/>
                <a:gd name="connsiteX7" fmla="*/ 83670 w 81448"/>
                <a:gd name="connsiteY7" fmla="*/ 36620 h 81448"/>
                <a:gd name="connsiteX8" fmla="*/ 82192 w 81448"/>
                <a:gd name="connsiteY8" fmla="*/ 38367 h 81448"/>
                <a:gd name="connsiteX9" fmla="*/ 78563 w 81448"/>
                <a:gd name="connsiteY9" fmla="*/ 39129 h 81448"/>
                <a:gd name="connsiteX10" fmla="*/ 64945 w 81448"/>
                <a:gd name="connsiteY10" fmla="*/ 39129 h 81448"/>
                <a:gd name="connsiteX11" fmla="*/ 64945 w 81448"/>
                <a:gd name="connsiteY11" fmla="*/ 50507 h 81448"/>
                <a:gd name="connsiteX12" fmla="*/ 63511 w 81448"/>
                <a:gd name="connsiteY12" fmla="*/ 62334 h 81448"/>
                <a:gd name="connsiteX13" fmla="*/ 60196 w 81448"/>
                <a:gd name="connsiteY13" fmla="*/ 66993 h 81448"/>
                <a:gd name="connsiteX14" fmla="*/ 57822 w 81448"/>
                <a:gd name="connsiteY14" fmla="*/ 63454 h 81448"/>
                <a:gd name="connsiteX15" fmla="*/ 57240 w 81448"/>
                <a:gd name="connsiteY15" fmla="*/ 54629 h 81448"/>
                <a:gd name="connsiteX16" fmla="*/ 57240 w 81448"/>
                <a:gd name="connsiteY16" fmla="*/ 11265 h 81448"/>
                <a:gd name="connsiteX17" fmla="*/ 56837 w 81448"/>
                <a:gd name="connsiteY17" fmla="*/ 8353 h 81448"/>
                <a:gd name="connsiteX18" fmla="*/ 55448 w 81448"/>
                <a:gd name="connsiteY18" fmla="*/ 6337 h 81448"/>
                <a:gd name="connsiteX19" fmla="*/ 51999 w 81448"/>
                <a:gd name="connsiteY19" fmla="*/ 4635 h 81448"/>
                <a:gd name="connsiteX20" fmla="*/ 48101 w 81448"/>
                <a:gd name="connsiteY20" fmla="*/ 3650 h 81448"/>
                <a:gd name="connsiteX21" fmla="*/ 47071 w 81448"/>
                <a:gd name="connsiteY21" fmla="*/ 2933 h 81448"/>
                <a:gd name="connsiteX22" fmla="*/ 46937 w 81448"/>
                <a:gd name="connsiteY22" fmla="*/ 1589 h 81448"/>
                <a:gd name="connsiteX23" fmla="*/ 47519 w 81448"/>
                <a:gd name="connsiteY23" fmla="*/ 469 h 81448"/>
                <a:gd name="connsiteX24" fmla="*/ 48997 w 81448"/>
                <a:gd name="connsiteY24" fmla="*/ 66 h 81448"/>
                <a:gd name="connsiteX25" fmla="*/ 56926 w 81448"/>
                <a:gd name="connsiteY25" fmla="*/ 738 h 81448"/>
                <a:gd name="connsiteX26" fmla="*/ 64676 w 81448"/>
                <a:gd name="connsiteY26" fmla="*/ 2306 h 81448"/>
                <a:gd name="connsiteX27" fmla="*/ 65707 w 81448"/>
                <a:gd name="connsiteY27" fmla="*/ 3291 h 81448"/>
                <a:gd name="connsiteX28" fmla="*/ 65930 w 81448"/>
                <a:gd name="connsiteY28" fmla="*/ 5083 h 81448"/>
                <a:gd name="connsiteX29" fmla="*/ 65169 w 81448"/>
                <a:gd name="connsiteY29" fmla="*/ 7861 h 81448"/>
                <a:gd name="connsiteX30" fmla="*/ 64945 w 81448"/>
                <a:gd name="connsiteY30" fmla="*/ 10638 h 81448"/>
                <a:gd name="connsiteX31" fmla="*/ 52402 w 81448"/>
                <a:gd name="connsiteY31" fmla="*/ 18074 h 81448"/>
                <a:gd name="connsiteX32" fmla="*/ 51013 w 81448"/>
                <a:gd name="connsiteY32" fmla="*/ 19956 h 81448"/>
                <a:gd name="connsiteX33" fmla="*/ 47743 w 81448"/>
                <a:gd name="connsiteY33" fmla="*/ 20493 h 81448"/>
                <a:gd name="connsiteX34" fmla="*/ 45548 w 81448"/>
                <a:gd name="connsiteY34" fmla="*/ 20538 h 81448"/>
                <a:gd name="connsiteX35" fmla="*/ 41561 w 81448"/>
                <a:gd name="connsiteY35" fmla="*/ 20583 h 81448"/>
                <a:gd name="connsiteX36" fmla="*/ 36902 w 81448"/>
                <a:gd name="connsiteY36" fmla="*/ 20583 h 81448"/>
                <a:gd name="connsiteX37" fmla="*/ 32960 w 81448"/>
                <a:gd name="connsiteY37" fmla="*/ 20583 h 81448"/>
                <a:gd name="connsiteX38" fmla="*/ 29421 w 81448"/>
                <a:gd name="connsiteY38" fmla="*/ 20717 h 81448"/>
                <a:gd name="connsiteX39" fmla="*/ 25165 w 81448"/>
                <a:gd name="connsiteY39" fmla="*/ 20762 h 81448"/>
                <a:gd name="connsiteX40" fmla="*/ 21178 w 81448"/>
                <a:gd name="connsiteY40" fmla="*/ 20896 h 81448"/>
                <a:gd name="connsiteX41" fmla="*/ 18446 w 81448"/>
                <a:gd name="connsiteY41" fmla="*/ 21031 h 81448"/>
                <a:gd name="connsiteX42" fmla="*/ 17550 w 81448"/>
                <a:gd name="connsiteY42" fmla="*/ 21255 h 81448"/>
                <a:gd name="connsiteX43" fmla="*/ 16654 w 81448"/>
                <a:gd name="connsiteY43" fmla="*/ 21479 h 81448"/>
                <a:gd name="connsiteX44" fmla="*/ 15803 w 81448"/>
                <a:gd name="connsiteY44" fmla="*/ 21792 h 81448"/>
                <a:gd name="connsiteX45" fmla="*/ 15041 w 81448"/>
                <a:gd name="connsiteY45" fmla="*/ 22016 h 81448"/>
                <a:gd name="connsiteX46" fmla="*/ 13742 w 81448"/>
                <a:gd name="connsiteY46" fmla="*/ 22509 h 81448"/>
                <a:gd name="connsiteX47" fmla="*/ 12353 w 81448"/>
                <a:gd name="connsiteY47" fmla="*/ 22823 h 81448"/>
                <a:gd name="connsiteX48" fmla="*/ 10741 w 81448"/>
                <a:gd name="connsiteY48" fmla="*/ 22688 h 81448"/>
                <a:gd name="connsiteX49" fmla="*/ 8680 w 81448"/>
                <a:gd name="connsiteY49" fmla="*/ 22016 h 81448"/>
                <a:gd name="connsiteX50" fmla="*/ 5634 w 81448"/>
                <a:gd name="connsiteY50" fmla="*/ 21031 h 81448"/>
                <a:gd name="connsiteX51" fmla="*/ 2229 w 81448"/>
                <a:gd name="connsiteY51" fmla="*/ 19329 h 81448"/>
                <a:gd name="connsiteX52" fmla="*/ 79 w 81448"/>
                <a:gd name="connsiteY52" fmla="*/ 16820 h 81448"/>
                <a:gd name="connsiteX53" fmla="*/ 2319 w 81448"/>
                <a:gd name="connsiteY53" fmla="*/ 15924 h 81448"/>
                <a:gd name="connsiteX54" fmla="*/ 9128 w 81448"/>
                <a:gd name="connsiteY54" fmla="*/ 16327 h 81448"/>
                <a:gd name="connsiteX55" fmla="*/ 17729 w 81448"/>
                <a:gd name="connsiteY55" fmla="*/ 16462 h 81448"/>
                <a:gd name="connsiteX56" fmla="*/ 21178 w 81448"/>
                <a:gd name="connsiteY56" fmla="*/ 16506 h 81448"/>
                <a:gd name="connsiteX57" fmla="*/ 25972 w 81448"/>
                <a:gd name="connsiteY57" fmla="*/ 16551 h 81448"/>
                <a:gd name="connsiteX58" fmla="*/ 30810 w 81448"/>
                <a:gd name="connsiteY58" fmla="*/ 16551 h 81448"/>
                <a:gd name="connsiteX59" fmla="*/ 34393 w 81448"/>
                <a:gd name="connsiteY59" fmla="*/ 16462 h 81448"/>
                <a:gd name="connsiteX60" fmla="*/ 35872 w 81448"/>
                <a:gd name="connsiteY60" fmla="*/ 16148 h 81448"/>
                <a:gd name="connsiteX61" fmla="*/ 37171 w 81448"/>
                <a:gd name="connsiteY61" fmla="*/ 15566 h 81448"/>
                <a:gd name="connsiteX62" fmla="*/ 38291 w 81448"/>
                <a:gd name="connsiteY62" fmla="*/ 15162 h 81448"/>
                <a:gd name="connsiteX63" fmla="*/ 39500 w 81448"/>
                <a:gd name="connsiteY63" fmla="*/ 14939 h 81448"/>
                <a:gd name="connsiteX64" fmla="*/ 41740 w 81448"/>
                <a:gd name="connsiteY64" fmla="*/ 14715 h 81448"/>
                <a:gd name="connsiteX65" fmla="*/ 43890 w 81448"/>
                <a:gd name="connsiteY65" fmla="*/ 14759 h 81448"/>
                <a:gd name="connsiteX66" fmla="*/ 45951 w 81448"/>
                <a:gd name="connsiteY66" fmla="*/ 14894 h 81448"/>
                <a:gd name="connsiteX67" fmla="*/ 48191 w 81448"/>
                <a:gd name="connsiteY67" fmla="*/ 15118 h 81448"/>
                <a:gd name="connsiteX68" fmla="*/ 51148 w 81448"/>
                <a:gd name="connsiteY68" fmla="*/ 16058 h 81448"/>
                <a:gd name="connsiteX69" fmla="*/ 52402 w 81448"/>
                <a:gd name="connsiteY69" fmla="*/ 18074 h 81448"/>
                <a:gd name="connsiteX70" fmla="*/ 34214 w 81448"/>
                <a:gd name="connsiteY70" fmla="*/ 11265 h 81448"/>
                <a:gd name="connsiteX71" fmla="*/ 31302 w 81448"/>
                <a:gd name="connsiteY71" fmla="*/ 11534 h 81448"/>
                <a:gd name="connsiteX72" fmla="*/ 28839 w 81448"/>
                <a:gd name="connsiteY72" fmla="*/ 11713 h 81448"/>
                <a:gd name="connsiteX73" fmla="*/ 26554 w 81448"/>
                <a:gd name="connsiteY73" fmla="*/ 11758 h 81448"/>
                <a:gd name="connsiteX74" fmla="*/ 24269 w 81448"/>
                <a:gd name="connsiteY74" fmla="*/ 11444 h 81448"/>
                <a:gd name="connsiteX75" fmla="*/ 20551 w 81448"/>
                <a:gd name="connsiteY75" fmla="*/ 10369 h 81448"/>
                <a:gd name="connsiteX76" fmla="*/ 16027 w 81448"/>
                <a:gd name="connsiteY76" fmla="*/ 7502 h 81448"/>
                <a:gd name="connsiteX77" fmla="*/ 15041 w 81448"/>
                <a:gd name="connsiteY77" fmla="*/ 4770 h 81448"/>
                <a:gd name="connsiteX78" fmla="*/ 18983 w 81448"/>
                <a:gd name="connsiteY78" fmla="*/ 4635 h 81448"/>
                <a:gd name="connsiteX79" fmla="*/ 26016 w 81448"/>
                <a:gd name="connsiteY79" fmla="*/ 5576 h 81448"/>
                <a:gd name="connsiteX80" fmla="*/ 33945 w 81448"/>
                <a:gd name="connsiteY80" fmla="*/ 5710 h 81448"/>
                <a:gd name="connsiteX81" fmla="*/ 37664 w 81448"/>
                <a:gd name="connsiteY81" fmla="*/ 6517 h 81448"/>
                <a:gd name="connsiteX82" fmla="*/ 38784 w 81448"/>
                <a:gd name="connsiteY82" fmla="*/ 8398 h 81448"/>
                <a:gd name="connsiteX83" fmla="*/ 37574 w 81448"/>
                <a:gd name="connsiteY83" fmla="*/ 10280 h 81448"/>
                <a:gd name="connsiteX84" fmla="*/ 34214 w 81448"/>
                <a:gd name="connsiteY84" fmla="*/ 11265 h 81448"/>
                <a:gd name="connsiteX85" fmla="*/ 26957 w 81448"/>
                <a:gd name="connsiteY85" fmla="*/ 24794 h 81448"/>
                <a:gd name="connsiteX86" fmla="*/ 34259 w 81448"/>
                <a:gd name="connsiteY86" fmla="*/ 25959 h 81448"/>
                <a:gd name="connsiteX87" fmla="*/ 39948 w 81448"/>
                <a:gd name="connsiteY87" fmla="*/ 29094 h 81448"/>
                <a:gd name="connsiteX88" fmla="*/ 43577 w 81448"/>
                <a:gd name="connsiteY88" fmla="*/ 33843 h 81448"/>
                <a:gd name="connsiteX89" fmla="*/ 44876 w 81448"/>
                <a:gd name="connsiteY89" fmla="*/ 39577 h 81448"/>
                <a:gd name="connsiteX90" fmla="*/ 43532 w 81448"/>
                <a:gd name="connsiteY90" fmla="*/ 45400 h 81448"/>
                <a:gd name="connsiteX91" fmla="*/ 39769 w 81448"/>
                <a:gd name="connsiteY91" fmla="*/ 50059 h 81448"/>
                <a:gd name="connsiteX92" fmla="*/ 34125 w 81448"/>
                <a:gd name="connsiteY92" fmla="*/ 53150 h 81448"/>
                <a:gd name="connsiteX93" fmla="*/ 26957 w 81448"/>
                <a:gd name="connsiteY93" fmla="*/ 54270 h 81448"/>
                <a:gd name="connsiteX94" fmla="*/ 19655 w 81448"/>
                <a:gd name="connsiteY94" fmla="*/ 53150 h 81448"/>
                <a:gd name="connsiteX95" fmla="*/ 14056 w 81448"/>
                <a:gd name="connsiteY95" fmla="*/ 50059 h 81448"/>
                <a:gd name="connsiteX96" fmla="*/ 10472 w 81448"/>
                <a:gd name="connsiteY96" fmla="*/ 45400 h 81448"/>
                <a:gd name="connsiteX97" fmla="*/ 9218 w 81448"/>
                <a:gd name="connsiteY97" fmla="*/ 39577 h 81448"/>
                <a:gd name="connsiteX98" fmla="*/ 10472 w 81448"/>
                <a:gd name="connsiteY98" fmla="*/ 33843 h 81448"/>
                <a:gd name="connsiteX99" fmla="*/ 14056 w 81448"/>
                <a:gd name="connsiteY99" fmla="*/ 29184 h 81448"/>
                <a:gd name="connsiteX100" fmla="*/ 19610 w 81448"/>
                <a:gd name="connsiteY100" fmla="*/ 25959 h 81448"/>
                <a:gd name="connsiteX101" fmla="*/ 26957 w 81448"/>
                <a:gd name="connsiteY101" fmla="*/ 24794 h 81448"/>
                <a:gd name="connsiteX102" fmla="*/ 26957 w 81448"/>
                <a:gd name="connsiteY102" fmla="*/ 48715 h 81448"/>
                <a:gd name="connsiteX103" fmla="*/ 34169 w 81448"/>
                <a:gd name="connsiteY103" fmla="*/ 45848 h 81448"/>
                <a:gd name="connsiteX104" fmla="*/ 36812 w 81448"/>
                <a:gd name="connsiteY104" fmla="*/ 39308 h 81448"/>
                <a:gd name="connsiteX105" fmla="*/ 36141 w 81448"/>
                <a:gd name="connsiteY105" fmla="*/ 35903 h 81448"/>
                <a:gd name="connsiteX106" fmla="*/ 34214 w 81448"/>
                <a:gd name="connsiteY106" fmla="*/ 32768 h 81448"/>
                <a:gd name="connsiteX107" fmla="*/ 31123 w 81448"/>
                <a:gd name="connsiteY107" fmla="*/ 30438 h 81448"/>
                <a:gd name="connsiteX108" fmla="*/ 26957 w 81448"/>
                <a:gd name="connsiteY108" fmla="*/ 29542 h 81448"/>
                <a:gd name="connsiteX109" fmla="*/ 19834 w 81448"/>
                <a:gd name="connsiteY109" fmla="*/ 32544 h 81448"/>
                <a:gd name="connsiteX110" fmla="*/ 17281 w 81448"/>
                <a:gd name="connsiteY110" fmla="*/ 39308 h 81448"/>
                <a:gd name="connsiteX111" fmla="*/ 19834 w 81448"/>
                <a:gd name="connsiteY111" fmla="*/ 45804 h 81448"/>
                <a:gd name="connsiteX112" fmla="*/ 26957 w 81448"/>
                <a:gd name="connsiteY112" fmla="*/ 48715 h 81448"/>
                <a:gd name="connsiteX113" fmla="*/ 34304 w 81448"/>
                <a:gd name="connsiteY113" fmla="*/ 67888 h 81448"/>
                <a:gd name="connsiteX114" fmla="*/ 34304 w 81448"/>
                <a:gd name="connsiteY114" fmla="*/ 74787 h 81448"/>
                <a:gd name="connsiteX115" fmla="*/ 35289 w 81448"/>
                <a:gd name="connsiteY115" fmla="*/ 76803 h 81448"/>
                <a:gd name="connsiteX116" fmla="*/ 37619 w 81448"/>
                <a:gd name="connsiteY116" fmla="*/ 77296 h 81448"/>
                <a:gd name="connsiteX117" fmla="*/ 52491 w 81448"/>
                <a:gd name="connsiteY117" fmla="*/ 77117 h 81448"/>
                <a:gd name="connsiteX118" fmla="*/ 55717 w 81448"/>
                <a:gd name="connsiteY118" fmla="*/ 76982 h 81448"/>
                <a:gd name="connsiteX119" fmla="*/ 59301 w 81448"/>
                <a:gd name="connsiteY119" fmla="*/ 75952 h 81448"/>
                <a:gd name="connsiteX120" fmla="*/ 60196 w 81448"/>
                <a:gd name="connsiteY120" fmla="*/ 75459 h 81448"/>
                <a:gd name="connsiteX121" fmla="*/ 61630 w 81448"/>
                <a:gd name="connsiteY121" fmla="*/ 75056 h 81448"/>
                <a:gd name="connsiteX122" fmla="*/ 63377 w 81448"/>
                <a:gd name="connsiteY122" fmla="*/ 74966 h 81448"/>
                <a:gd name="connsiteX123" fmla="*/ 65214 w 81448"/>
                <a:gd name="connsiteY123" fmla="*/ 74966 h 81448"/>
                <a:gd name="connsiteX124" fmla="*/ 67095 w 81448"/>
                <a:gd name="connsiteY124" fmla="*/ 75146 h 81448"/>
                <a:gd name="connsiteX125" fmla="*/ 68797 w 81448"/>
                <a:gd name="connsiteY125" fmla="*/ 75325 h 81448"/>
                <a:gd name="connsiteX126" fmla="*/ 71530 w 81448"/>
                <a:gd name="connsiteY126" fmla="*/ 76534 h 81448"/>
                <a:gd name="connsiteX127" fmla="*/ 72471 w 81448"/>
                <a:gd name="connsiteY127" fmla="*/ 78550 h 81448"/>
                <a:gd name="connsiteX128" fmla="*/ 71530 w 81448"/>
                <a:gd name="connsiteY128" fmla="*/ 80521 h 81448"/>
                <a:gd name="connsiteX129" fmla="*/ 68708 w 81448"/>
                <a:gd name="connsiteY129" fmla="*/ 81417 h 81448"/>
                <a:gd name="connsiteX130" fmla="*/ 34841 w 81448"/>
                <a:gd name="connsiteY130" fmla="*/ 81865 h 81448"/>
                <a:gd name="connsiteX131" fmla="*/ 28615 w 81448"/>
                <a:gd name="connsiteY131" fmla="*/ 80611 h 81448"/>
                <a:gd name="connsiteX132" fmla="*/ 25882 w 81448"/>
                <a:gd name="connsiteY132" fmla="*/ 75056 h 81448"/>
                <a:gd name="connsiteX133" fmla="*/ 25882 w 81448"/>
                <a:gd name="connsiteY133" fmla="*/ 68426 h 81448"/>
                <a:gd name="connsiteX134" fmla="*/ 25568 w 81448"/>
                <a:gd name="connsiteY134" fmla="*/ 66634 h 81448"/>
                <a:gd name="connsiteX135" fmla="*/ 24538 w 81448"/>
                <a:gd name="connsiteY135" fmla="*/ 65021 h 81448"/>
                <a:gd name="connsiteX136" fmla="*/ 22164 w 81448"/>
                <a:gd name="connsiteY136" fmla="*/ 64036 h 81448"/>
                <a:gd name="connsiteX137" fmla="*/ 18715 w 81448"/>
                <a:gd name="connsiteY137" fmla="*/ 63409 h 81448"/>
                <a:gd name="connsiteX138" fmla="*/ 17819 w 81448"/>
                <a:gd name="connsiteY138" fmla="*/ 62826 h 81448"/>
                <a:gd name="connsiteX139" fmla="*/ 17639 w 81448"/>
                <a:gd name="connsiteY139" fmla="*/ 61617 h 81448"/>
                <a:gd name="connsiteX140" fmla="*/ 18222 w 81448"/>
                <a:gd name="connsiteY140" fmla="*/ 60407 h 81448"/>
                <a:gd name="connsiteX141" fmla="*/ 19700 w 81448"/>
                <a:gd name="connsiteY141" fmla="*/ 59735 h 81448"/>
                <a:gd name="connsiteX142" fmla="*/ 22657 w 81448"/>
                <a:gd name="connsiteY142" fmla="*/ 59646 h 81448"/>
                <a:gd name="connsiteX143" fmla="*/ 26420 w 81448"/>
                <a:gd name="connsiteY143" fmla="*/ 59735 h 81448"/>
                <a:gd name="connsiteX144" fmla="*/ 30272 w 81448"/>
                <a:gd name="connsiteY144" fmla="*/ 60004 h 81448"/>
                <a:gd name="connsiteX145" fmla="*/ 33677 w 81448"/>
                <a:gd name="connsiteY145" fmla="*/ 60452 h 81448"/>
                <a:gd name="connsiteX146" fmla="*/ 34528 w 81448"/>
                <a:gd name="connsiteY146" fmla="*/ 61482 h 81448"/>
                <a:gd name="connsiteX147" fmla="*/ 34662 w 81448"/>
                <a:gd name="connsiteY147" fmla="*/ 63319 h 81448"/>
                <a:gd name="connsiteX148" fmla="*/ 34393 w 81448"/>
                <a:gd name="connsiteY148" fmla="*/ 65335 h 81448"/>
                <a:gd name="connsiteX149" fmla="*/ 34304 w 81448"/>
                <a:gd name="connsiteY149" fmla="*/ 67888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</a:cxnLst>
              <a:rect l="l" t="t" r="r" b="b"/>
              <a:pathLst>
                <a:path w="81448" h="81448">
                  <a:moveTo>
                    <a:pt x="64945" y="10638"/>
                  </a:moveTo>
                  <a:lnTo>
                    <a:pt x="64945" y="35097"/>
                  </a:lnTo>
                  <a:cubicBezTo>
                    <a:pt x="66259" y="35097"/>
                    <a:pt x="67558" y="35008"/>
                    <a:pt x="68842" y="34828"/>
                  </a:cubicBezTo>
                  <a:cubicBezTo>
                    <a:pt x="70126" y="34649"/>
                    <a:pt x="71127" y="34201"/>
                    <a:pt x="71844" y="33484"/>
                  </a:cubicBezTo>
                  <a:cubicBezTo>
                    <a:pt x="72322" y="32947"/>
                    <a:pt x="73367" y="32648"/>
                    <a:pt x="74979" y="32588"/>
                  </a:cubicBezTo>
                  <a:cubicBezTo>
                    <a:pt x="76592" y="32529"/>
                    <a:pt x="78085" y="32648"/>
                    <a:pt x="79459" y="32947"/>
                  </a:cubicBezTo>
                  <a:cubicBezTo>
                    <a:pt x="80952" y="33305"/>
                    <a:pt x="82043" y="33828"/>
                    <a:pt x="82729" y="34515"/>
                  </a:cubicBezTo>
                  <a:cubicBezTo>
                    <a:pt x="83416" y="35202"/>
                    <a:pt x="83730" y="35903"/>
                    <a:pt x="83670" y="36620"/>
                  </a:cubicBezTo>
                  <a:cubicBezTo>
                    <a:pt x="83550" y="37277"/>
                    <a:pt x="83058" y="37860"/>
                    <a:pt x="82192" y="38367"/>
                  </a:cubicBezTo>
                  <a:cubicBezTo>
                    <a:pt x="81326" y="38875"/>
                    <a:pt x="80116" y="39129"/>
                    <a:pt x="78563" y="39129"/>
                  </a:cubicBezTo>
                  <a:lnTo>
                    <a:pt x="64945" y="39129"/>
                  </a:lnTo>
                  <a:lnTo>
                    <a:pt x="64945" y="50507"/>
                  </a:lnTo>
                  <a:cubicBezTo>
                    <a:pt x="64945" y="55345"/>
                    <a:pt x="64467" y="59287"/>
                    <a:pt x="63511" y="62334"/>
                  </a:cubicBezTo>
                  <a:cubicBezTo>
                    <a:pt x="62556" y="65380"/>
                    <a:pt x="61451" y="66933"/>
                    <a:pt x="60196" y="66993"/>
                  </a:cubicBezTo>
                  <a:cubicBezTo>
                    <a:pt x="59002" y="67112"/>
                    <a:pt x="58211" y="65932"/>
                    <a:pt x="57822" y="63454"/>
                  </a:cubicBezTo>
                  <a:cubicBezTo>
                    <a:pt x="57434" y="60975"/>
                    <a:pt x="57240" y="58033"/>
                    <a:pt x="57240" y="54629"/>
                  </a:cubicBezTo>
                  <a:lnTo>
                    <a:pt x="57240" y="11265"/>
                  </a:lnTo>
                  <a:cubicBezTo>
                    <a:pt x="57240" y="10130"/>
                    <a:pt x="57106" y="9160"/>
                    <a:pt x="56837" y="8353"/>
                  </a:cubicBezTo>
                  <a:cubicBezTo>
                    <a:pt x="56568" y="7547"/>
                    <a:pt x="56105" y="6875"/>
                    <a:pt x="55448" y="6337"/>
                  </a:cubicBezTo>
                  <a:cubicBezTo>
                    <a:pt x="54492" y="5621"/>
                    <a:pt x="53343" y="5053"/>
                    <a:pt x="51999" y="4635"/>
                  </a:cubicBezTo>
                  <a:cubicBezTo>
                    <a:pt x="50655" y="4217"/>
                    <a:pt x="49356" y="3889"/>
                    <a:pt x="48101" y="3650"/>
                  </a:cubicBezTo>
                  <a:cubicBezTo>
                    <a:pt x="47623" y="3590"/>
                    <a:pt x="47280" y="3351"/>
                    <a:pt x="47071" y="2933"/>
                  </a:cubicBezTo>
                  <a:cubicBezTo>
                    <a:pt x="46862" y="2515"/>
                    <a:pt x="46817" y="2067"/>
                    <a:pt x="46937" y="1589"/>
                  </a:cubicBezTo>
                  <a:cubicBezTo>
                    <a:pt x="46996" y="1171"/>
                    <a:pt x="47190" y="798"/>
                    <a:pt x="47519" y="469"/>
                  </a:cubicBezTo>
                  <a:cubicBezTo>
                    <a:pt x="47847" y="141"/>
                    <a:pt x="48340" y="6"/>
                    <a:pt x="48997" y="66"/>
                  </a:cubicBezTo>
                  <a:cubicBezTo>
                    <a:pt x="51267" y="126"/>
                    <a:pt x="53910" y="350"/>
                    <a:pt x="56926" y="738"/>
                  </a:cubicBezTo>
                  <a:cubicBezTo>
                    <a:pt x="59943" y="1126"/>
                    <a:pt x="62526" y="1649"/>
                    <a:pt x="64676" y="2306"/>
                  </a:cubicBezTo>
                  <a:cubicBezTo>
                    <a:pt x="65094" y="2485"/>
                    <a:pt x="65438" y="2813"/>
                    <a:pt x="65707" y="3291"/>
                  </a:cubicBezTo>
                  <a:cubicBezTo>
                    <a:pt x="65975" y="3769"/>
                    <a:pt x="66050" y="4366"/>
                    <a:pt x="65930" y="5083"/>
                  </a:cubicBezTo>
                  <a:cubicBezTo>
                    <a:pt x="65572" y="5979"/>
                    <a:pt x="65318" y="6905"/>
                    <a:pt x="65169" y="7861"/>
                  </a:cubicBezTo>
                  <a:cubicBezTo>
                    <a:pt x="65020" y="8816"/>
                    <a:pt x="64945" y="9742"/>
                    <a:pt x="64945" y="10638"/>
                  </a:cubicBezTo>
                  <a:moveTo>
                    <a:pt x="52402" y="18074"/>
                  </a:moveTo>
                  <a:cubicBezTo>
                    <a:pt x="52402" y="18970"/>
                    <a:pt x="51939" y="19597"/>
                    <a:pt x="51013" y="19956"/>
                  </a:cubicBezTo>
                  <a:cubicBezTo>
                    <a:pt x="50087" y="20314"/>
                    <a:pt x="48997" y="20493"/>
                    <a:pt x="47743" y="20493"/>
                  </a:cubicBezTo>
                  <a:cubicBezTo>
                    <a:pt x="47444" y="20493"/>
                    <a:pt x="46713" y="20508"/>
                    <a:pt x="45548" y="20538"/>
                  </a:cubicBezTo>
                  <a:cubicBezTo>
                    <a:pt x="44383" y="20568"/>
                    <a:pt x="43054" y="20583"/>
                    <a:pt x="41561" y="20583"/>
                  </a:cubicBezTo>
                  <a:cubicBezTo>
                    <a:pt x="40008" y="20583"/>
                    <a:pt x="38455" y="20583"/>
                    <a:pt x="36902" y="20583"/>
                  </a:cubicBezTo>
                  <a:cubicBezTo>
                    <a:pt x="35349" y="20583"/>
                    <a:pt x="34035" y="20583"/>
                    <a:pt x="32960" y="20583"/>
                  </a:cubicBezTo>
                  <a:cubicBezTo>
                    <a:pt x="32004" y="20643"/>
                    <a:pt x="30825" y="20687"/>
                    <a:pt x="29421" y="20717"/>
                  </a:cubicBezTo>
                  <a:cubicBezTo>
                    <a:pt x="28017" y="20747"/>
                    <a:pt x="26599" y="20762"/>
                    <a:pt x="25165" y="20762"/>
                  </a:cubicBezTo>
                  <a:cubicBezTo>
                    <a:pt x="23732" y="20822"/>
                    <a:pt x="22403" y="20867"/>
                    <a:pt x="21178" y="20896"/>
                  </a:cubicBezTo>
                  <a:cubicBezTo>
                    <a:pt x="19954" y="20926"/>
                    <a:pt x="19043" y="20971"/>
                    <a:pt x="18446" y="21031"/>
                  </a:cubicBezTo>
                  <a:cubicBezTo>
                    <a:pt x="18147" y="21091"/>
                    <a:pt x="17849" y="21165"/>
                    <a:pt x="17550" y="21255"/>
                  </a:cubicBezTo>
                  <a:cubicBezTo>
                    <a:pt x="17251" y="21344"/>
                    <a:pt x="16953" y="21419"/>
                    <a:pt x="16654" y="21479"/>
                  </a:cubicBezTo>
                  <a:cubicBezTo>
                    <a:pt x="16355" y="21598"/>
                    <a:pt x="16072" y="21703"/>
                    <a:pt x="15803" y="21792"/>
                  </a:cubicBezTo>
                  <a:cubicBezTo>
                    <a:pt x="15534" y="21882"/>
                    <a:pt x="15280" y="21957"/>
                    <a:pt x="15041" y="22016"/>
                  </a:cubicBezTo>
                  <a:cubicBezTo>
                    <a:pt x="14563" y="22196"/>
                    <a:pt x="14130" y="22360"/>
                    <a:pt x="13742" y="22509"/>
                  </a:cubicBezTo>
                  <a:cubicBezTo>
                    <a:pt x="13354" y="22658"/>
                    <a:pt x="12891" y="22763"/>
                    <a:pt x="12353" y="22823"/>
                  </a:cubicBezTo>
                  <a:cubicBezTo>
                    <a:pt x="11876" y="22823"/>
                    <a:pt x="11338" y="22778"/>
                    <a:pt x="10741" y="22688"/>
                  </a:cubicBezTo>
                  <a:cubicBezTo>
                    <a:pt x="10143" y="22599"/>
                    <a:pt x="9456" y="22375"/>
                    <a:pt x="8680" y="22016"/>
                  </a:cubicBezTo>
                  <a:cubicBezTo>
                    <a:pt x="7784" y="21837"/>
                    <a:pt x="6769" y="21509"/>
                    <a:pt x="5634" y="21031"/>
                  </a:cubicBezTo>
                  <a:cubicBezTo>
                    <a:pt x="4499" y="20553"/>
                    <a:pt x="3364" y="19986"/>
                    <a:pt x="2229" y="19329"/>
                  </a:cubicBezTo>
                  <a:cubicBezTo>
                    <a:pt x="617" y="18433"/>
                    <a:pt x="-100" y="17596"/>
                    <a:pt x="79" y="16820"/>
                  </a:cubicBezTo>
                  <a:cubicBezTo>
                    <a:pt x="258" y="16044"/>
                    <a:pt x="1005" y="15745"/>
                    <a:pt x="2319" y="15924"/>
                  </a:cubicBezTo>
                  <a:cubicBezTo>
                    <a:pt x="4469" y="16103"/>
                    <a:pt x="6739" y="16238"/>
                    <a:pt x="9128" y="16327"/>
                  </a:cubicBezTo>
                  <a:cubicBezTo>
                    <a:pt x="11517" y="16417"/>
                    <a:pt x="14384" y="16462"/>
                    <a:pt x="17729" y="16462"/>
                  </a:cubicBezTo>
                  <a:cubicBezTo>
                    <a:pt x="18505" y="16462"/>
                    <a:pt x="19655" y="16477"/>
                    <a:pt x="21178" y="16506"/>
                  </a:cubicBezTo>
                  <a:cubicBezTo>
                    <a:pt x="22701" y="16536"/>
                    <a:pt x="24299" y="16551"/>
                    <a:pt x="25972" y="16551"/>
                  </a:cubicBezTo>
                  <a:cubicBezTo>
                    <a:pt x="27644" y="16551"/>
                    <a:pt x="29257" y="16551"/>
                    <a:pt x="30810" y="16551"/>
                  </a:cubicBezTo>
                  <a:cubicBezTo>
                    <a:pt x="32363" y="16551"/>
                    <a:pt x="33557" y="16521"/>
                    <a:pt x="34393" y="16462"/>
                  </a:cubicBezTo>
                  <a:cubicBezTo>
                    <a:pt x="34752" y="16462"/>
                    <a:pt x="35245" y="16357"/>
                    <a:pt x="35872" y="16148"/>
                  </a:cubicBezTo>
                  <a:cubicBezTo>
                    <a:pt x="36499" y="15939"/>
                    <a:pt x="36932" y="15745"/>
                    <a:pt x="37171" y="15566"/>
                  </a:cubicBezTo>
                  <a:cubicBezTo>
                    <a:pt x="37529" y="15386"/>
                    <a:pt x="37903" y="15252"/>
                    <a:pt x="38291" y="15162"/>
                  </a:cubicBezTo>
                  <a:cubicBezTo>
                    <a:pt x="38679" y="15073"/>
                    <a:pt x="39082" y="14998"/>
                    <a:pt x="39500" y="14939"/>
                  </a:cubicBezTo>
                  <a:cubicBezTo>
                    <a:pt x="40277" y="14819"/>
                    <a:pt x="41023" y="14744"/>
                    <a:pt x="41740" y="14715"/>
                  </a:cubicBezTo>
                  <a:cubicBezTo>
                    <a:pt x="42457" y="14685"/>
                    <a:pt x="43174" y="14700"/>
                    <a:pt x="43890" y="14759"/>
                  </a:cubicBezTo>
                  <a:cubicBezTo>
                    <a:pt x="44547" y="14759"/>
                    <a:pt x="45234" y="14804"/>
                    <a:pt x="45951" y="14894"/>
                  </a:cubicBezTo>
                  <a:cubicBezTo>
                    <a:pt x="46668" y="14983"/>
                    <a:pt x="47414" y="15058"/>
                    <a:pt x="48191" y="15118"/>
                  </a:cubicBezTo>
                  <a:cubicBezTo>
                    <a:pt x="49326" y="15297"/>
                    <a:pt x="50311" y="15610"/>
                    <a:pt x="51148" y="16058"/>
                  </a:cubicBezTo>
                  <a:cubicBezTo>
                    <a:pt x="51984" y="16506"/>
                    <a:pt x="52402" y="17178"/>
                    <a:pt x="52402" y="18074"/>
                  </a:cubicBezTo>
                  <a:moveTo>
                    <a:pt x="34214" y="11265"/>
                  </a:moveTo>
                  <a:cubicBezTo>
                    <a:pt x="33139" y="11385"/>
                    <a:pt x="32169" y="11474"/>
                    <a:pt x="31302" y="11534"/>
                  </a:cubicBezTo>
                  <a:cubicBezTo>
                    <a:pt x="30436" y="11594"/>
                    <a:pt x="29615" y="11653"/>
                    <a:pt x="28839" y="11713"/>
                  </a:cubicBezTo>
                  <a:cubicBezTo>
                    <a:pt x="28062" y="11773"/>
                    <a:pt x="27301" y="11788"/>
                    <a:pt x="26554" y="11758"/>
                  </a:cubicBezTo>
                  <a:cubicBezTo>
                    <a:pt x="25807" y="11728"/>
                    <a:pt x="25046" y="11624"/>
                    <a:pt x="24269" y="11444"/>
                  </a:cubicBezTo>
                  <a:cubicBezTo>
                    <a:pt x="23194" y="11385"/>
                    <a:pt x="21955" y="11026"/>
                    <a:pt x="20551" y="10369"/>
                  </a:cubicBezTo>
                  <a:cubicBezTo>
                    <a:pt x="19148" y="9712"/>
                    <a:pt x="17639" y="8757"/>
                    <a:pt x="16027" y="7502"/>
                  </a:cubicBezTo>
                  <a:cubicBezTo>
                    <a:pt x="14713" y="6427"/>
                    <a:pt x="14384" y="5516"/>
                    <a:pt x="15041" y="4770"/>
                  </a:cubicBezTo>
                  <a:cubicBezTo>
                    <a:pt x="15698" y="4023"/>
                    <a:pt x="17012" y="3978"/>
                    <a:pt x="18983" y="4635"/>
                  </a:cubicBezTo>
                  <a:cubicBezTo>
                    <a:pt x="21313" y="5173"/>
                    <a:pt x="23657" y="5486"/>
                    <a:pt x="26016" y="5576"/>
                  </a:cubicBezTo>
                  <a:cubicBezTo>
                    <a:pt x="28376" y="5666"/>
                    <a:pt x="31019" y="5710"/>
                    <a:pt x="33945" y="5710"/>
                  </a:cubicBezTo>
                  <a:cubicBezTo>
                    <a:pt x="35618" y="5710"/>
                    <a:pt x="36857" y="5979"/>
                    <a:pt x="37664" y="6517"/>
                  </a:cubicBezTo>
                  <a:cubicBezTo>
                    <a:pt x="38470" y="7054"/>
                    <a:pt x="38843" y="7681"/>
                    <a:pt x="38784" y="8398"/>
                  </a:cubicBezTo>
                  <a:cubicBezTo>
                    <a:pt x="38784" y="9055"/>
                    <a:pt x="38380" y="9682"/>
                    <a:pt x="37574" y="10280"/>
                  </a:cubicBezTo>
                  <a:cubicBezTo>
                    <a:pt x="36768" y="10877"/>
                    <a:pt x="35648" y="11205"/>
                    <a:pt x="34214" y="11265"/>
                  </a:cubicBezTo>
                  <a:moveTo>
                    <a:pt x="26957" y="24794"/>
                  </a:moveTo>
                  <a:cubicBezTo>
                    <a:pt x="29645" y="24794"/>
                    <a:pt x="32079" y="25182"/>
                    <a:pt x="34259" y="25959"/>
                  </a:cubicBezTo>
                  <a:cubicBezTo>
                    <a:pt x="36439" y="26735"/>
                    <a:pt x="38336" y="27780"/>
                    <a:pt x="39948" y="29094"/>
                  </a:cubicBezTo>
                  <a:cubicBezTo>
                    <a:pt x="41501" y="30468"/>
                    <a:pt x="42711" y="32051"/>
                    <a:pt x="43577" y="33843"/>
                  </a:cubicBezTo>
                  <a:cubicBezTo>
                    <a:pt x="44443" y="35635"/>
                    <a:pt x="44876" y="37546"/>
                    <a:pt x="44876" y="39577"/>
                  </a:cubicBezTo>
                  <a:cubicBezTo>
                    <a:pt x="44876" y="41667"/>
                    <a:pt x="44428" y="43609"/>
                    <a:pt x="43532" y="45400"/>
                  </a:cubicBezTo>
                  <a:cubicBezTo>
                    <a:pt x="42636" y="47192"/>
                    <a:pt x="41382" y="48745"/>
                    <a:pt x="39769" y="50059"/>
                  </a:cubicBezTo>
                  <a:cubicBezTo>
                    <a:pt x="38216" y="51373"/>
                    <a:pt x="36335" y="52404"/>
                    <a:pt x="34125" y="53150"/>
                  </a:cubicBezTo>
                  <a:cubicBezTo>
                    <a:pt x="31915" y="53897"/>
                    <a:pt x="29526" y="54270"/>
                    <a:pt x="26957" y="54270"/>
                  </a:cubicBezTo>
                  <a:cubicBezTo>
                    <a:pt x="24269" y="54270"/>
                    <a:pt x="21835" y="53897"/>
                    <a:pt x="19655" y="53150"/>
                  </a:cubicBezTo>
                  <a:cubicBezTo>
                    <a:pt x="17475" y="52404"/>
                    <a:pt x="15609" y="51373"/>
                    <a:pt x="14056" y="50059"/>
                  </a:cubicBezTo>
                  <a:cubicBezTo>
                    <a:pt x="12503" y="48745"/>
                    <a:pt x="11308" y="47192"/>
                    <a:pt x="10472" y="45400"/>
                  </a:cubicBezTo>
                  <a:cubicBezTo>
                    <a:pt x="9636" y="43609"/>
                    <a:pt x="9218" y="41667"/>
                    <a:pt x="9218" y="39577"/>
                  </a:cubicBezTo>
                  <a:cubicBezTo>
                    <a:pt x="9218" y="37546"/>
                    <a:pt x="9636" y="35635"/>
                    <a:pt x="10472" y="33843"/>
                  </a:cubicBezTo>
                  <a:cubicBezTo>
                    <a:pt x="11308" y="32051"/>
                    <a:pt x="12503" y="30498"/>
                    <a:pt x="14056" y="29184"/>
                  </a:cubicBezTo>
                  <a:cubicBezTo>
                    <a:pt x="15549" y="27810"/>
                    <a:pt x="17401" y="26735"/>
                    <a:pt x="19610" y="25959"/>
                  </a:cubicBezTo>
                  <a:cubicBezTo>
                    <a:pt x="21820" y="25182"/>
                    <a:pt x="24269" y="24794"/>
                    <a:pt x="26957" y="24794"/>
                  </a:cubicBezTo>
                  <a:moveTo>
                    <a:pt x="26957" y="48715"/>
                  </a:moveTo>
                  <a:cubicBezTo>
                    <a:pt x="30003" y="48715"/>
                    <a:pt x="32407" y="47760"/>
                    <a:pt x="34169" y="45848"/>
                  </a:cubicBezTo>
                  <a:cubicBezTo>
                    <a:pt x="35931" y="43937"/>
                    <a:pt x="36812" y="41757"/>
                    <a:pt x="36812" y="39308"/>
                  </a:cubicBezTo>
                  <a:cubicBezTo>
                    <a:pt x="36812" y="38173"/>
                    <a:pt x="36589" y="37038"/>
                    <a:pt x="36141" y="35903"/>
                  </a:cubicBezTo>
                  <a:cubicBezTo>
                    <a:pt x="35693" y="34769"/>
                    <a:pt x="35051" y="33723"/>
                    <a:pt x="34214" y="32768"/>
                  </a:cubicBezTo>
                  <a:cubicBezTo>
                    <a:pt x="33378" y="31812"/>
                    <a:pt x="32348" y="31035"/>
                    <a:pt x="31123" y="30438"/>
                  </a:cubicBezTo>
                  <a:cubicBezTo>
                    <a:pt x="29899" y="29841"/>
                    <a:pt x="28510" y="29542"/>
                    <a:pt x="26957" y="29542"/>
                  </a:cubicBezTo>
                  <a:cubicBezTo>
                    <a:pt x="23911" y="29542"/>
                    <a:pt x="21537" y="30543"/>
                    <a:pt x="19834" y="32544"/>
                  </a:cubicBezTo>
                  <a:cubicBezTo>
                    <a:pt x="18132" y="34545"/>
                    <a:pt x="17281" y="36799"/>
                    <a:pt x="17281" y="39308"/>
                  </a:cubicBezTo>
                  <a:cubicBezTo>
                    <a:pt x="17281" y="41697"/>
                    <a:pt x="18132" y="43862"/>
                    <a:pt x="19834" y="45804"/>
                  </a:cubicBezTo>
                  <a:cubicBezTo>
                    <a:pt x="21537" y="47745"/>
                    <a:pt x="23911" y="48715"/>
                    <a:pt x="26957" y="48715"/>
                  </a:cubicBezTo>
                  <a:moveTo>
                    <a:pt x="34304" y="67888"/>
                  </a:moveTo>
                  <a:lnTo>
                    <a:pt x="34304" y="74787"/>
                  </a:lnTo>
                  <a:cubicBezTo>
                    <a:pt x="34304" y="75803"/>
                    <a:pt x="34632" y="76475"/>
                    <a:pt x="35289" y="76803"/>
                  </a:cubicBezTo>
                  <a:cubicBezTo>
                    <a:pt x="35946" y="77132"/>
                    <a:pt x="36723" y="77296"/>
                    <a:pt x="37619" y="77296"/>
                  </a:cubicBezTo>
                  <a:lnTo>
                    <a:pt x="52491" y="77117"/>
                  </a:lnTo>
                  <a:cubicBezTo>
                    <a:pt x="53447" y="77117"/>
                    <a:pt x="54522" y="77072"/>
                    <a:pt x="55717" y="76982"/>
                  </a:cubicBezTo>
                  <a:cubicBezTo>
                    <a:pt x="56911" y="76893"/>
                    <a:pt x="58106" y="76549"/>
                    <a:pt x="59301" y="75952"/>
                  </a:cubicBezTo>
                  <a:cubicBezTo>
                    <a:pt x="59480" y="75832"/>
                    <a:pt x="59778" y="75668"/>
                    <a:pt x="60196" y="75459"/>
                  </a:cubicBezTo>
                  <a:cubicBezTo>
                    <a:pt x="60615" y="75250"/>
                    <a:pt x="61092" y="75116"/>
                    <a:pt x="61630" y="75056"/>
                  </a:cubicBezTo>
                  <a:cubicBezTo>
                    <a:pt x="62168" y="74996"/>
                    <a:pt x="62750" y="74966"/>
                    <a:pt x="63377" y="74966"/>
                  </a:cubicBezTo>
                  <a:cubicBezTo>
                    <a:pt x="64004" y="74966"/>
                    <a:pt x="64616" y="74966"/>
                    <a:pt x="65214" y="74966"/>
                  </a:cubicBezTo>
                  <a:cubicBezTo>
                    <a:pt x="65871" y="75026"/>
                    <a:pt x="66498" y="75086"/>
                    <a:pt x="67095" y="75146"/>
                  </a:cubicBezTo>
                  <a:cubicBezTo>
                    <a:pt x="67692" y="75205"/>
                    <a:pt x="68260" y="75265"/>
                    <a:pt x="68797" y="75325"/>
                  </a:cubicBezTo>
                  <a:cubicBezTo>
                    <a:pt x="69992" y="75504"/>
                    <a:pt x="70903" y="75907"/>
                    <a:pt x="71530" y="76534"/>
                  </a:cubicBezTo>
                  <a:cubicBezTo>
                    <a:pt x="72157" y="77161"/>
                    <a:pt x="72471" y="77833"/>
                    <a:pt x="72471" y="78550"/>
                  </a:cubicBezTo>
                  <a:cubicBezTo>
                    <a:pt x="72471" y="79267"/>
                    <a:pt x="72157" y="79924"/>
                    <a:pt x="71530" y="80521"/>
                  </a:cubicBezTo>
                  <a:cubicBezTo>
                    <a:pt x="70903" y="81118"/>
                    <a:pt x="69962" y="81417"/>
                    <a:pt x="68708" y="81417"/>
                  </a:cubicBezTo>
                  <a:lnTo>
                    <a:pt x="34841" y="81865"/>
                  </a:lnTo>
                  <a:cubicBezTo>
                    <a:pt x="32512" y="81925"/>
                    <a:pt x="30436" y="81507"/>
                    <a:pt x="28615" y="80611"/>
                  </a:cubicBezTo>
                  <a:cubicBezTo>
                    <a:pt x="26793" y="79715"/>
                    <a:pt x="25882" y="77863"/>
                    <a:pt x="25882" y="75056"/>
                  </a:cubicBezTo>
                  <a:lnTo>
                    <a:pt x="25882" y="68426"/>
                  </a:lnTo>
                  <a:cubicBezTo>
                    <a:pt x="25882" y="67888"/>
                    <a:pt x="25778" y="67291"/>
                    <a:pt x="25568" y="66634"/>
                  </a:cubicBezTo>
                  <a:cubicBezTo>
                    <a:pt x="25359" y="65977"/>
                    <a:pt x="25016" y="65440"/>
                    <a:pt x="24538" y="65021"/>
                  </a:cubicBezTo>
                  <a:cubicBezTo>
                    <a:pt x="23941" y="64603"/>
                    <a:pt x="23149" y="64275"/>
                    <a:pt x="22164" y="64036"/>
                  </a:cubicBezTo>
                  <a:cubicBezTo>
                    <a:pt x="21178" y="63797"/>
                    <a:pt x="20029" y="63588"/>
                    <a:pt x="18715" y="63409"/>
                  </a:cubicBezTo>
                  <a:cubicBezTo>
                    <a:pt x="18296" y="63409"/>
                    <a:pt x="17998" y="63215"/>
                    <a:pt x="17819" y="62826"/>
                  </a:cubicBezTo>
                  <a:cubicBezTo>
                    <a:pt x="17639" y="62438"/>
                    <a:pt x="17580" y="62035"/>
                    <a:pt x="17639" y="61617"/>
                  </a:cubicBezTo>
                  <a:cubicBezTo>
                    <a:pt x="17699" y="61199"/>
                    <a:pt x="17893" y="60796"/>
                    <a:pt x="18222" y="60407"/>
                  </a:cubicBezTo>
                  <a:cubicBezTo>
                    <a:pt x="18550" y="60019"/>
                    <a:pt x="19043" y="59795"/>
                    <a:pt x="19700" y="59735"/>
                  </a:cubicBezTo>
                  <a:cubicBezTo>
                    <a:pt x="20477" y="59676"/>
                    <a:pt x="21462" y="59646"/>
                    <a:pt x="22657" y="59646"/>
                  </a:cubicBezTo>
                  <a:cubicBezTo>
                    <a:pt x="23851" y="59646"/>
                    <a:pt x="25106" y="59676"/>
                    <a:pt x="26420" y="59735"/>
                  </a:cubicBezTo>
                  <a:cubicBezTo>
                    <a:pt x="27734" y="59795"/>
                    <a:pt x="29018" y="59885"/>
                    <a:pt x="30272" y="60004"/>
                  </a:cubicBezTo>
                  <a:cubicBezTo>
                    <a:pt x="31526" y="60124"/>
                    <a:pt x="32661" y="60273"/>
                    <a:pt x="33677" y="60452"/>
                  </a:cubicBezTo>
                  <a:cubicBezTo>
                    <a:pt x="34035" y="60572"/>
                    <a:pt x="34319" y="60915"/>
                    <a:pt x="34528" y="61482"/>
                  </a:cubicBezTo>
                  <a:cubicBezTo>
                    <a:pt x="34737" y="62050"/>
                    <a:pt x="34782" y="62662"/>
                    <a:pt x="34662" y="63319"/>
                  </a:cubicBezTo>
                  <a:cubicBezTo>
                    <a:pt x="34543" y="63678"/>
                    <a:pt x="34453" y="64349"/>
                    <a:pt x="34393" y="65335"/>
                  </a:cubicBezTo>
                  <a:cubicBezTo>
                    <a:pt x="34334" y="66321"/>
                    <a:pt x="34304" y="67172"/>
                    <a:pt x="34304" y="6788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29" name="자유형: 도형 728">
              <a:extLst>
                <a:ext uri="{FF2B5EF4-FFF2-40B4-BE49-F238E27FC236}">
                  <a16:creationId xmlns:a16="http://schemas.microsoft.com/office/drawing/2014/main" id="{B633A0A7-8EBF-4EEB-8F11-0F6BD9DB8B20}"/>
                </a:ext>
              </a:extLst>
            </p:cNvPr>
            <p:cNvSpPr/>
            <p:nvPr/>
          </p:nvSpPr>
          <p:spPr>
            <a:xfrm>
              <a:off x="7455982" y="1186451"/>
              <a:ext cx="81449" cy="65159"/>
            </a:xfrm>
            <a:custGeom>
              <a:avLst/>
              <a:gdLst>
                <a:gd name="connsiteX0" fmla="*/ 64567 w 81448"/>
                <a:gd name="connsiteY0" fmla="*/ 42744 h 65159"/>
                <a:gd name="connsiteX1" fmla="*/ 45036 w 81448"/>
                <a:gd name="connsiteY1" fmla="*/ 42833 h 65159"/>
                <a:gd name="connsiteX2" fmla="*/ 45036 w 81448"/>
                <a:gd name="connsiteY2" fmla="*/ 58960 h 65159"/>
                <a:gd name="connsiteX3" fmla="*/ 48396 w 81448"/>
                <a:gd name="connsiteY3" fmla="*/ 58960 h 65159"/>
                <a:gd name="connsiteX4" fmla="*/ 51845 w 81448"/>
                <a:gd name="connsiteY4" fmla="*/ 58870 h 65159"/>
                <a:gd name="connsiteX5" fmla="*/ 55026 w 81448"/>
                <a:gd name="connsiteY5" fmla="*/ 58870 h 65159"/>
                <a:gd name="connsiteX6" fmla="*/ 57579 w 81448"/>
                <a:gd name="connsiteY6" fmla="*/ 58781 h 65159"/>
                <a:gd name="connsiteX7" fmla="*/ 61163 w 81448"/>
                <a:gd name="connsiteY7" fmla="*/ 58288 h 65159"/>
                <a:gd name="connsiteX8" fmla="*/ 63492 w 81448"/>
                <a:gd name="connsiteY8" fmla="*/ 57527 h 65159"/>
                <a:gd name="connsiteX9" fmla="*/ 64971 w 81448"/>
                <a:gd name="connsiteY9" fmla="*/ 57079 h 65159"/>
                <a:gd name="connsiteX10" fmla="*/ 66449 w 81448"/>
                <a:gd name="connsiteY10" fmla="*/ 56810 h 65159"/>
                <a:gd name="connsiteX11" fmla="*/ 71063 w 81448"/>
                <a:gd name="connsiteY11" fmla="*/ 56675 h 65159"/>
                <a:gd name="connsiteX12" fmla="*/ 75767 w 81448"/>
                <a:gd name="connsiteY12" fmla="*/ 56899 h 65159"/>
                <a:gd name="connsiteX13" fmla="*/ 79933 w 81448"/>
                <a:gd name="connsiteY13" fmla="*/ 57930 h 65159"/>
                <a:gd name="connsiteX14" fmla="*/ 81411 w 81448"/>
                <a:gd name="connsiteY14" fmla="*/ 60214 h 65159"/>
                <a:gd name="connsiteX15" fmla="*/ 79754 w 81448"/>
                <a:gd name="connsiteY15" fmla="*/ 62589 h 65159"/>
                <a:gd name="connsiteX16" fmla="*/ 75677 w 81448"/>
                <a:gd name="connsiteY16" fmla="*/ 63171 h 65159"/>
                <a:gd name="connsiteX17" fmla="*/ 68913 w 81448"/>
                <a:gd name="connsiteY17" fmla="*/ 63126 h 65159"/>
                <a:gd name="connsiteX18" fmla="*/ 60625 w 81448"/>
                <a:gd name="connsiteY18" fmla="*/ 63081 h 65159"/>
                <a:gd name="connsiteX19" fmla="*/ 51935 w 81448"/>
                <a:gd name="connsiteY19" fmla="*/ 63037 h 65159"/>
                <a:gd name="connsiteX20" fmla="*/ 44230 w 81448"/>
                <a:gd name="connsiteY20" fmla="*/ 62902 h 65159"/>
                <a:gd name="connsiteX21" fmla="*/ 38630 w 81448"/>
                <a:gd name="connsiteY21" fmla="*/ 62992 h 65159"/>
                <a:gd name="connsiteX22" fmla="*/ 32672 w 81448"/>
                <a:gd name="connsiteY22" fmla="*/ 63171 h 65159"/>
                <a:gd name="connsiteX23" fmla="*/ 27162 w 81448"/>
                <a:gd name="connsiteY23" fmla="*/ 63529 h 65159"/>
                <a:gd name="connsiteX24" fmla="*/ 22817 w 81448"/>
                <a:gd name="connsiteY24" fmla="*/ 63798 h 65159"/>
                <a:gd name="connsiteX25" fmla="*/ 21294 w 81448"/>
                <a:gd name="connsiteY25" fmla="*/ 64022 h 65159"/>
                <a:gd name="connsiteX26" fmla="*/ 20039 w 81448"/>
                <a:gd name="connsiteY26" fmla="*/ 64336 h 65159"/>
                <a:gd name="connsiteX27" fmla="*/ 18875 w 81448"/>
                <a:gd name="connsiteY27" fmla="*/ 64739 h 65159"/>
                <a:gd name="connsiteX28" fmla="*/ 17800 w 81448"/>
                <a:gd name="connsiteY28" fmla="*/ 65052 h 65159"/>
                <a:gd name="connsiteX29" fmla="*/ 14888 w 81448"/>
                <a:gd name="connsiteY29" fmla="*/ 65635 h 65159"/>
                <a:gd name="connsiteX30" fmla="*/ 10811 w 81448"/>
                <a:gd name="connsiteY30" fmla="*/ 65142 h 65159"/>
                <a:gd name="connsiteX31" fmla="*/ 7048 w 81448"/>
                <a:gd name="connsiteY31" fmla="*/ 64067 h 65159"/>
                <a:gd name="connsiteX32" fmla="*/ 2389 w 81448"/>
                <a:gd name="connsiteY32" fmla="*/ 61917 h 65159"/>
                <a:gd name="connsiteX33" fmla="*/ 105 w 81448"/>
                <a:gd name="connsiteY33" fmla="*/ 59184 h 65159"/>
                <a:gd name="connsiteX34" fmla="*/ 4002 w 81448"/>
                <a:gd name="connsiteY34" fmla="*/ 58243 h 65159"/>
                <a:gd name="connsiteX35" fmla="*/ 12693 w 81448"/>
                <a:gd name="connsiteY35" fmla="*/ 58960 h 65159"/>
                <a:gd name="connsiteX36" fmla="*/ 21652 w 81448"/>
                <a:gd name="connsiteY36" fmla="*/ 59139 h 65159"/>
                <a:gd name="connsiteX37" fmla="*/ 28372 w 81448"/>
                <a:gd name="connsiteY37" fmla="*/ 59139 h 65159"/>
                <a:gd name="connsiteX38" fmla="*/ 37241 w 81448"/>
                <a:gd name="connsiteY38" fmla="*/ 59050 h 65159"/>
                <a:gd name="connsiteX39" fmla="*/ 37241 w 81448"/>
                <a:gd name="connsiteY39" fmla="*/ 42833 h 65159"/>
                <a:gd name="connsiteX40" fmla="*/ 26311 w 81448"/>
                <a:gd name="connsiteY40" fmla="*/ 42833 h 65159"/>
                <a:gd name="connsiteX41" fmla="*/ 22862 w 81448"/>
                <a:gd name="connsiteY41" fmla="*/ 42699 h 65159"/>
                <a:gd name="connsiteX42" fmla="*/ 19950 w 81448"/>
                <a:gd name="connsiteY42" fmla="*/ 41937 h 65159"/>
                <a:gd name="connsiteX43" fmla="*/ 17844 w 81448"/>
                <a:gd name="connsiteY43" fmla="*/ 40145 h 65159"/>
                <a:gd name="connsiteX44" fmla="*/ 17083 w 81448"/>
                <a:gd name="connsiteY44" fmla="*/ 36830 h 65159"/>
                <a:gd name="connsiteX45" fmla="*/ 17083 w 81448"/>
                <a:gd name="connsiteY45" fmla="*/ 26527 h 65159"/>
                <a:gd name="connsiteX46" fmla="*/ 15649 w 81448"/>
                <a:gd name="connsiteY46" fmla="*/ 23391 h 65159"/>
                <a:gd name="connsiteX47" fmla="*/ 11976 w 81448"/>
                <a:gd name="connsiteY47" fmla="*/ 22316 h 65159"/>
                <a:gd name="connsiteX48" fmla="*/ 10542 w 81448"/>
                <a:gd name="connsiteY48" fmla="*/ 20480 h 65159"/>
                <a:gd name="connsiteX49" fmla="*/ 12872 w 81448"/>
                <a:gd name="connsiteY49" fmla="*/ 18643 h 65159"/>
                <a:gd name="connsiteX50" fmla="*/ 19009 w 81448"/>
                <a:gd name="connsiteY50" fmla="*/ 18732 h 65159"/>
                <a:gd name="connsiteX51" fmla="*/ 25684 w 81448"/>
                <a:gd name="connsiteY51" fmla="*/ 19539 h 65159"/>
                <a:gd name="connsiteX52" fmla="*/ 32090 w 81448"/>
                <a:gd name="connsiteY52" fmla="*/ 19718 h 65159"/>
                <a:gd name="connsiteX53" fmla="*/ 40198 w 81448"/>
                <a:gd name="connsiteY53" fmla="*/ 19628 h 65159"/>
                <a:gd name="connsiteX54" fmla="*/ 48441 w 81448"/>
                <a:gd name="connsiteY54" fmla="*/ 19539 h 65159"/>
                <a:gd name="connsiteX55" fmla="*/ 55160 w 81448"/>
                <a:gd name="connsiteY55" fmla="*/ 19270 h 65159"/>
                <a:gd name="connsiteX56" fmla="*/ 55519 w 81448"/>
                <a:gd name="connsiteY56" fmla="*/ 5652 h 65159"/>
                <a:gd name="connsiteX57" fmla="*/ 49247 w 81448"/>
                <a:gd name="connsiteY57" fmla="*/ 5697 h 65159"/>
                <a:gd name="connsiteX58" fmla="*/ 41990 w 81448"/>
                <a:gd name="connsiteY58" fmla="*/ 5741 h 65159"/>
                <a:gd name="connsiteX59" fmla="*/ 35450 w 81448"/>
                <a:gd name="connsiteY59" fmla="*/ 5876 h 65159"/>
                <a:gd name="connsiteX60" fmla="*/ 31687 w 81448"/>
                <a:gd name="connsiteY60" fmla="*/ 5921 h 65159"/>
                <a:gd name="connsiteX61" fmla="*/ 28416 w 81448"/>
                <a:gd name="connsiteY61" fmla="*/ 6548 h 65159"/>
                <a:gd name="connsiteX62" fmla="*/ 26221 w 81448"/>
                <a:gd name="connsiteY62" fmla="*/ 7175 h 65159"/>
                <a:gd name="connsiteX63" fmla="*/ 25281 w 81448"/>
                <a:gd name="connsiteY63" fmla="*/ 7578 h 65159"/>
                <a:gd name="connsiteX64" fmla="*/ 24071 w 81448"/>
                <a:gd name="connsiteY64" fmla="*/ 7892 h 65159"/>
                <a:gd name="connsiteX65" fmla="*/ 22638 w 81448"/>
                <a:gd name="connsiteY65" fmla="*/ 7936 h 65159"/>
                <a:gd name="connsiteX66" fmla="*/ 20846 w 81448"/>
                <a:gd name="connsiteY66" fmla="*/ 7533 h 65159"/>
                <a:gd name="connsiteX67" fmla="*/ 17307 w 81448"/>
                <a:gd name="connsiteY67" fmla="*/ 6145 h 65159"/>
                <a:gd name="connsiteX68" fmla="*/ 13051 w 81448"/>
                <a:gd name="connsiteY68" fmla="*/ 3860 h 65159"/>
                <a:gd name="connsiteX69" fmla="*/ 11886 w 81448"/>
                <a:gd name="connsiteY69" fmla="*/ 1710 h 65159"/>
                <a:gd name="connsiteX70" fmla="*/ 14933 w 81448"/>
                <a:gd name="connsiteY70" fmla="*/ 814 h 65159"/>
                <a:gd name="connsiteX71" fmla="*/ 20935 w 81448"/>
                <a:gd name="connsiteY71" fmla="*/ 1306 h 65159"/>
                <a:gd name="connsiteX72" fmla="*/ 27476 w 81448"/>
                <a:gd name="connsiteY72" fmla="*/ 1530 h 65159"/>
                <a:gd name="connsiteX73" fmla="*/ 33030 w 81448"/>
                <a:gd name="connsiteY73" fmla="*/ 1665 h 65159"/>
                <a:gd name="connsiteX74" fmla="*/ 40019 w 81448"/>
                <a:gd name="connsiteY74" fmla="*/ 1620 h 65159"/>
                <a:gd name="connsiteX75" fmla="*/ 47097 w 81448"/>
                <a:gd name="connsiteY75" fmla="*/ 1530 h 65159"/>
                <a:gd name="connsiteX76" fmla="*/ 52831 w 81448"/>
                <a:gd name="connsiteY76" fmla="*/ 1172 h 65159"/>
                <a:gd name="connsiteX77" fmla="*/ 53368 w 81448"/>
                <a:gd name="connsiteY77" fmla="*/ 1127 h 65159"/>
                <a:gd name="connsiteX78" fmla="*/ 53816 w 81448"/>
                <a:gd name="connsiteY78" fmla="*/ 993 h 65159"/>
                <a:gd name="connsiteX79" fmla="*/ 54219 w 81448"/>
                <a:gd name="connsiteY79" fmla="*/ 948 h 65159"/>
                <a:gd name="connsiteX80" fmla="*/ 54623 w 81448"/>
                <a:gd name="connsiteY80" fmla="*/ 814 h 65159"/>
                <a:gd name="connsiteX81" fmla="*/ 55026 w 81448"/>
                <a:gd name="connsiteY81" fmla="*/ 679 h 65159"/>
                <a:gd name="connsiteX82" fmla="*/ 55429 w 81448"/>
                <a:gd name="connsiteY82" fmla="*/ 455 h 65159"/>
                <a:gd name="connsiteX83" fmla="*/ 55877 w 81448"/>
                <a:gd name="connsiteY83" fmla="*/ 276 h 65159"/>
                <a:gd name="connsiteX84" fmla="*/ 56414 w 81448"/>
                <a:gd name="connsiteY84" fmla="*/ 97 h 65159"/>
                <a:gd name="connsiteX85" fmla="*/ 60401 w 81448"/>
                <a:gd name="connsiteY85" fmla="*/ 97 h 65159"/>
                <a:gd name="connsiteX86" fmla="*/ 64030 w 81448"/>
                <a:gd name="connsiteY86" fmla="*/ 455 h 65159"/>
                <a:gd name="connsiteX87" fmla="*/ 65553 w 81448"/>
                <a:gd name="connsiteY87" fmla="*/ 1754 h 65159"/>
                <a:gd name="connsiteX88" fmla="*/ 65463 w 81448"/>
                <a:gd name="connsiteY88" fmla="*/ 3322 h 65159"/>
                <a:gd name="connsiteX89" fmla="*/ 65105 w 81448"/>
                <a:gd name="connsiteY89" fmla="*/ 4084 h 65159"/>
                <a:gd name="connsiteX90" fmla="*/ 64747 w 81448"/>
                <a:gd name="connsiteY90" fmla="*/ 4935 h 65159"/>
                <a:gd name="connsiteX91" fmla="*/ 64433 w 81448"/>
                <a:gd name="connsiteY91" fmla="*/ 5786 h 65159"/>
                <a:gd name="connsiteX92" fmla="*/ 64299 w 81448"/>
                <a:gd name="connsiteY92" fmla="*/ 6548 h 65159"/>
                <a:gd name="connsiteX93" fmla="*/ 61790 w 81448"/>
                <a:gd name="connsiteY93" fmla="*/ 19360 h 65159"/>
                <a:gd name="connsiteX94" fmla="*/ 64209 w 81448"/>
                <a:gd name="connsiteY94" fmla="*/ 19987 h 65159"/>
                <a:gd name="connsiteX95" fmla="*/ 65105 w 81448"/>
                <a:gd name="connsiteY95" fmla="*/ 21510 h 65159"/>
                <a:gd name="connsiteX96" fmla="*/ 64388 w 81448"/>
                <a:gd name="connsiteY96" fmla="*/ 23123 h 65159"/>
                <a:gd name="connsiteX97" fmla="*/ 61790 w 81448"/>
                <a:gd name="connsiteY97" fmla="*/ 23839 h 65159"/>
                <a:gd name="connsiteX98" fmla="*/ 54309 w 81448"/>
                <a:gd name="connsiteY98" fmla="*/ 23974 h 65159"/>
                <a:gd name="connsiteX99" fmla="*/ 43155 w 81448"/>
                <a:gd name="connsiteY99" fmla="*/ 24018 h 65159"/>
                <a:gd name="connsiteX100" fmla="*/ 32135 w 81448"/>
                <a:gd name="connsiteY100" fmla="*/ 24018 h 65159"/>
                <a:gd name="connsiteX101" fmla="*/ 25325 w 81448"/>
                <a:gd name="connsiteY101" fmla="*/ 24018 h 65159"/>
                <a:gd name="connsiteX102" fmla="*/ 25325 w 81448"/>
                <a:gd name="connsiteY102" fmla="*/ 35666 h 65159"/>
                <a:gd name="connsiteX103" fmla="*/ 26401 w 81448"/>
                <a:gd name="connsiteY103" fmla="*/ 37906 h 65159"/>
                <a:gd name="connsiteX104" fmla="*/ 28909 w 81448"/>
                <a:gd name="connsiteY104" fmla="*/ 38533 h 65159"/>
                <a:gd name="connsiteX105" fmla="*/ 47634 w 81448"/>
                <a:gd name="connsiteY105" fmla="*/ 38443 h 65159"/>
                <a:gd name="connsiteX106" fmla="*/ 49157 w 81448"/>
                <a:gd name="connsiteY106" fmla="*/ 38488 h 65159"/>
                <a:gd name="connsiteX107" fmla="*/ 50770 w 81448"/>
                <a:gd name="connsiteY107" fmla="*/ 38443 h 65159"/>
                <a:gd name="connsiteX108" fmla="*/ 52383 w 81448"/>
                <a:gd name="connsiteY108" fmla="*/ 38130 h 65159"/>
                <a:gd name="connsiteX109" fmla="*/ 53995 w 81448"/>
                <a:gd name="connsiteY109" fmla="*/ 37458 h 65159"/>
                <a:gd name="connsiteX110" fmla="*/ 54891 w 81448"/>
                <a:gd name="connsiteY110" fmla="*/ 36920 h 65159"/>
                <a:gd name="connsiteX111" fmla="*/ 56325 w 81448"/>
                <a:gd name="connsiteY111" fmla="*/ 36562 h 65159"/>
                <a:gd name="connsiteX112" fmla="*/ 60939 w 81448"/>
                <a:gd name="connsiteY112" fmla="*/ 36517 h 65159"/>
                <a:gd name="connsiteX113" fmla="*/ 64926 w 81448"/>
                <a:gd name="connsiteY113" fmla="*/ 36741 h 65159"/>
                <a:gd name="connsiteX114" fmla="*/ 67882 w 81448"/>
                <a:gd name="connsiteY114" fmla="*/ 37995 h 65159"/>
                <a:gd name="connsiteX115" fmla="*/ 68868 w 81448"/>
                <a:gd name="connsiteY115" fmla="*/ 40056 h 65159"/>
                <a:gd name="connsiteX116" fmla="*/ 67793 w 81448"/>
                <a:gd name="connsiteY116" fmla="*/ 41937 h 65159"/>
                <a:gd name="connsiteX117" fmla="*/ 64567 w 81448"/>
                <a:gd name="connsiteY117" fmla="*/ 42744 h 651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</a:cxnLst>
              <a:rect l="l" t="t" r="r" b="b"/>
              <a:pathLst>
                <a:path w="81448" h="65159">
                  <a:moveTo>
                    <a:pt x="64567" y="42744"/>
                  </a:moveTo>
                  <a:lnTo>
                    <a:pt x="45036" y="42833"/>
                  </a:lnTo>
                  <a:lnTo>
                    <a:pt x="45036" y="58960"/>
                  </a:lnTo>
                  <a:cubicBezTo>
                    <a:pt x="46111" y="58960"/>
                    <a:pt x="47231" y="58960"/>
                    <a:pt x="48396" y="58960"/>
                  </a:cubicBezTo>
                  <a:cubicBezTo>
                    <a:pt x="49561" y="58960"/>
                    <a:pt x="50710" y="58930"/>
                    <a:pt x="51845" y="58870"/>
                  </a:cubicBezTo>
                  <a:cubicBezTo>
                    <a:pt x="52980" y="58870"/>
                    <a:pt x="54040" y="58870"/>
                    <a:pt x="55026" y="58870"/>
                  </a:cubicBezTo>
                  <a:cubicBezTo>
                    <a:pt x="56011" y="58870"/>
                    <a:pt x="56862" y="58841"/>
                    <a:pt x="57579" y="58781"/>
                  </a:cubicBezTo>
                  <a:cubicBezTo>
                    <a:pt x="58833" y="58781"/>
                    <a:pt x="60028" y="58617"/>
                    <a:pt x="61163" y="58288"/>
                  </a:cubicBezTo>
                  <a:cubicBezTo>
                    <a:pt x="62298" y="57960"/>
                    <a:pt x="63074" y="57706"/>
                    <a:pt x="63492" y="57527"/>
                  </a:cubicBezTo>
                  <a:cubicBezTo>
                    <a:pt x="63970" y="57347"/>
                    <a:pt x="64463" y="57198"/>
                    <a:pt x="64971" y="57079"/>
                  </a:cubicBezTo>
                  <a:cubicBezTo>
                    <a:pt x="65478" y="56959"/>
                    <a:pt x="65971" y="56870"/>
                    <a:pt x="66449" y="56810"/>
                  </a:cubicBezTo>
                  <a:cubicBezTo>
                    <a:pt x="68002" y="56690"/>
                    <a:pt x="69540" y="56646"/>
                    <a:pt x="71063" y="56675"/>
                  </a:cubicBezTo>
                  <a:cubicBezTo>
                    <a:pt x="72586" y="56705"/>
                    <a:pt x="74154" y="56780"/>
                    <a:pt x="75767" y="56899"/>
                  </a:cubicBezTo>
                  <a:cubicBezTo>
                    <a:pt x="77559" y="57079"/>
                    <a:pt x="78947" y="57422"/>
                    <a:pt x="79933" y="57930"/>
                  </a:cubicBezTo>
                  <a:cubicBezTo>
                    <a:pt x="80918" y="58437"/>
                    <a:pt x="81411" y="59199"/>
                    <a:pt x="81411" y="60214"/>
                  </a:cubicBezTo>
                  <a:cubicBezTo>
                    <a:pt x="81352" y="61409"/>
                    <a:pt x="80799" y="62200"/>
                    <a:pt x="79754" y="62589"/>
                  </a:cubicBezTo>
                  <a:cubicBezTo>
                    <a:pt x="78708" y="62977"/>
                    <a:pt x="77350" y="63171"/>
                    <a:pt x="75677" y="63171"/>
                  </a:cubicBezTo>
                  <a:cubicBezTo>
                    <a:pt x="73826" y="63171"/>
                    <a:pt x="71571" y="63156"/>
                    <a:pt x="68913" y="63126"/>
                  </a:cubicBezTo>
                  <a:cubicBezTo>
                    <a:pt x="66255" y="63096"/>
                    <a:pt x="63492" y="63081"/>
                    <a:pt x="60625" y="63081"/>
                  </a:cubicBezTo>
                  <a:cubicBezTo>
                    <a:pt x="57699" y="63081"/>
                    <a:pt x="54802" y="63066"/>
                    <a:pt x="51935" y="63037"/>
                  </a:cubicBezTo>
                  <a:cubicBezTo>
                    <a:pt x="49068" y="63007"/>
                    <a:pt x="46499" y="62962"/>
                    <a:pt x="44230" y="62902"/>
                  </a:cubicBezTo>
                  <a:cubicBezTo>
                    <a:pt x="42498" y="62902"/>
                    <a:pt x="40631" y="62932"/>
                    <a:pt x="38630" y="62992"/>
                  </a:cubicBezTo>
                  <a:cubicBezTo>
                    <a:pt x="36629" y="63052"/>
                    <a:pt x="34643" y="63111"/>
                    <a:pt x="32672" y="63171"/>
                  </a:cubicBezTo>
                  <a:cubicBezTo>
                    <a:pt x="30761" y="63290"/>
                    <a:pt x="28924" y="63410"/>
                    <a:pt x="27162" y="63529"/>
                  </a:cubicBezTo>
                  <a:cubicBezTo>
                    <a:pt x="25400" y="63649"/>
                    <a:pt x="23952" y="63738"/>
                    <a:pt x="22817" y="63798"/>
                  </a:cubicBezTo>
                  <a:cubicBezTo>
                    <a:pt x="22279" y="63858"/>
                    <a:pt x="21772" y="63933"/>
                    <a:pt x="21294" y="64022"/>
                  </a:cubicBezTo>
                  <a:cubicBezTo>
                    <a:pt x="20816" y="64112"/>
                    <a:pt x="20398" y="64216"/>
                    <a:pt x="20039" y="64336"/>
                  </a:cubicBezTo>
                  <a:cubicBezTo>
                    <a:pt x="19621" y="64455"/>
                    <a:pt x="19233" y="64590"/>
                    <a:pt x="18875" y="64739"/>
                  </a:cubicBezTo>
                  <a:cubicBezTo>
                    <a:pt x="18516" y="64888"/>
                    <a:pt x="18158" y="64993"/>
                    <a:pt x="17800" y="65052"/>
                  </a:cubicBezTo>
                  <a:cubicBezTo>
                    <a:pt x="16904" y="65351"/>
                    <a:pt x="15933" y="65545"/>
                    <a:pt x="14888" y="65635"/>
                  </a:cubicBezTo>
                  <a:cubicBezTo>
                    <a:pt x="13842" y="65724"/>
                    <a:pt x="12484" y="65560"/>
                    <a:pt x="10811" y="65142"/>
                  </a:cubicBezTo>
                  <a:cubicBezTo>
                    <a:pt x="9736" y="64963"/>
                    <a:pt x="8482" y="64604"/>
                    <a:pt x="7048" y="64067"/>
                  </a:cubicBezTo>
                  <a:cubicBezTo>
                    <a:pt x="5615" y="63529"/>
                    <a:pt x="4062" y="62813"/>
                    <a:pt x="2389" y="61917"/>
                  </a:cubicBezTo>
                  <a:cubicBezTo>
                    <a:pt x="598" y="61021"/>
                    <a:pt x="-164" y="60110"/>
                    <a:pt x="105" y="59184"/>
                  </a:cubicBezTo>
                  <a:cubicBezTo>
                    <a:pt x="374" y="58258"/>
                    <a:pt x="1673" y="57945"/>
                    <a:pt x="4002" y="58243"/>
                  </a:cubicBezTo>
                  <a:cubicBezTo>
                    <a:pt x="6690" y="58602"/>
                    <a:pt x="9587" y="58841"/>
                    <a:pt x="12693" y="58960"/>
                  </a:cubicBezTo>
                  <a:cubicBezTo>
                    <a:pt x="15799" y="59080"/>
                    <a:pt x="18785" y="59139"/>
                    <a:pt x="21652" y="59139"/>
                  </a:cubicBezTo>
                  <a:cubicBezTo>
                    <a:pt x="23683" y="59139"/>
                    <a:pt x="25923" y="59139"/>
                    <a:pt x="28372" y="59139"/>
                  </a:cubicBezTo>
                  <a:cubicBezTo>
                    <a:pt x="30821" y="59139"/>
                    <a:pt x="33777" y="59109"/>
                    <a:pt x="37241" y="59050"/>
                  </a:cubicBezTo>
                  <a:lnTo>
                    <a:pt x="37241" y="42833"/>
                  </a:lnTo>
                  <a:lnTo>
                    <a:pt x="26311" y="42833"/>
                  </a:lnTo>
                  <a:cubicBezTo>
                    <a:pt x="25116" y="42833"/>
                    <a:pt x="23967" y="42788"/>
                    <a:pt x="22862" y="42699"/>
                  </a:cubicBezTo>
                  <a:cubicBezTo>
                    <a:pt x="21757" y="42609"/>
                    <a:pt x="20786" y="42355"/>
                    <a:pt x="19950" y="41937"/>
                  </a:cubicBezTo>
                  <a:cubicBezTo>
                    <a:pt x="19054" y="41519"/>
                    <a:pt x="18352" y="40922"/>
                    <a:pt x="17844" y="40145"/>
                  </a:cubicBezTo>
                  <a:cubicBezTo>
                    <a:pt x="17337" y="39369"/>
                    <a:pt x="17083" y="38264"/>
                    <a:pt x="17083" y="36830"/>
                  </a:cubicBezTo>
                  <a:lnTo>
                    <a:pt x="17083" y="26527"/>
                  </a:lnTo>
                  <a:cubicBezTo>
                    <a:pt x="17083" y="24914"/>
                    <a:pt x="16605" y="23869"/>
                    <a:pt x="15649" y="23391"/>
                  </a:cubicBezTo>
                  <a:cubicBezTo>
                    <a:pt x="14694" y="22913"/>
                    <a:pt x="13469" y="22555"/>
                    <a:pt x="11976" y="22316"/>
                  </a:cubicBezTo>
                  <a:cubicBezTo>
                    <a:pt x="10781" y="22137"/>
                    <a:pt x="10304" y="21525"/>
                    <a:pt x="10542" y="20480"/>
                  </a:cubicBezTo>
                  <a:cubicBezTo>
                    <a:pt x="10781" y="19434"/>
                    <a:pt x="11558" y="18822"/>
                    <a:pt x="12872" y="18643"/>
                  </a:cubicBezTo>
                  <a:cubicBezTo>
                    <a:pt x="14485" y="18523"/>
                    <a:pt x="16530" y="18553"/>
                    <a:pt x="19009" y="18732"/>
                  </a:cubicBezTo>
                  <a:cubicBezTo>
                    <a:pt x="21488" y="18912"/>
                    <a:pt x="23713" y="19180"/>
                    <a:pt x="25684" y="19539"/>
                  </a:cubicBezTo>
                  <a:cubicBezTo>
                    <a:pt x="27356" y="19658"/>
                    <a:pt x="29492" y="19718"/>
                    <a:pt x="32090" y="19718"/>
                  </a:cubicBezTo>
                  <a:cubicBezTo>
                    <a:pt x="34688" y="19718"/>
                    <a:pt x="37391" y="19688"/>
                    <a:pt x="40198" y="19628"/>
                  </a:cubicBezTo>
                  <a:cubicBezTo>
                    <a:pt x="43005" y="19628"/>
                    <a:pt x="45753" y="19598"/>
                    <a:pt x="48441" y="19539"/>
                  </a:cubicBezTo>
                  <a:cubicBezTo>
                    <a:pt x="51128" y="19479"/>
                    <a:pt x="53368" y="19389"/>
                    <a:pt x="55160" y="19270"/>
                  </a:cubicBezTo>
                  <a:lnTo>
                    <a:pt x="55519" y="5652"/>
                  </a:lnTo>
                  <a:cubicBezTo>
                    <a:pt x="53786" y="5652"/>
                    <a:pt x="51696" y="5667"/>
                    <a:pt x="49247" y="5697"/>
                  </a:cubicBezTo>
                  <a:cubicBezTo>
                    <a:pt x="46798" y="5726"/>
                    <a:pt x="44379" y="5741"/>
                    <a:pt x="41990" y="5741"/>
                  </a:cubicBezTo>
                  <a:cubicBezTo>
                    <a:pt x="39541" y="5801"/>
                    <a:pt x="37361" y="5846"/>
                    <a:pt x="35450" y="5876"/>
                  </a:cubicBezTo>
                  <a:cubicBezTo>
                    <a:pt x="33538" y="5906"/>
                    <a:pt x="32284" y="5921"/>
                    <a:pt x="31687" y="5921"/>
                  </a:cubicBezTo>
                  <a:cubicBezTo>
                    <a:pt x="30611" y="6040"/>
                    <a:pt x="29521" y="6249"/>
                    <a:pt x="28416" y="6548"/>
                  </a:cubicBezTo>
                  <a:cubicBezTo>
                    <a:pt x="27311" y="6846"/>
                    <a:pt x="26580" y="7055"/>
                    <a:pt x="26221" y="7175"/>
                  </a:cubicBezTo>
                  <a:cubicBezTo>
                    <a:pt x="25923" y="7294"/>
                    <a:pt x="25609" y="7429"/>
                    <a:pt x="25281" y="7578"/>
                  </a:cubicBezTo>
                  <a:cubicBezTo>
                    <a:pt x="24952" y="7727"/>
                    <a:pt x="24549" y="7832"/>
                    <a:pt x="24071" y="7892"/>
                  </a:cubicBezTo>
                  <a:cubicBezTo>
                    <a:pt x="23653" y="7951"/>
                    <a:pt x="23175" y="7966"/>
                    <a:pt x="22638" y="7936"/>
                  </a:cubicBezTo>
                  <a:cubicBezTo>
                    <a:pt x="22100" y="7906"/>
                    <a:pt x="21503" y="7772"/>
                    <a:pt x="20846" y="7533"/>
                  </a:cubicBezTo>
                  <a:cubicBezTo>
                    <a:pt x="19890" y="7235"/>
                    <a:pt x="18710" y="6772"/>
                    <a:pt x="17307" y="6145"/>
                  </a:cubicBezTo>
                  <a:cubicBezTo>
                    <a:pt x="15903" y="5517"/>
                    <a:pt x="14485" y="4756"/>
                    <a:pt x="13051" y="3860"/>
                  </a:cubicBezTo>
                  <a:cubicBezTo>
                    <a:pt x="11976" y="3143"/>
                    <a:pt x="11588" y="2426"/>
                    <a:pt x="11886" y="1710"/>
                  </a:cubicBezTo>
                  <a:cubicBezTo>
                    <a:pt x="12185" y="993"/>
                    <a:pt x="13200" y="694"/>
                    <a:pt x="14933" y="814"/>
                  </a:cubicBezTo>
                  <a:cubicBezTo>
                    <a:pt x="16545" y="993"/>
                    <a:pt x="18546" y="1157"/>
                    <a:pt x="20935" y="1306"/>
                  </a:cubicBezTo>
                  <a:cubicBezTo>
                    <a:pt x="23324" y="1456"/>
                    <a:pt x="25505" y="1530"/>
                    <a:pt x="27476" y="1530"/>
                  </a:cubicBezTo>
                  <a:cubicBezTo>
                    <a:pt x="28909" y="1590"/>
                    <a:pt x="30761" y="1635"/>
                    <a:pt x="33030" y="1665"/>
                  </a:cubicBezTo>
                  <a:cubicBezTo>
                    <a:pt x="35300" y="1695"/>
                    <a:pt x="37630" y="1680"/>
                    <a:pt x="40019" y="1620"/>
                  </a:cubicBezTo>
                  <a:cubicBezTo>
                    <a:pt x="42468" y="1620"/>
                    <a:pt x="44827" y="1590"/>
                    <a:pt x="47097" y="1530"/>
                  </a:cubicBezTo>
                  <a:cubicBezTo>
                    <a:pt x="49366" y="1471"/>
                    <a:pt x="51278" y="1351"/>
                    <a:pt x="52831" y="1172"/>
                  </a:cubicBezTo>
                  <a:cubicBezTo>
                    <a:pt x="53010" y="1172"/>
                    <a:pt x="53189" y="1157"/>
                    <a:pt x="53368" y="1127"/>
                  </a:cubicBezTo>
                  <a:cubicBezTo>
                    <a:pt x="53547" y="1097"/>
                    <a:pt x="53697" y="1053"/>
                    <a:pt x="53816" y="993"/>
                  </a:cubicBezTo>
                  <a:cubicBezTo>
                    <a:pt x="53936" y="993"/>
                    <a:pt x="54070" y="978"/>
                    <a:pt x="54219" y="948"/>
                  </a:cubicBezTo>
                  <a:cubicBezTo>
                    <a:pt x="54369" y="918"/>
                    <a:pt x="54503" y="873"/>
                    <a:pt x="54623" y="814"/>
                  </a:cubicBezTo>
                  <a:cubicBezTo>
                    <a:pt x="54742" y="814"/>
                    <a:pt x="54876" y="769"/>
                    <a:pt x="55026" y="679"/>
                  </a:cubicBezTo>
                  <a:cubicBezTo>
                    <a:pt x="55175" y="590"/>
                    <a:pt x="55309" y="515"/>
                    <a:pt x="55429" y="455"/>
                  </a:cubicBezTo>
                  <a:cubicBezTo>
                    <a:pt x="55548" y="396"/>
                    <a:pt x="55698" y="336"/>
                    <a:pt x="55877" y="276"/>
                  </a:cubicBezTo>
                  <a:cubicBezTo>
                    <a:pt x="56056" y="216"/>
                    <a:pt x="56235" y="157"/>
                    <a:pt x="56414" y="97"/>
                  </a:cubicBezTo>
                  <a:cubicBezTo>
                    <a:pt x="57669" y="37"/>
                    <a:pt x="58998" y="37"/>
                    <a:pt x="60401" y="97"/>
                  </a:cubicBezTo>
                  <a:cubicBezTo>
                    <a:pt x="61805" y="157"/>
                    <a:pt x="63015" y="276"/>
                    <a:pt x="64030" y="455"/>
                  </a:cubicBezTo>
                  <a:cubicBezTo>
                    <a:pt x="64926" y="694"/>
                    <a:pt x="65434" y="1127"/>
                    <a:pt x="65553" y="1754"/>
                  </a:cubicBezTo>
                  <a:cubicBezTo>
                    <a:pt x="65673" y="2382"/>
                    <a:pt x="65643" y="2904"/>
                    <a:pt x="65463" y="3322"/>
                  </a:cubicBezTo>
                  <a:cubicBezTo>
                    <a:pt x="65344" y="3561"/>
                    <a:pt x="65225" y="3815"/>
                    <a:pt x="65105" y="4084"/>
                  </a:cubicBezTo>
                  <a:cubicBezTo>
                    <a:pt x="64986" y="4353"/>
                    <a:pt x="64866" y="4636"/>
                    <a:pt x="64747" y="4935"/>
                  </a:cubicBezTo>
                  <a:cubicBezTo>
                    <a:pt x="64627" y="5234"/>
                    <a:pt x="64523" y="5517"/>
                    <a:pt x="64433" y="5786"/>
                  </a:cubicBezTo>
                  <a:cubicBezTo>
                    <a:pt x="64344" y="6055"/>
                    <a:pt x="64299" y="6309"/>
                    <a:pt x="64299" y="6548"/>
                  </a:cubicBezTo>
                  <a:lnTo>
                    <a:pt x="61790" y="19360"/>
                  </a:lnTo>
                  <a:cubicBezTo>
                    <a:pt x="62806" y="19360"/>
                    <a:pt x="63612" y="19569"/>
                    <a:pt x="64209" y="19987"/>
                  </a:cubicBezTo>
                  <a:cubicBezTo>
                    <a:pt x="64806" y="20405"/>
                    <a:pt x="65105" y="20913"/>
                    <a:pt x="65105" y="21510"/>
                  </a:cubicBezTo>
                  <a:cubicBezTo>
                    <a:pt x="65105" y="22107"/>
                    <a:pt x="64866" y="22645"/>
                    <a:pt x="64388" y="23123"/>
                  </a:cubicBezTo>
                  <a:cubicBezTo>
                    <a:pt x="63910" y="23600"/>
                    <a:pt x="63044" y="23839"/>
                    <a:pt x="61790" y="23839"/>
                  </a:cubicBezTo>
                  <a:cubicBezTo>
                    <a:pt x="60357" y="23899"/>
                    <a:pt x="57863" y="23944"/>
                    <a:pt x="54309" y="23974"/>
                  </a:cubicBezTo>
                  <a:cubicBezTo>
                    <a:pt x="50755" y="24004"/>
                    <a:pt x="47037" y="24018"/>
                    <a:pt x="43155" y="24018"/>
                  </a:cubicBezTo>
                  <a:cubicBezTo>
                    <a:pt x="39212" y="24018"/>
                    <a:pt x="35539" y="24018"/>
                    <a:pt x="32135" y="24018"/>
                  </a:cubicBezTo>
                  <a:cubicBezTo>
                    <a:pt x="28730" y="24018"/>
                    <a:pt x="26460" y="24018"/>
                    <a:pt x="25325" y="24018"/>
                  </a:cubicBezTo>
                  <a:lnTo>
                    <a:pt x="25325" y="35666"/>
                  </a:lnTo>
                  <a:cubicBezTo>
                    <a:pt x="25325" y="36741"/>
                    <a:pt x="25684" y="37487"/>
                    <a:pt x="26401" y="37906"/>
                  </a:cubicBezTo>
                  <a:cubicBezTo>
                    <a:pt x="27117" y="38324"/>
                    <a:pt x="27954" y="38533"/>
                    <a:pt x="28909" y="38533"/>
                  </a:cubicBezTo>
                  <a:lnTo>
                    <a:pt x="47634" y="38443"/>
                  </a:lnTo>
                  <a:cubicBezTo>
                    <a:pt x="48112" y="38443"/>
                    <a:pt x="48620" y="38458"/>
                    <a:pt x="49157" y="38488"/>
                  </a:cubicBezTo>
                  <a:cubicBezTo>
                    <a:pt x="49695" y="38518"/>
                    <a:pt x="50232" y="38503"/>
                    <a:pt x="50770" y="38443"/>
                  </a:cubicBezTo>
                  <a:cubicBezTo>
                    <a:pt x="51308" y="38383"/>
                    <a:pt x="51845" y="38279"/>
                    <a:pt x="52383" y="38130"/>
                  </a:cubicBezTo>
                  <a:cubicBezTo>
                    <a:pt x="52920" y="37980"/>
                    <a:pt x="53458" y="37756"/>
                    <a:pt x="53995" y="37458"/>
                  </a:cubicBezTo>
                  <a:cubicBezTo>
                    <a:pt x="54175" y="37278"/>
                    <a:pt x="54473" y="37099"/>
                    <a:pt x="54891" y="36920"/>
                  </a:cubicBezTo>
                  <a:cubicBezTo>
                    <a:pt x="55309" y="36741"/>
                    <a:pt x="55787" y="36621"/>
                    <a:pt x="56325" y="36562"/>
                  </a:cubicBezTo>
                  <a:cubicBezTo>
                    <a:pt x="57758" y="36502"/>
                    <a:pt x="59296" y="36487"/>
                    <a:pt x="60939" y="36517"/>
                  </a:cubicBezTo>
                  <a:cubicBezTo>
                    <a:pt x="62582" y="36547"/>
                    <a:pt x="63910" y="36621"/>
                    <a:pt x="64926" y="36741"/>
                  </a:cubicBezTo>
                  <a:cubicBezTo>
                    <a:pt x="66240" y="36920"/>
                    <a:pt x="67225" y="37338"/>
                    <a:pt x="67882" y="37995"/>
                  </a:cubicBezTo>
                  <a:cubicBezTo>
                    <a:pt x="68540" y="38652"/>
                    <a:pt x="68868" y="39339"/>
                    <a:pt x="68868" y="40056"/>
                  </a:cubicBezTo>
                  <a:cubicBezTo>
                    <a:pt x="68868" y="40773"/>
                    <a:pt x="68510" y="41400"/>
                    <a:pt x="67793" y="41937"/>
                  </a:cubicBezTo>
                  <a:cubicBezTo>
                    <a:pt x="67076" y="42475"/>
                    <a:pt x="66001" y="42744"/>
                    <a:pt x="64567" y="4274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0" name="자유형: 도형 729">
              <a:extLst>
                <a:ext uri="{FF2B5EF4-FFF2-40B4-BE49-F238E27FC236}">
                  <a16:creationId xmlns:a16="http://schemas.microsoft.com/office/drawing/2014/main" id="{0816F631-3622-49D8-BD63-40B12FC35F93}"/>
                </a:ext>
              </a:extLst>
            </p:cNvPr>
            <p:cNvSpPr/>
            <p:nvPr/>
          </p:nvSpPr>
          <p:spPr>
            <a:xfrm>
              <a:off x="7107812" y="1186138"/>
              <a:ext cx="81449" cy="57014"/>
            </a:xfrm>
            <a:custGeom>
              <a:avLst/>
              <a:gdLst>
                <a:gd name="connsiteX0" fmla="*/ 41094 w 81448"/>
                <a:gd name="connsiteY0" fmla="*/ 52 h 57014"/>
                <a:gd name="connsiteX1" fmla="*/ 50143 w 81448"/>
                <a:gd name="connsiteY1" fmla="*/ 1530 h 57014"/>
                <a:gd name="connsiteX2" fmla="*/ 57310 w 81448"/>
                <a:gd name="connsiteY2" fmla="*/ 5697 h 57014"/>
                <a:gd name="connsiteX3" fmla="*/ 62059 w 81448"/>
                <a:gd name="connsiteY3" fmla="*/ 12147 h 57014"/>
                <a:gd name="connsiteX4" fmla="*/ 63761 w 81448"/>
                <a:gd name="connsiteY4" fmla="*/ 20480 h 57014"/>
                <a:gd name="connsiteX5" fmla="*/ 62059 w 81448"/>
                <a:gd name="connsiteY5" fmla="*/ 28857 h 57014"/>
                <a:gd name="connsiteX6" fmla="*/ 57400 w 81448"/>
                <a:gd name="connsiteY6" fmla="*/ 35352 h 57014"/>
                <a:gd name="connsiteX7" fmla="*/ 50232 w 81448"/>
                <a:gd name="connsiteY7" fmla="*/ 39608 h 57014"/>
                <a:gd name="connsiteX8" fmla="*/ 41184 w 81448"/>
                <a:gd name="connsiteY8" fmla="*/ 41086 h 57014"/>
                <a:gd name="connsiteX9" fmla="*/ 32000 w 81448"/>
                <a:gd name="connsiteY9" fmla="*/ 39608 h 57014"/>
                <a:gd name="connsiteX10" fmla="*/ 24788 w 81448"/>
                <a:gd name="connsiteY10" fmla="*/ 35352 h 57014"/>
                <a:gd name="connsiteX11" fmla="*/ 20129 w 81448"/>
                <a:gd name="connsiteY11" fmla="*/ 28857 h 57014"/>
                <a:gd name="connsiteX12" fmla="*/ 18427 w 81448"/>
                <a:gd name="connsiteY12" fmla="*/ 20480 h 57014"/>
                <a:gd name="connsiteX13" fmla="*/ 20084 w 81448"/>
                <a:gd name="connsiteY13" fmla="*/ 12147 h 57014"/>
                <a:gd name="connsiteX14" fmla="*/ 24788 w 81448"/>
                <a:gd name="connsiteY14" fmla="*/ 5697 h 57014"/>
                <a:gd name="connsiteX15" fmla="*/ 31955 w 81448"/>
                <a:gd name="connsiteY15" fmla="*/ 1530 h 57014"/>
                <a:gd name="connsiteX16" fmla="*/ 41094 w 81448"/>
                <a:gd name="connsiteY16" fmla="*/ 52 h 57014"/>
                <a:gd name="connsiteX17" fmla="*/ 40915 w 81448"/>
                <a:gd name="connsiteY17" fmla="*/ 5428 h 57014"/>
                <a:gd name="connsiteX18" fmla="*/ 30746 w 81448"/>
                <a:gd name="connsiteY18" fmla="*/ 9818 h 57014"/>
                <a:gd name="connsiteX19" fmla="*/ 27117 w 81448"/>
                <a:gd name="connsiteY19" fmla="*/ 20390 h 57014"/>
                <a:gd name="connsiteX20" fmla="*/ 28058 w 81448"/>
                <a:gd name="connsiteY20" fmla="*/ 26258 h 57014"/>
                <a:gd name="connsiteX21" fmla="*/ 30791 w 81448"/>
                <a:gd name="connsiteY21" fmla="*/ 31052 h 57014"/>
                <a:gd name="connsiteX22" fmla="*/ 35181 w 81448"/>
                <a:gd name="connsiteY22" fmla="*/ 34277 h 57014"/>
                <a:gd name="connsiteX23" fmla="*/ 41094 w 81448"/>
                <a:gd name="connsiteY23" fmla="*/ 35442 h 57014"/>
                <a:gd name="connsiteX24" fmla="*/ 46962 w 81448"/>
                <a:gd name="connsiteY24" fmla="*/ 34277 h 57014"/>
                <a:gd name="connsiteX25" fmla="*/ 51397 w 81448"/>
                <a:gd name="connsiteY25" fmla="*/ 31052 h 57014"/>
                <a:gd name="connsiteX26" fmla="*/ 54175 w 81448"/>
                <a:gd name="connsiteY26" fmla="*/ 26258 h 57014"/>
                <a:gd name="connsiteX27" fmla="*/ 55160 w 81448"/>
                <a:gd name="connsiteY27" fmla="*/ 20390 h 57014"/>
                <a:gd name="connsiteX28" fmla="*/ 51352 w 81448"/>
                <a:gd name="connsiteY28" fmla="*/ 9818 h 57014"/>
                <a:gd name="connsiteX29" fmla="*/ 40915 w 81448"/>
                <a:gd name="connsiteY29" fmla="*/ 5428 h 57014"/>
                <a:gd name="connsiteX30" fmla="*/ 63672 w 81448"/>
                <a:gd name="connsiteY30" fmla="*/ 56407 h 57014"/>
                <a:gd name="connsiteX31" fmla="*/ 65150 w 81448"/>
                <a:gd name="connsiteY31" fmla="*/ 55959 h 57014"/>
                <a:gd name="connsiteX32" fmla="*/ 66628 w 81448"/>
                <a:gd name="connsiteY32" fmla="*/ 55690 h 57014"/>
                <a:gd name="connsiteX33" fmla="*/ 71242 w 81448"/>
                <a:gd name="connsiteY33" fmla="*/ 55556 h 57014"/>
                <a:gd name="connsiteX34" fmla="*/ 75946 w 81448"/>
                <a:gd name="connsiteY34" fmla="*/ 55780 h 57014"/>
                <a:gd name="connsiteX35" fmla="*/ 80112 w 81448"/>
                <a:gd name="connsiteY35" fmla="*/ 56855 h 57014"/>
                <a:gd name="connsiteX36" fmla="*/ 81590 w 81448"/>
                <a:gd name="connsiteY36" fmla="*/ 59184 h 57014"/>
                <a:gd name="connsiteX37" fmla="*/ 79933 w 81448"/>
                <a:gd name="connsiteY37" fmla="*/ 61603 h 57014"/>
                <a:gd name="connsiteX38" fmla="*/ 75856 w 81448"/>
                <a:gd name="connsiteY38" fmla="*/ 62230 h 57014"/>
                <a:gd name="connsiteX39" fmla="*/ 69137 w 81448"/>
                <a:gd name="connsiteY39" fmla="*/ 62185 h 57014"/>
                <a:gd name="connsiteX40" fmla="*/ 60805 w 81448"/>
                <a:gd name="connsiteY40" fmla="*/ 62141 h 57014"/>
                <a:gd name="connsiteX41" fmla="*/ 52114 w 81448"/>
                <a:gd name="connsiteY41" fmla="*/ 62096 h 57014"/>
                <a:gd name="connsiteX42" fmla="*/ 44409 w 81448"/>
                <a:gd name="connsiteY42" fmla="*/ 61961 h 57014"/>
                <a:gd name="connsiteX43" fmla="*/ 38764 w 81448"/>
                <a:gd name="connsiteY43" fmla="*/ 62051 h 57014"/>
                <a:gd name="connsiteX44" fmla="*/ 32762 w 81448"/>
                <a:gd name="connsiteY44" fmla="*/ 62230 h 57014"/>
                <a:gd name="connsiteX45" fmla="*/ 27162 w 81448"/>
                <a:gd name="connsiteY45" fmla="*/ 62589 h 57014"/>
                <a:gd name="connsiteX46" fmla="*/ 22817 w 81448"/>
                <a:gd name="connsiteY46" fmla="*/ 62857 h 57014"/>
                <a:gd name="connsiteX47" fmla="*/ 21294 w 81448"/>
                <a:gd name="connsiteY47" fmla="*/ 63081 h 57014"/>
                <a:gd name="connsiteX48" fmla="*/ 20039 w 81448"/>
                <a:gd name="connsiteY48" fmla="*/ 63395 h 57014"/>
                <a:gd name="connsiteX49" fmla="*/ 18875 w 81448"/>
                <a:gd name="connsiteY49" fmla="*/ 63798 h 57014"/>
                <a:gd name="connsiteX50" fmla="*/ 17800 w 81448"/>
                <a:gd name="connsiteY50" fmla="*/ 64112 h 57014"/>
                <a:gd name="connsiteX51" fmla="*/ 14888 w 81448"/>
                <a:gd name="connsiteY51" fmla="*/ 64694 h 57014"/>
                <a:gd name="connsiteX52" fmla="*/ 10811 w 81448"/>
                <a:gd name="connsiteY52" fmla="*/ 64201 h 57014"/>
                <a:gd name="connsiteX53" fmla="*/ 7003 w 81448"/>
                <a:gd name="connsiteY53" fmla="*/ 63126 h 57014"/>
                <a:gd name="connsiteX54" fmla="*/ 2389 w 81448"/>
                <a:gd name="connsiteY54" fmla="*/ 60976 h 57014"/>
                <a:gd name="connsiteX55" fmla="*/ 105 w 81448"/>
                <a:gd name="connsiteY55" fmla="*/ 58154 h 57014"/>
                <a:gd name="connsiteX56" fmla="*/ 4002 w 81448"/>
                <a:gd name="connsiteY56" fmla="*/ 57123 h 57014"/>
                <a:gd name="connsiteX57" fmla="*/ 12693 w 81448"/>
                <a:gd name="connsiteY57" fmla="*/ 57840 h 57014"/>
                <a:gd name="connsiteX58" fmla="*/ 21652 w 81448"/>
                <a:gd name="connsiteY58" fmla="*/ 58019 h 57014"/>
                <a:gd name="connsiteX59" fmla="*/ 29536 w 81448"/>
                <a:gd name="connsiteY59" fmla="*/ 58019 h 57014"/>
                <a:gd name="connsiteX60" fmla="*/ 39392 w 81448"/>
                <a:gd name="connsiteY60" fmla="*/ 57930 h 57014"/>
                <a:gd name="connsiteX61" fmla="*/ 49381 w 81448"/>
                <a:gd name="connsiteY61" fmla="*/ 57840 h 57014"/>
                <a:gd name="connsiteX62" fmla="*/ 57758 w 81448"/>
                <a:gd name="connsiteY62" fmla="*/ 57661 h 57014"/>
                <a:gd name="connsiteX63" fmla="*/ 61342 w 81448"/>
                <a:gd name="connsiteY63" fmla="*/ 57168 h 57014"/>
                <a:gd name="connsiteX64" fmla="*/ 63672 w 81448"/>
                <a:gd name="connsiteY64" fmla="*/ 56407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</a:cxnLst>
              <a:rect l="l" t="t" r="r" b="b"/>
              <a:pathLst>
                <a:path w="81448" h="57014">
                  <a:moveTo>
                    <a:pt x="41094" y="52"/>
                  </a:moveTo>
                  <a:cubicBezTo>
                    <a:pt x="44379" y="52"/>
                    <a:pt x="47395" y="545"/>
                    <a:pt x="50143" y="1530"/>
                  </a:cubicBezTo>
                  <a:cubicBezTo>
                    <a:pt x="52890" y="2516"/>
                    <a:pt x="55280" y="3905"/>
                    <a:pt x="57310" y="5697"/>
                  </a:cubicBezTo>
                  <a:cubicBezTo>
                    <a:pt x="59341" y="7488"/>
                    <a:pt x="60924" y="9639"/>
                    <a:pt x="62059" y="12147"/>
                  </a:cubicBezTo>
                  <a:cubicBezTo>
                    <a:pt x="63194" y="14656"/>
                    <a:pt x="63761" y="17433"/>
                    <a:pt x="63761" y="20480"/>
                  </a:cubicBezTo>
                  <a:cubicBezTo>
                    <a:pt x="63761" y="23526"/>
                    <a:pt x="63194" y="26318"/>
                    <a:pt x="62059" y="28857"/>
                  </a:cubicBezTo>
                  <a:cubicBezTo>
                    <a:pt x="60924" y="31395"/>
                    <a:pt x="59371" y="33560"/>
                    <a:pt x="57400" y="35352"/>
                  </a:cubicBezTo>
                  <a:cubicBezTo>
                    <a:pt x="55369" y="37204"/>
                    <a:pt x="52980" y="38622"/>
                    <a:pt x="50232" y="39608"/>
                  </a:cubicBezTo>
                  <a:cubicBezTo>
                    <a:pt x="47485" y="40593"/>
                    <a:pt x="44469" y="41086"/>
                    <a:pt x="41184" y="41086"/>
                  </a:cubicBezTo>
                  <a:cubicBezTo>
                    <a:pt x="37839" y="41086"/>
                    <a:pt x="34778" y="40593"/>
                    <a:pt x="32000" y="39608"/>
                  </a:cubicBezTo>
                  <a:cubicBezTo>
                    <a:pt x="29223" y="38622"/>
                    <a:pt x="26819" y="37204"/>
                    <a:pt x="24788" y="35352"/>
                  </a:cubicBezTo>
                  <a:cubicBezTo>
                    <a:pt x="22817" y="33560"/>
                    <a:pt x="21264" y="31395"/>
                    <a:pt x="20129" y="28857"/>
                  </a:cubicBezTo>
                  <a:cubicBezTo>
                    <a:pt x="18994" y="26318"/>
                    <a:pt x="18427" y="23526"/>
                    <a:pt x="18427" y="20480"/>
                  </a:cubicBezTo>
                  <a:cubicBezTo>
                    <a:pt x="18427" y="17433"/>
                    <a:pt x="18979" y="14656"/>
                    <a:pt x="20084" y="12147"/>
                  </a:cubicBezTo>
                  <a:cubicBezTo>
                    <a:pt x="21189" y="9639"/>
                    <a:pt x="22757" y="7488"/>
                    <a:pt x="24788" y="5697"/>
                  </a:cubicBezTo>
                  <a:cubicBezTo>
                    <a:pt x="26819" y="3905"/>
                    <a:pt x="29208" y="2516"/>
                    <a:pt x="31955" y="1530"/>
                  </a:cubicBezTo>
                  <a:cubicBezTo>
                    <a:pt x="34703" y="545"/>
                    <a:pt x="37749" y="52"/>
                    <a:pt x="41094" y="52"/>
                  </a:cubicBezTo>
                  <a:moveTo>
                    <a:pt x="40915" y="5428"/>
                  </a:moveTo>
                  <a:cubicBezTo>
                    <a:pt x="36555" y="5428"/>
                    <a:pt x="33165" y="6891"/>
                    <a:pt x="30746" y="9818"/>
                  </a:cubicBezTo>
                  <a:cubicBezTo>
                    <a:pt x="28327" y="12745"/>
                    <a:pt x="27117" y="16269"/>
                    <a:pt x="27117" y="20390"/>
                  </a:cubicBezTo>
                  <a:cubicBezTo>
                    <a:pt x="27117" y="22481"/>
                    <a:pt x="27431" y="24437"/>
                    <a:pt x="28058" y="26258"/>
                  </a:cubicBezTo>
                  <a:cubicBezTo>
                    <a:pt x="28685" y="28080"/>
                    <a:pt x="29596" y="29678"/>
                    <a:pt x="30791" y="31052"/>
                  </a:cubicBezTo>
                  <a:cubicBezTo>
                    <a:pt x="31985" y="32425"/>
                    <a:pt x="33449" y="33501"/>
                    <a:pt x="35181" y="34277"/>
                  </a:cubicBezTo>
                  <a:cubicBezTo>
                    <a:pt x="36913" y="35053"/>
                    <a:pt x="38884" y="35442"/>
                    <a:pt x="41094" y="35442"/>
                  </a:cubicBezTo>
                  <a:cubicBezTo>
                    <a:pt x="43244" y="35442"/>
                    <a:pt x="45200" y="35053"/>
                    <a:pt x="46962" y="34277"/>
                  </a:cubicBezTo>
                  <a:cubicBezTo>
                    <a:pt x="48724" y="33501"/>
                    <a:pt x="50203" y="32425"/>
                    <a:pt x="51397" y="31052"/>
                  </a:cubicBezTo>
                  <a:cubicBezTo>
                    <a:pt x="52592" y="29678"/>
                    <a:pt x="53518" y="28080"/>
                    <a:pt x="54175" y="26258"/>
                  </a:cubicBezTo>
                  <a:cubicBezTo>
                    <a:pt x="54832" y="24437"/>
                    <a:pt x="55160" y="22481"/>
                    <a:pt x="55160" y="20390"/>
                  </a:cubicBezTo>
                  <a:cubicBezTo>
                    <a:pt x="55160" y="16269"/>
                    <a:pt x="53891" y="12745"/>
                    <a:pt x="51352" y="9818"/>
                  </a:cubicBezTo>
                  <a:cubicBezTo>
                    <a:pt x="48814" y="6891"/>
                    <a:pt x="45335" y="5428"/>
                    <a:pt x="40915" y="5428"/>
                  </a:cubicBezTo>
                  <a:moveTo>
                    <a:pt x="63672" y="56407"/>
                  </a:moveTo>
                  <a:cubicBezTo>
                    <a:pt x="64149" y="56227"/>
                    <a:pt x="64642" y="56078"/>
                    <a:pt x="65150" y="55959"/>
                  </a:cubicBezTo>
                  <a:cubicBezTo>
                    <a:pt x="65658" y="55839"/>
                    <a:pt x="66150" y="55750"/>
                    <a:pt x="66628" y="55690"/>
                  </a:cubicBezTo>
                  <a:cubicBezTo>
                    <a:pt x="68181" y="55570"/>
                    <a:pt x="69719" y="55526"/>
                    <a:pt x="71242" y="55556"/>
                  </a:cubicBezTo>
                  <a:cubicBezTo>
                    <a:pt x="72765" y="55585"/>
                    <a:pt x="74333" y="55660"/>
                    <a:pt x="75946" y="55780"/>
                  </a:cubicBezTo>
                  <a:cubicBezTo>
                    <a:pt x="77738" y="55959"/>
                    <a:pt x="79126" y="56317"/>
                    <a:pt x="80112" y="56855"/>
                  </a:cubicBezTo>
                  <a:cubicBezTo>
                    <a:pt x="81098" y="57392"/>
                    <a:pt x="81590" y="58169"/>
                    <a:pt x="81590" y="59184"/>
                  </a:cubicBezTo>
                  <a:cubicBezTo>
                    <a:pt x="81531" y="60379"/>
                    <a:pt x="80978" y="61185"/>
                    <a:pt x="79933" y="61603"/>
                  </a:cubicBezTo>
                  <a:cubicBezTo>
                    <a:pt x="78888" y="62021"/>
                    <a:pt x="77529" y="62230"/>
                    <a:pt x="75856" y="62230"/>
                  </a:cubicBezTo>
                  <a:cubicBezTo>
                    <a:pt x="74005" y="62230"/>
                    <a:pt x="71765" y="62215"/>
                    <a:pt x="69137" y="62185"/>
                  </a:cubicBezTo>
                  <a:cubicBezTo>
                    <a:pt x="66509" y="62156"/>
                    <a:pt x="63731" y="62141"/>
                    <a:pt x="60805" y="62141"/>
                  </a:cubicBezTo>
                  <a:cubicBezTo>
                    <a:pt x="57878" y="62141"/>
                    <a:pt x="54981" y="62126"/>
                    <a:pt x="52114" y="62096"/>
                  </a:cubicBezTo>
                  <a:cubicBezTo>
                    <a:pt x="49247" y="62066"/>
                    <a:pt x="46679" y="62021"/>
                    <a:pt x="44409" y="61961"/>
                  </a:cubicBezTo>
                  <a:cubicBezTo>
                    <a:pt x="42677" y="61961"/>
                    <a:pt x="40795" y="61991"/>
                    <a:pt x="38764" y="62051"/>
                  </a:cubicBezTo>
                  <a:cubicBezTo>
                    <a:pt x="36734" y="62111"/>
                    <a:pt x="34733" y="62171"/>
                    <a:pt x="32762" y="62230"/>
                  </a:cubicBezTo>
                  <a:cubicBezTo>
                    <a:pt x="30791" y="62350"/>
                    <a:pt x="28924" y="62469"/>
                    <a:pt x="27162" y="62589"/>
                  </a:cubicBezTo>
                  <a:cubicBezTo>
                    <a:pt x="25400" y="62708"/>
                    <a:pt x="23952" y="62798"/>
                    <a:pt x="22817" y="62857"/>
                  </a:cubicBezTo>
                  <a:cubicBezTo>
                    <a:pt x="22279" y="62917"/>
                    <a:pt x="21772" y="62992"/>
                    <a:pt x="21294" y="63081"/>
                  </a:cubicBezTo>
                  <a:cubicBezTo>
                    <a:pt x="20816" y="63171"/>
                    <a:pt x="20398" y="63276"/>
                    <a:pt x="20039" y="63395"/>
                  </a:cubicBezTo>
                  <a:cubicBezTo>
                    <a:pt x="19621" y="63514"/>
                    <a:pt x="19233" y="63649"/>
                    <a:pt x="18875" y="63798"/>
                  </a:cubicBezTo>
                  <a:cubicBezTo>
                    <a:pt x="18516" y="63947"/>
                    <a:pt x="18158" y="64052"/>
                    <a:pt x="17800" y="64112"/>
                  </a:cubicBezTo>
                  <a:cubicBezTo>
                    <a:pt x="16904" y="64410"/>
                    <a:pt x="15933" y="64605"/>
                    <a:pt x="14888" y="64694"/>
                  </a:cubicBezTo>
                  <a:cubicBezTo>
                    <a:pt x="13842" y="64784"/>
                    <a:pt x="12484" y="64619"/>
                    <a:pt x="10811" y="64201"/>
                  </a:cubicBezTo>
                  <a:cubicBezTo>
                    <a:pt x="9736" y="64022"/>
                    <a:pt x="8467" y="63664"/>
                    <a:pt x="7003" y="63126"/>
                  </a:cubicBezTo>
                  <a:cubicBezTo>
                    <a:pt x="5540" y="62589"/>
                    <a:pt x="4002" y="61872"/>
                    <a:pt x="2389" y="60976"/>
                  </a:cubicBezTo>
                  <a:cubicBezTo>
                    <a:pt x="598" y="60080"/>
                    <a:pt x="-164" y="59139"/>
                    <a:pt x="105" y="58154"/>
                  </a:cubicBezTo>
                  <a:cubicBezTo>
                    <a:pt x="374" y="57168"/>
                    <a:pt x="1673" y="56825"/>
                    <a:pt x="4002" y="57123"/>
                  </a:cubicBezTo>
                  <a:cubicBezTo>
                    <a:pt x="6690" y="57482"/>
                    <a:pt x="9587" y="57721"/>
                    <a:pt x="12693" y="57840"/>
                  </a:cubicBezTo>
                  <a:cubicBezTo>
                    <a:pt x="15799" y="57960"/>
                    <a:pt x="18785" y="58019"/>
                    <a:pt x="21652" y="58019"/>
                  </a:cubicBezTo>
                  <a:cubicBezTo>
                    <a:pt x="23743" y="58019"/>
                    <a:pt x="26371" y="58019"/>
                    <a:pt x="29536" y="58019"/>
                  </a:cubicBezTo>
                  <a:cubicBezTo>
                    <a:pt x="32702" y="58019"/>
                    <a:pt x="35987" y="57989"/>
                    <a:pt x="39392" y="57930"/>
                  </a:cubicBezTo>
                  <a:cubicBezTo>
                    <a:pt x="42796" y="57930"/>
                    <a:pt x="46126" y="57900"/>
                    <a:pt x="49381" y="57840"/>
                  </a:cubicBezTo>
                  <a:cubicBezTo>
                    <a:pt x="52637" y="57780"/>
                    <a:pt x="55429" y="57721"/>
                    <a:pt x="57758" y="57661"/>
                  </a:cubicBezTo>
                  <a:cubicBezTo>
                    <a:pt x="59013" y="57661"/>
                    <a:pt x="60207" y="57497"/>
                    <a:pt x="61342" y="57168"/>
                  </a:cubicBezTo>
                  <a:cubicBezTo>
                    <a:pt x="62477" y="56840"/>
                    <a:pt x="63253" y="56586"/>
                    <a:pt x="63672" y="56407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1" name="자유형: 도형 730">
              <a:extLst>
                <a:ext uri="{FF2B5EF4-FFF2-40B4-BE49-F238E27FC236}">
                  <a16:creationId xmlns:a16="http://schemas.microsoft.com/office/drawing/2014/main" id="{8597682E-7F30-4157-9D93-01FD7281800C}"/>
                </a:ext>
              </a:extLst>
            </p:cNvPr>
            <p:cNvSpPr/>
            <p:nvPr/>
          </p:nvSpPr>
          <p:spPr>
            <a:xfrm>
              <a:off x="6829740" y="1181927"/>
              <a:ext cx="81449" cy="73304"/>
            </a:xfrm>
            <a:custGeom>
              <a:avLst/>
              <a:gdLst>
                <a:gd name="connsiteX0" fmla="*/ 43853 w 81448"/>
                <a:gd name="connsiteY0" fmla="*/ 60080 h 73304"/>
                <a:gd name="connsiteX1" fmla="*/ 51289 w 81448"/>
                <a:gd name="connsiteY1" fmla="*/ 64157 h 73304"/>
                <a:gd name="connsiteX2" fmla="*/ 58098 w 81448"/>
                <a:gd name="connsiteY2" fmla="*/ 67606 h 73304"/>
                <a:gd name="connsiteX3" fmla="*/ 59128 w 81448"/>
                <a:gd name="connsiteY3" fmla="*/ 68009 h 73304"/>
                <a:gd name="connsiteX4" fmla="*/ 60069 w 81448"/>
                <a:gd name="connsiteY4" fmla="*/ 68233 h 73304"/>
                <a:gd name="connsiteX5" fmla="*/ 61010 w 81448"/>
                <a:gd name="connsiteY5" fmla="*/ 68367 h 73304"/>
                <a:gd name="connsiteX6" fmla="*/ 61950 w 81448"/>
                <a:gd name="connsiteY6" fmla="*/ 68502 h 73304"/>
                <a:gd name="connsiteX7" fmla="*/ 62667 w 81448"/>
                <a:gd name="connsiteY7" fmla="*/ 68681 h 73304"/>
                <a:gd name="connsiteX8" fmla="*/ 63474 w 81448"/>
                <a:gd name="connsiteY8" fmla="*/ 68860 h 73304"/>
                <a:gd name="connsiteX9" fmla="*/ 64280 w 81448"/>
                <a:gd name="connsiteY9" fmla="*/ 69219 h 73304"/>
                <a:gd name="connsiteX10" fmla="*/ 65265 w 81448"/>
                <a:gd name="connsiteY10" fmla="*/ 69667 h 73304"/>
                <a:gd name="connsiteX11" fmla="*/ 69028 w 81448"/>
                <a:gd name="connsiteY11" fmla="*/ 72399 h 73304"/>
                <a:gd name="connsiteX12" fmla="*/ 72343 w 81448"/>
                <a:gd name="connsiteY12" fmla="*/ 75580 h 73304"/>
                <a:gd name="connsiteX13" fmla="*/ 73239 w 81448"/>
                <a:gd name="connsiteY13" fmla="*/ 78223 h 73304"/>
                <a:gd name="connsiteX14" fmla="*/ 72164 w 81448"/>
                <a:gd name="connsiteY14" fmla="*/ 79791 h 73304"/>
                <a:gd name="connsiteX15" fmla="*/ 69611 w 81448"/>
                <a:gd name="connsiteY15" fmla="*/ 80059 h 73304"/>
                <a:gd name="connsiteX16" fmla="*/ 65982 w 81448"/>
                <a:gd name="connsiteY16" fmla="*/ 78447 h 73304"/>
                <a:gd name="connsiteX17" fmla="*/ 61368 w 81448"/>
                <a:gd name="connsiteY17" fmla="*/ 75804 h 73304"/>
                <a:gd name="connsiteX18" fmla="*/ 54873 w 81448"/>
                <a:gd name="connsiteY18" fmla="*/ 71817 h 73304"/>
                <a:gd name="connsiteX19" fmla="*/ 47750 w 81448"/>
                <a:gd name="connsiteY19" fmla="*/ 67516 h 73304"/>
                <a:gd name="connsiteX20" fmla="*/ 41613 w 81448"/>
                <a:gd name="connsiteY20" fmla="*/ 63843 h 73304"/>
                <a:gd name="connsiteX21" fmla="*/ 29831 w 81448"/>
                <a:gd name="connsiteY21" fmla="*/ 73519 h 73304"/>
                <a:gd name="connsiteX22" fmla="*/ 16258 w 81448"/>
                <a:gd name="connsiteY22" fmla="*/ 80239 h 73304"/>
                <a:gd name="connsiteX23" fmla="*/ 12987 w 81448"/>
                <a:gd name="connsiteY23" fmla="*/ 81045 h 73304"/>
                <a:gd name="connsiteX24" fmla="*/ 11509 w 81448"/>
                <a:gd name="connsiteY24" fmla="*/ 80507 h 73304"/>
                <a:gd name="connsiteX25" fmla="*/ 11554 w 81448"/>
                <a:gd name="connsiteY25" fmla="*/ 79387 h 73304"/>
                <a:gd name="connsiteX26" fmla="*/ 13032 w 81448"/>
                <a:gd name="connsiteY26" fmla="*/ 78088 h 73304"/>
                <a:gd name="connsiteX27" fmla="*/ 21230 w 81448"/>
                <a:gd name="connsiteY27" fmla="*/ 73250 h 73304"/>
                <a:gd name="connsiteX28" fmla="*/ 28622 w 81448"/>
                <a:gd name="connsiteY28" fmla="*/ 67337 h 73304"/>
                <a:gd name="connsiteX29" fmla="*/ 34624 w 81448"/>
                <a:gd name="connsiteY29" fmla="*/ 60573 h 73304"/>
                <a:gd name="connsiteX30" fmla="*/ 38835 w 81448"/>
                <a:gd name="connsiteY30" fmla="*/ 53271 h 73304"/>
                <a:gd name="connsiteX31" fmla="*/ 38298 w 81448"/>
                <a:gd name="connsiteY31" fmla="*/ 51524 h 73304"/>
                <a:gd name="connsiteX32" fmla="*/ 35341 w 81448"/>
                <a:gd name="connsiteY32" fmla="*/ 49866 h 73304"/>
                <a:gd name="connsiteX33" fmla="*/ 33908 w 81448"/>
                <a:gd name="connsiteY33" fmla="*/ 47895 h 73304"/>
                <a:gd name="connsiteX34" fmla="*/ 36237 w 81448"/>
                <a:gd name="connsiteY34" fmla="*/ 46641 h 73304"/>
                <a:gd name="connsiteX35" fmla="*/ 41344 w 81448"/>
                <a:gd name="connsiteY35" fmla="*/ 47537 h 73304"/>
                <a:gd name="connsiteX36" fmla="*/ 47257 w 81448"/>
                <a:gd name="connsiteY36" fmla="*/ 49060 h 73304"/>
                <a:gd name="connsiteX37" fmla="*/ 49228 w 81448"/>
                <a:gd name="connsiteY37" fmla="*/ 51658 h 73304"/>
                <a:gd name="connsiteX38" fmla="*/ 47884 w 81448"/>
                <a:gd name="connsiteY38" fmla="*/ 54794 h 73304"/>
                <a:gd name="connsiteX39" fmla="*/ 46003 w 81448"/>
                <a:gd name="connsiteY39" fmla="*/ 57571 h 73304"/>
                <a:gd name="connsiteX40" fmla="*/ 43853 w 81448"/>
                <a:gd name="connsiteY40" fmla="*/ 60080 h 73304"/>
                <a:gd name="connsiteX41" fmla="*/ 47257 w 81448"/>
                <a:gd name="connsiteY41" fmla="*/ 6682 h 73304"/>
                <a:gd name="connsiteX42" fmla="*/ 47257 w 81448"/>
                <a:gd name="connsiteY42" fmla="*/ 19673 h 73304"/>
                <a:gd name="connsiteX43" fmla="*/ 47750 w 81448"/>
                <a:gd name="connsiteY43" fmla="*/ 22271 h 73304"/>
                <a:gd name="connsiteX44" fmla="*/ 50124 w 81448"/>
                <a:gd name="connsiteY44" fmla="*/ 23257 h 73304"/>
                <a:gd name="connsiteX45" fmla="*/ 52633 w 81448"/>
                <a:gd name="connsiteY45" fmla="*/ 23212 h 73304"/>
                <a:gd name="connsiteX46" fmla="*/ 54693 w 81448"/>
                <a:gd name="connsiteY46" fmla="*/ 22809 h 73304"/>
                <a:gd name="connsiteX47" fmla="*/ 55365 w 81448"/>
                <a:gd name="connsiteY47" fmla="*/ 22630 h 73304"/>
                <a:gd name="connsiteX48" fmla="*/ 55948 w 81448"/>
                <a:gd name="connsiteY48" fmla="*/ 22451 h 73304"/>
                <a:gd name="connsiteX49" fmla="*/ 56575 w 81448"/>
                <a:gd name="connsiteY49" fmla="*/ 22227 h 73304"/>
                <a:gd name="connsiteX50" fmla="*/ 57202 w 81448"/>
                <a:gd name="connsiteY50" fmla="*/ 21823 h 73304"/>
                <a:gd name="connsiteX51" fmla="*/ 58053 w 81448"/>
                <a:gd name="connsiteY51" fmla="*/ 21420 h 73304"/>
                <a:gd name="connsiteX52" fmla="*/ 59173 w 81448"/>
                <a:gd name="connsiteY52" fmla="*/ 21196 h 73304"/>
                <a:gd name="connsiteX53" fmla="*/ 62981 w 81448"/>
                <a:gd name="connsiteY53" fmla="*/ 21196 h 73304"/>
                <a:gd name="connsiteX54" fmla="*/ 66520 w 81448"/>
                <a:gd name="connsiteY54" fmla="*/ 21465 h 73304"/>
                <a:gd name="connsiteX55" fmla="*/ 69118 w 81448"/>
                <a:gd name="connsiteY55" fmla="*/ 22809 h 73304"/>
                <a:gd name="connsiteX56" fmla="*/ 70014 w 81448"/>
                <a:gd name="connsiteY56" fmla="*/ 24870 h 73304"/>
                <a:gd name="connsiteX57" fmla="*/ 68849 w 81448"/>
                <a:gd name="connsiteY57" fmla="*/ 26796 h 73304"/>
                <a:gd name="connsiteX58" fmla="*/ 65713 w 81448"/>
                <a:gd name="connsiteY58" fmla="*/ 27647 h 73304"/>
                <a:gd name="connsiteX59" fmla="*/ 44838 w 81448"/>
                <a:gd name="connsiteY59" fmla="*/ 27737 h 73304"/>
                <a:gd name="connsiteX60" fmla="*/ 41837 w 81448"/>
                <a:gd name="connsiteY60" fmla="*/ 27154 h 73304"/>
                <a:gd name="connsiteX61" fmla="*/ 39642 w 81448"/>
                <a:gd name="connsiteY61" fmla="*/ 25586 h 73304"/>
                <a:gd name="connsiteX62" fmla="*/ 31220 w 81448"/>
                <a:gd name="connsiteY62" fmla="*/ 28364 h 73304"/>
                <a:gd name="connsiteX63" fmla="*/ 22977 w 81448"/>
                <a:gd name="connsiteY63" fmla="*/ 29797 h 73304"/>
                <a:gd name="connsiteX64" fmla="*/ 18273 w 81448"/>
                <a:gd name="connsiteY64" fmla="*/ 28767 h 73304"/>
                <a:gd name="connsiteX65" fmla="*/ 16526 w 81448"/>
                <a:gd name="connsiteY65" fmla="*/ 23705 h 73304"/>
                <a:gd name="connsiteX66" fmla="*/ 16526 w 81448"/>
                <a:gd name="connsiteY66" fmla="*/ 10355 h 73304"/>
                <a:gd name="connsiteX67" fmla="*/ 14824 w 81448"/>
                <a:gd name="connsiteY67" fmla="*/ 6727 h 73304"/>
                <a:gd name="connsiteX68" fmla="*/ 10255 w 81448"/>
                <a:gd name="connsiteY68" fmla="*/ 5159 h 73304"/>
                <a:gd name="connsiteX69" fmla="*/ 8911 w 81448"/>
                <a:gd name="connsiteY69" fmla="*/ 3188 h 73304"/>
                <a:gd name="connsiteX70" fmla="*/ 10882 w 81448"/>
                <a:gd name="connsiteY70" fmla="*/ 1486 h 73304"/>
                <a:gd name="connsiteX71" fmla="*/ 17109 w 81448"/>
                <a:gd name="connsiteY71" fmla="*/ 1754 h 73304"/>
                <a:gd name="connsiteX72" fmla="*/ 24411 w 81448"/>
                <a:gd name="connsiteY72" fmla="*/ 2561 h 73304"/>
                <a:gd name="connsiteX73" fmla="*/ 28666 w 81448"/>
                <a:gd name="connsiteY73" fmla="*/ 2830 h 73304"/>
                <a:gd name="connsiteX74" fmla="*/ 34535 w 81448"/>
                <a:gd name="connsiteY74" fmla="*/ 2202 h 73304"/>
                <a:gd name="connsiteX75" fmla="*/ 35610 w 81448"/>
                <a:gd name="connsiteY75" fmla="*/ 1978 h 73304"/>
                <a:gd name="connsiteX76" fmla="*/ 36506 w 81448"/>
                <a:gd name="connsiteY76" fmla="*/ 1665 h 73304"/>
                <a:gd name="connsiteX77" fmla="*/ 37267 w 81448"/>
                <a:gd name="connsiteY77" fmla="*/ 1217 h 73304"/>
                <a:gd name="connsiteX78" fmla="*/ 38387 w 81448"/>
                <a:gd name="connsiteY78" fmla="*/ 948 h 73304"/>
                <a:gd name="connsiteX79" fmla="*/ 42553 w 81448"/>
                <a:gd name="connsiteY79" fmla="*/ 948 h 73304"/>
                <a:gd name="connsiteX80" fmla="*/ 45824 w 81448"/>
                <a:gd name="connsiteY80" fmla="*/ 1306 h 73304"/>
                <a:gd name="connsiteX81" fmla="*/ 46227 w 81448"/>
                <a:gd name="connsiteY81" fmla="*/ 1486 h 73304"/>
                <a:gd name="connsiteX82" fmla="*/ 46899 w 81448"/>
                <a:gd name="connsiteY82" fmla="*/ 1665 h 73304"/>
                <a:gd name="connsiteX83" fmla="*/ 47615 w 81448"/>
                <a:gd name="connsiteY83" fmla="*/ 1844 h 73304"/>
                <a:gd name="connsiteX84" fmla="*/ 48332 w 81448"/>
                <a:gd name="connsiteY84" fmla="*/ 1934 h 73304"/>
                <a:gd name="connsiteX85" fmla="*/ 51826 w 81448"/>
                <a:gd name="connsiteY85" fmla="*/ 2113 h 73304"/>
                <a:gd name="connsiteX86" fmla="*/ 54873 w 81448"/>
                <a:gd name="connsiteY86" fmla="*/ 1486 h 73304"/>
                <a:gd name="connsiteX87" fmla="*/ 55365 w 81448"/>
                <a:gd name="connsiteY87" fmla="*/ 1396 h 73304"/>
                <a:gd name="connsiteX88" fmla="*/ 55858 w 81448"/>
                <a:gd name="connsiteY88" fmla="*/ 1306 h 73304"/>
                <a:gd name="connsiteX89" fmla="*/ 56216 w 81448"/>
                <a:gd name="connsiteY89" fmla="*/ 1172 h 73304"/>
                <a:gd name="connsiteX90" fmla="*/ 56575 w 81448"/>
                <a:gd name="connsiteY90" fmla="*/ 1038 h 73304"/>
                <a:gd name="connsiteX91" fmla="*/ 57068 w 81448"/>
                <a:gd name="connsiteY91" fmla="*/ 769 h 73304"/>
                <a:gd name="connsiteX92" fmla="*/ 57740 w 81448"/>
                <a:gd name="connsiteY92" fmla="*/ 411 h 73304"/>
                <a:gd name="connsiteX93" fmla="*/ 58456 w 81448"/>
                <a:gd name="connsiteY93" fmla="*/ 187 h 73304"/>
                <a:gd name="connsiteX94" fmla="*/ 59173 w 81448"/>
                <a:gd name="connsiteY94" fmla="*/ 52 h 73304"/>
                <a:gd name="connsiteX95" fmla="*/ 62354 w 81448"/>
                <a:gd name="connsiteY95" fmla="*/ 142 h 73304"/>
                <a:gd name="connsiteX96" fmla="*/ 65265 w 81448"/>
                <a:gd name="connsiteY96" fmla="*/ 411 h 73304"/>
                <a:gd name="connsiteX97" fmla="*/ 67729 w 81448"/>
                <a:gd name="connsiteY97" fmla="*/ 1665 h 73304"/>
                <a:gd name="connsiteX98" fmla="*/ 68580 w 81448"/>
                <a:gd name="connsiteY98" fmla="*/ 3546 h 73304"/>
                <a:gd name="connsiteX99" fmla="*/ 67640 w 81448"/>
                <a:gd name="connsiteY99" fmla="*/ 5473 h 73304"/>
                <a:gd name="connsiteX100" fmla="*/ 64817 w 81448"/>
                <a:gd name="connsiteY100" fmla="*/ 6413 h 73304"/>
                <a:gd name="connsiteX101" fmla="*/ 61055 w 81448"/>
                <a:gd name="connsiteY101" fmla="*/ 6637 h 73304"/>
                <a:gd name="connsiteX102" fmla="*/ 55768 w 81448"/>
                <a:gd name="connsiteY102" fmla="*/ 6682 h 73304"/>
                <a:gd name="connsiteX103" fmla="*/ 50662 w 81448"/>
                <a:gd name="connsiteY103" fmla="*/ 6682 h 73304"/>
                <a:gd name="connsiteX104" fmla="*/ 47257 w 81448"/>
                <a:gd name="connsiteY104" fmla="*/ 6682 h 73304"/>
                <a:gd name="connsiteX105" fmla="*/ 39642 w 81448"/>
                <a:gd name="connsiteY105" fmla="*/ 6682 h 73304"/>
                <a:gd name="connsiteX106" fmla="*/ 24231 w 81448"/>
                <a:gd name="connsiteY106" fmla="*/ 6682 h 73304"/>
                <a:gd name="connsiteX107" fmla="*/ 24231 w 81448"/>
                <a:gd name="connsiteY107" fmla="*/ 21196 h 73304"/>
                <a:gd name="connsiteX108" fmla="*/ 25262 w 81448"/>
                <a:gd name="connsiteY108" fmla="*/ 23750 h 73304"/>
                <a:gd name="connsiteX109" fmla="*/ 27367 w 81448"/>
                <a:gd name="connsiteY109" fmla="*/ 24063 h 73304"/>
                <a:gd name="connsiteX110" fmla="*/ 33549 w 81448"/>
                <a:gd name="connsiteY110" fmla="*/ 23078 h 73304"/>
                <a:gd name="connsiteX111" fmla="*/ 39642 w 81448"/>
                <a:gd name="connsiteY111" fmla="*/ 21375 h 73304"/>
                <a:gd name="connsiteX112" fmla="*/ 39642 w 81448"/>
                <a:gd name="connsiteY112" fmla="*/ 6682 h 73304"/>
                <a:gd name="connsiteX113" fmla="*/ 65176 w 81448"/>
                <a:gd name="connsiteY113" fmla="*/ 36069 h 73304"/>
                <a:gd name="connsiteX114" fmla="*/ 66609 w 81448"/>
                <a:gd name="connsiteY114" fmla="*/ 35621 h 73304"/>
                <a:gd name="connsiteX115" fmla="*/ 68043 w 81448"/>
                <a:gd name="connsiteY115" fmla="*/ 35352 h 73304"/>
                <a:gd name="connsiteX116" fmla="*/ 72702 w 81448"/>
                <a:gd name="connsiteY116" fmla="*/ 35218 h 73304"/>
                <a:gd name="connsiteX117" fmla="*/ 77361 w 81448"/>
                <a:gd name="connsiteY117" fmla="*/ 35442 h 73304"/>
                <a:gd name="connsiteX118" fmla="*/ 81527 w 81448"/>
                <a:gd name="connsiteY118" fmla="*/ 36472 h 73304"/>
                <a:gd name="connsiteX119" fmla="*/ 83005 w 81448"/>
                <a:gd name="connsiteY119" fmla="*/ 38757 h 73304"/>
                <a:gd name="connsiteX120" fmla="*/ 81348 w 81448"/>
                <a:gd name="connsiteY120" fmla="*/ 41131 h 73304"/>
                <a:gd name="connsiteX121" fmla="*/ 77271 w 81448"/>
                <a:gd name="connsiteY121" fmla="*/ 41713 h 73304"/>
                <a:gd name="connsiteX122" fmla="*/ 70372 w 81448"/>
                <a:gd name="connsiteY122" fmla="*/ 41668 h 73304"/>
                <a:gd name="connsiteX123" fmla="*/ 61682 w 81448"/>
                <a:gd name="connsiteY123" fmla="*/ 41624 h 73304"/>
                <a:gd name="connsiteX124" fmla="*/ 52633 w 81448"/>
                <a:gd name="connsiteY124" fmla="*/ 41579 h 73304"/>
                <a:gd name="connsiteX125" fmla="*/ 44748 w 81448"/>
                <a:gd name="connsiteY125" fmla="*/ 41445 h 73304"/>
                <a:gd name="connsiteX126" fmla="*/ 39059 w 81448"/>
                <a:gd name="connsiteY126" fmla="*/ 41534 h 73304"/>
                <a:gd name="connsiteX127" fmla="*/ 32922 w 81448"/>
                <a:gd name="connsiteY127" fmla="*/ 41713 h 73304"/>
                <a:gd name="connsiteX128" fmla="*/ 27233 w 81448"/>
                <a:gd name="connsiteY128" fmla="*/ 42072 h 73304"/>
                <a:gd name="connsiteX129" fmla="*/ 22798 w 81448"/>
                <a:gd name="connsiteY129" fmla="*/ 42340 h 73304"/>
                <a:gd name="connsiteX130" fmla="*/ 21275 w 81448"/>
                <a:gd name="connsiteY130" fmla="*/ 42564 h 73304"/>
                <a:gd name="connsiteX131" fmla="*/ 19931 w 81448"/>
                <a:gd name="connsiteY131" fmla="*/ 42878 h 73304"/>
                <a:gd name="connsiteX132" fmla="*/ 18811 w 81448"/>
                <a:gd name="connsiteY132" fmla="*/ 43281 h 73304"/>
                <a:gd name="connsiteX133" fmla="*/ 17691 w 81448"/>
                <a:gd name="connsiteY133" fmla="*/ 43595 h 73304"/>
                <a:gd name="connsiteX134" fmla="*/ 14869 w 81448"/>
                <a:gd name="connsiteY134" fmla="*/ 44177 h 73304"/>
                <a:gd name="connsiteX135" fmla="*/ 10703 w 81448"/>
                <a:gd name="connsiteY135" fmla="*/ 43684 h 73304"/>
                <a:gd name="connsiteX136" fmla="*/ 6940 w 81448"/>
                <a:gd name="connsiteY136" fmla="*/ 42609 h 73304"/>
                <a:gd name="connsiteX137" fmla="*/ 2371 w 81448"/>
                <a:gd name="connsiteY137" fmla="*/ 40459 h 73304"/>
                <a:gd name="connsiteX138" fmla="*/ 86 w 81448"/>
                <a:gd name="connsiteY138" fmla="*/ 37726 h 73304"/>
                <a:gd name="connsiteX139" fmla="*/ 3894 w 81448"/>
                <a:gd name="connsiteY139" fmla="*/ 36786 h 73304"/>
                <a:gd name="connsiteX140" fmla="*/ 12629 w 81448"/>
                <a:gd name="connsiteY140" fmla="*/ 37502 h 73304"/>
                <a:gd name="connsiteX141" fmla="*/ 21633 w 81448"/>
                <a:gd name="connsiteY141" fmla="*/ 37682 h 73304"/>
                <a:gd name="connsiteX142" fmla="*/ 29741 w 81448"/>
                <a:gd name="connsiteY142" fmla="*/ 37682 h 73304"/>
                <a:gd name="connsiteX143" fmla="*/ 40090 w 81448"/>
                <a:gd name="connsiteY143" fmla="*/ 37592 h 73304"/>
                <a:gd name="connsiteX144" fmla="*/ 50572 w 81448"/>
                <a:gd name="connsiteY144" fmla="*/ 37502 h 73304"/>
                <a:gd name="connsiteX145" fmla="*/ 59173 w 81448"/>
                <a:gd name="connsiteY145" fmla="*/ 37323 h 73304"/>
                <a:gd name="connsiteX146" fmla="*/ 62757 w 81448"/>
                <a:gd name="connsiteY146" fmla="*/ 36830 h 73304"/>
                <a:gd name="connsiteX147" fmla="*/ 65176 w 81448"/>
                <a:gd name="connsiteY147" fmla="*/ 36069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</a:cxnLst>
              <a:rect l="l" t="t" r="r" b="b"/>
              <a:pathLst>
                <a:path w="81448" h="73304">
                  <a:moveTo>
                    <a:pt x="43853" y="60080"/>
                  </a:moveTo>
                  <a:cubicBezTo>
                    <a:pt x="46122" y="61394"/>
                    <a:pt x="48601" y="62753"/>
                    <a:pt x="51289" y="64157"/>
                  </a:cubicBezTo>
                  <a:cubicBezTo>
                    <a:pt x="53977" y="65560"/>
                    <a:pt x="56246" y="66710"/>
                    <a:pt x="58098" y="67606"/>
                  </a:cubicBezTo>
                  <a:cubicBezTo>
                    <a:pt x="58456" y="67785"/>
                    <a:pt x="58800" y="67919"/>
                    <a:pt x="59128" y="68009"/>
                  </a:cubicBezTo>
                  <a:cubicBezTo>
                    <a:pt x="59457" y="68099"/>
                    <a:pt x="59770" y="68173"/>
                    <a:pt x="60069" y="68233"/>
                  </a:cubicBezTo>
                  <a:cubicBezTo>
                    <a:pt x="60368" y="68293"/>
                    <a:pt x="60681" y="68338"/>
                    <a:pt x="61010" y="68367"/>
                  </a:cubicBezTo>
                  <a:cubicBezTo>
                    <a:pt x="61338" y="68397"/>
                    <a:pt x="61652" y="68442"/>
                    <a:pt x="61950" y="68502"/>
                  </a:cubicBezTo>
                  <a:cubicBezTo>
                    <a:pt x="62189" y="68562"/>
                    <a:pt x="62428" y="68621"/>
                    <a:pt x="62667" y="68681"/>
                  </a:cubicBezTo>
                  <a:cubicBezTo>
                    <a:pt x="62906" y="68741"/>
                    <a:pt x="63175" y="68800"/>
                    <a:pt x="63474" y="68860"/>
                  </a:cubicBezTo>
                  <a:cubicBezTo>
                    <a:pt x="63712" y="68980"/>
                    <a:pt x="63981" y="69099"/>
                    <a:pt x="64280" y="69219"/>
                  </a:cubicBezTo>
                  <a:cubicBezTo>
                    <a:pt x="64579" y="69338"/>
                    <a:pt x="64907" y="69487"/>
                    <a:pt x="65265" y="69667"/>
                  </a:cubicBezTo>
                  <a:cubicBezTo>
                    <a:pt x="66400" y="70383"/>
                    <a:pt x="67655" y="71294"/>
                    <a:pt x="69028" y="72399"/>
                  </a:cubicBezTo>
                  <a:cubicBezTo>
                    <a:pt x="70402" y="73504"/>
                    <a:pt x="71507" y="74564"/>
                    <a:pt x="72343" y="75580"/>
                  </a:cubicBezTo>
                  <a:cubicBezTo>
                    <a:pt x="73000" y="76595"/>
                    <a:pt x="73299" y="77476"/>
                    <a:pt x="73239" y="78223"/>
                  </a:cubicBezTo>
                  <a:cubicBezTo>
                    <a:pt x="73180" y="78969"/>
                    <a:pt x="72821" y="79492"/>
                    <a:pt x="72164" y="79791"/>
                  </a:cubicBezTo>
                  <a:cubicBezTo>
                    <a:pt x="71567" y="80149"/>
                    <a:pt x="70716" y="80239"/>
                    <a:pt x="69611" y="80059"/>
                  </a:cubicBezTo>
                  <a:cubicBezTo>
                    <a:pt x="68506" y="79880"/>
                    <a:pt x="67296" y="79343"/>
                    <a:pt x="65982" y="78447"/>
                  </a:cubicBezTo>
                  <a:cubicBezTo>
                    <a:pt x="64907" y="77909"/>
                    <a:pt x="63369" y="77028"/>
                    <a:pt x="61368" y="75804"/>
                  </a:cubicBezTo>
                  <a:cubicBezTo>
                    <a:pt x="59367" y="74579"/>
                    <a:pt x="57202" y="73250"/>
                    <a:pt x="54873" y="71817"/>
                  </a:cubicBezTo>
                  <a:cubicBezTo>
                    <a:pt x="52483" y="70383"/>
                    <a:pt x="50109" y="68950"/>
                    <a:pt x="47750" y="67516"/>
                  </a:cubicBezTo>
                  <a:cubicBezTo>
                    <a:pt x="45391" y="66083"/>
                    <a:pt x="43345" y="64858"/>
                    <a:pt x="41613" y="63843"/>
                  </a:cubicBezTo>
                  <a:cubicBezTo>
                    <a:pt x="38089" y="67427"/>
                    <a:pt x="34161" y="70652"/>
                    <a:pt x="29831" y="73519"/>
                  </a:cubicBezTo>
                  <a:cubicBezTo>
                    <a:pt x="25501" y="76386"/>
                    <a:pt x="20976" y="78626"/>
                    <a:pt x="16258" y="80239"/>
                  </a:cubicBezTo>
                  <a:cubicBezTo>
                    <a:pt x="14824" y="80776"/>
                    <a:pt x="13734" y="81045"/>
                    <a:pt x="12987" y="81045"/>
                  </a:cubicBezTo>
                  <a:cubicBezTo>
                    <a:pt x="12241" y="81045"/>
                    <a:pt x="11748" y="80866"/>
                    <a:pt x="11509" y="80507"/>
                  </a:cubicBezTo>
                  <a:cubicBezTo>
                    <a:pt x="11270" y="80209"/>
                    <a:pt x="11285" y="79835"/>
                    <a:pt x="11554" y="79387"/>
                  </a:cubicBezTo>
                  <a:cubicBezTo>
                    <a:pt x="11823" y="78940"/>
                    <a:pt x="12315" y="78506"/>
                    <a:pt x="13032" y="78088"/>
                  </a:cubicBezTo>
                  <a:cubicBezTo>
                    <a:pt x="15840" y="76715"/>
                    <a:pt x="18572" y="75102"/>
                    <a:pt x="21230" y="73250"/>
                  </a:cubicBezTo>
                  <a:cubicBezTo>
                    <a:pt x="23888" y="71399"/>
                    <a:pt x="26352" y="69428"/>
                    <a:pt x="28622" y="67337"/>
                  </a:cubicBezTo>
                  <a:cubicBezTo>
                    <a:pt x="30891" y="65187"/>
                    <a:pt x="32892" y="62932"/>
                    <a:pt x="34624" y="60573"/>
                  </a:cubicBezTo>
                  <a:cubicBezTo>
                    <a:pt x="36357" y="58213"/>
                    <a:pt x="37760" y="55780"/>
                    <a:pt x="38835" y="53271"/>
                  </a:cubicBezTo>
                  <a:cubicBezTo>
                    <a:pt x="39134" y="52674"/>
                    <a:pt x="38955" y="52091"/>
                    <a:pt x="38298" y="51524"/>
                  </a:cubicBezTo>
                  <a:cubicBezTo>
                    <a:pt x="37641" y="50956"/>
                    <a:pt x="36655" y="50404"/>
                    <a:pt x="35341" y="49866"/>
                  </a:cubicBezTo>
                  <a:cubicBezTo>
                    <a:pt x="34206" y="49448"/>
                    <a:pt x="33728" y="48791"/>
                    <a:pt x="33908" y="47895"/>
                  </a:cubicBezTo>
                  <a:cubicBezTo>
                    <a:pt x="34087" y="46999"/>
                    <a:pt x="34863" y="46581"/>
                    <a:pt x="36237" y="46641"/>
                  </a:cubicBezTo>
                  <a:cubicBezTo>
                    <a:pt x="37491" y="46760"/>
                    <a:pt x="39194" y="47059"/>
                    <a:pt x="41344" y="47537"/>
                  </a:cubicBezTo>
                  <a:cubicBezTo>
                    <a:pt x="43494" y="48015"/>
                    <a:pt x="45465" y="48522"/>
                    <a:pt x="47257" y="49060"/>
                  </a:cubicBezTo>
                  <a:cubicBezTo>
                    <a:pt x="48750" y="49777"/>
                    <a:pt x="49407" y="50643"/>
                    <a:pt x="49228" y="51658"/>
                  </a:cubicBezTo>
                  <a:cubicBezTo>
                    <a:pt x="49049" y="52674"/>
                    <a:pt x="48601" y="53719"/>
                    <a:pt x="47884" y="54794"/>
                  </a:cubicBezTo>
                  <a:cubicBezTo>
                    <a:pt x="47287" y="55750"/>
                    <a:pt x="46660" y="56675"/>
                    <a:pt x="46003" y="57571"/>
                  </a:cubicBezTo>
                  <a:cubicBezTo>
                    <a:pt x="45346" y="58467"/>
                    <a:pt x="44629" y="59304"/>
                    <a:pt x="43853" y="60080"/>
                  </a:cubicBezTo>
                  <a:moveTo>
                    <a:pt x="47257" y="6682"/>
                  </a:moveTo>
                  <a:lnTo>
                    <a:pt x="47257" y="19673"/>
                  </a:lnTo>
                  <a:cubicBezTo>
                    <a:pt x="47257" y="20748"/>
                    <a:pt x="47421" y="21614"/>
                    <a:pt x="47750" y="22271"/>
                  </a:cubicBezTo>
                  <a:cubicBezTo>
                    <a:pt x="48078" y="22928"/>
                    <a:pt x="48870" y="23257"/>
                    <a:pt x="50124" y="23257"/>
                  </a:cubicBezTo>
                  <a:cubicBezTo>
                    <a:pt x="50960" y="23317"/>
                    <a:pt x="51796" y="23302"/>
                    <a:pt x="52633" y="23212"/>
                  </a:cubicBezTo>
                  <a:cubicBezTo>
                    <a:pt x="53469" y="23123"/>
                    <a:pt x="54156" y="22988"/>
                    <a:pt x="54693" y="22809"/>
                  </a:cubicBezTo>
                  <a:cubicBezTo>
                    <a:pt x="54932" y="22749"/>
                    <a:pt x="55156" y="22690"/>
                    <a:pt x="55365" y="22630"/>
                  </a:cubicBezTo>
                  <a:cubicBezTo>
                    <a:pt x="55574" y="22570"/>
                    <a:pt x="55768" y="22510"/>
                    <a:pt x="55948" y="22451"/>
                  </a:cubicBezTo>
                  <a:cubicBezTo>
                    <a:pt x="56187" y="22391"/>
                    <a:pt x="56396" y="22316"/>
                    <a:pt x="56575" y="22227"/>
                  </a:cubicBezTo>
                  <a:cubicBezTo>
                    <a:pt x="56754" y="22137"/>
                    <a:pt x="56963" y="22003"/>
                    <a:pt x="57202" y="21823"/>
                  </a:cubicBezTo>
                  <a:cubicBezTo>
                    <a:pt x="57381" y="21644"/>
                    <a:pt x="57665" y="21510"/>
                    <a:pt x="58053" y="21420"/>
                  </a:cubicBezTo>
                  <a:cubicBezTo>
                    <a:pt x="58441" y="21331"/>
                    <a:pt x="58815" y="21256"/>
                    <a:pt x="59173" y="21196"/>
                  </a:cubicBezTo>
                  <a:cubicBezTo>
                    <a:pt x="60248" y="21137"/>
                    <a:pt x="61517" y="21137"/>
                    <a:pt x="62981" y="21196"/>
                  </a:cubicBezTo>
                  <a:cubicBezTo>
                    <a:pt x="64444" y="21256"/>
                    <a:pt x="65624" y="21346"/>
                    <a:pt x="66520" y="21465"/>
                  </a:cubicBezTo>
                  <a:cubicBezTo>
                    <a:pt x="67655" y="21704"/>
                    <a:pt x="68521" y="22152"/>
                    <a:pt x="69118" y="22809"/>
                  </a:cubicBezTo>
                  <a:cubicBezTo>
                    <a:pt x="69715" y="23466"/>
                    <a:pt x="70014" y="24153"/>
                    <a:pt x="70014" y="24870"/>
                  </a:cubicBezTo>
                  <a:cubicBezTo>
                    <a:pt x="69954" y="25586"/>
                    <a:pt x="69566" y="26228"/>
                    <a:pt x="68849" y="26796"/>
                  </a:cubicBezTo>
                  <a:cubicBezTo>
                    <a:pt x="68132" y="27363"/>
                    <a:pt x="67087" y="27647"/>
                    <a:pt x="65713" y="27647"/>
                  </a:cubicBezTo>
                  <a:lnTo>
                    <a:pt x="44838" y="27737"/>
                  </a:lnTo>
                  <a:cubicBezTo>
                    <a:pt x="43703" y="27737"/>
                    <a:pt x="42703" y="27543"/>
                    <a:pt x="41837" y="27154"/>
                  </a:cubicBezTo>
                  <a:cubicBezTo>
                    <a:pt x="40971" y="26766"/>
                    <a:pt x="40239" y="26243"/>
                    <a:pt x="39642" y="25586"/>
                  </a:cubicBezTo>
                  <a:cubicBezTo>
                    <a:pt x="36954" y="26662"/>
                    <a:pt x="34146" y="27587"/>
                    <a:pt x="31220" y="28364"/>
                  </a:cubicBezTo>
                  <a:cubicBezTo>
                    <a:pt x="28293" y="29140"/>
                    <a:pt x="25545" y="29618"/>
                    <a:pt x="22977" y="29797"/>
                  </a:cubicBezTo>
                  <a:cubicBezTo>
                    <a:pt x="21006" y="29976"/>
                    <a:pt x="19438" y="29633"/>
                    <a:pt x="18273" y="28767"/>
                  </a:cubicBezTo>
                  <a:cubicBezTo>
                    <a:pt x="17109" y="27901"/>
                    <a:pt x="16526" y="26214"/>
                    <a:pt x="16526" y="23705"/>
                  </a:cubicBezTo>
                  <a:lnTo>
                    <a:pt x="16526" y="10355"/>
                  </a:lnTo>
                  <a:cubicBezTo>
                    <a:pt x="16526" y="8564"/>
                    <a:pt x="15959" y="7354"/>
                    <a:pt x="14824" y="6727"/>
                  </a:cubicBezTo>
                  <a:cubicBezTo>
                    <a:pt x="13689" y="6100"/>
                    <a:pt x="12166" y="5577"/>
                    <a:pt x="10255" y="5159"/>
                  </a:cubicBezTo>
                  <a:cubicBezTo>
                    <a:pt x="9239" y="4920"/>
                    <a:pt x="8791" y="4263"/>
                    <a:pt x="8911" y="3188"/>
                  </a:cubicBezTo>
                  <a:cubicBezTo>
                    <a:pt x="9030" y="2113"/>
                    <a:pt x="9687" y="1545"/>
                    <a:pt x="10882" y="1486"/>
                  </a:cubicBezTo>
                  <a:cubicBezTo>
                    <a:pt x="12495" y="1486"/>
                    <a:pt x="14570" y="1575"/>
                    <a:pt x="17109" y="1754"/>
                  </a:cubicBezTo>
                  <a:cubicBezTo>
                    <a:pt x="19647" y="1934"/>
                    <a:pt x="22081" y="2202"/>
                    <a:pt x="24411" y="2561"/>
                  </a:cubicBezTo>
                  <a:cubicBezTo>
                    <a:pt x="25127" y="2800"/>
                    <a:pt x="26546" y="2889"/>
                    <a:pt x="28666" y="2830"/>
                  </a:cubicBezTo>
                  <a:cubicBezTo>
                    <a:pt x="30787" y="2770"/>
                    <a:pt x="32743" y="2561"/>
                    <a:pt x="34535" y="2202"/>
                  </a:cubicBezTo>
                  <a:cubicBezTo>
                    <a:pt x="34893" y="2143"/>
                    <a:pt x="35251" y="2068"/>
                    <a:pt x="35610" y="1978"/>
                  </a:cubicBezTo>
                  <a:cubicBezTo>
                    <a:pt x="35968" y="1889"/>
                    <a:pt x="36267" y="1784"/>
                    <a:pt x="36506" y="1665"/>
                  </a:cubicBezTo>
                  <a:cubicBezTo>
                    <a:pt x="36685" y="1486"/>
                    <a:pt x="36939" y="1336"/>
                    <a:pt x="37267" y="1217"/>
                  </a:cubicBezTo>
                  <a:cubicBezTo>
                    <a:pt x="37596" y="1097"/>
                    <a:pt x="37969" y="1008"/>
                    <a:pt x="38387" y="948"/>
                  </a:cubicBezTo>
                  <a:cubicBezTo>
                    <a:pt x="39701" y="888"/>
                    <a:pt x="41090" y="888"/>
                    <a:pt x="42553" y="948"/>
                  </a:cubicBezTo>
                  <a:cubicBezTo>
                    <a:pt x="44017" y="1008"/>
                    <a:pt x="45107" y="1127"/>
                    <a:pt x="45824" y="1306"/>
                  </a:cubicBezTo>
                  <a:cubicBezTo>
                    <a:pt x="45883" y="1366"/>
                    <a:pt x="46018" y="1426"/>
                    <a:pt x="46227" y="1486"/>
                  </a:cubicBezTo>
                  <a:cubicBezTo>
                    <a:pt x="46436" y="1545"/>
                    <a:pt x="46660" y="1605"/>
                    <a:pt x="46899" y="1665"/>
                  </a:cubicBezTo>
                  <a:cubicBezTo>
                    <a:pt x="47138" y="1725"/>
                    <a:pt x="47377" y="1784"/>
                    <a:pt x="47615" y="1844"/>
                  </a:cubicBezTo>
                  <a:cubicBezTo>
                    <a:pt x="47854" y="1904"/>
                    <a:pt x="48093" y="1934"/>
                    <a:pt x="48332" y="1934"/>
                  </a:cubicBezTo>
                  <a:cubicBezTo>
                    <a:pt x="49587" y="2113"/>
                    <a:pt x="50751" y="2173"/>
                    <a:pt x="51826" y="2113"/>
                  </a:cubicBezTo>
                  <a:cubicBezTo>
                    <a:pt x="52901" y="2053"/>
                    <a:pt x="53917" y="1844"/>
                    <a:pt x="54873" y="1486"/>
                  </a:cubicBezTo>
                  <a:cubicBezTo>
                    <a:pt x="55052" y="1486"/>
                    <a:pt x="55216" y="1456"/>
                    <a:pt x="55365" y="1396"/>
                  </a:cubicBezTo>
                  <a:cubicBezTo>
                    <a:pt x="55515" y="1336"/>
                    <a:pt x="55679" y="1306"/>
                    <a:pt x="55858" y="1306"/>
                  </a:cubicBezTo>
                  <a:cubicBezTo>
                    <a:pt x="55978" y="1247"/>
                    <a:pt x="56097" y="1202"/>
                    <a:pt x="56216" y="1172"/>
                  </a:cubicBezTo>
                  <a:cubicBezTo>
                    <a:pt x="56336" y="1142"/>
                    <a:pt x="56455" y="1097"/>
                    <a:pt x="56575" y="1038"/>
                  </a:cubicBezTo>
                  <a:cubicBezTo>
                    <a:pt x="56694" y="978"/>
                    <a:pt x="56859" y="888"/>
                    <a:pt x="57068" y="769"/>
                  </a:cubicBezTo>
                  <a:cubicBezTo>
                    <a:pt x="57277" y="649"/>
                    <a:pt x="57501" y="530"/>
                    <a:pt x="57740" y="411"/>
                  </a:cubicBezTo>
                  <a:cubicBezTo>
                    <a:pt x="57978" y="351"/>
                    <a:pt x="58217" y="276"/>
                    <a:pt x="58456" y="187"/>
                  </a:cubicBezTo>
                  <a:cubicBezTo>
                    <a:pt x="58695" y="97"/>
                    <a:pt x="58934" y="52"/>
                    <a:pt x="59173" y="52"/>
                  </a:cubicBezTo>
                  <a:cubicBezTo>
                    <a:pt x="60188" y="52"/>
                    <a:pt x="61249" y="82"/>
                    <a:pt x="62354" y="142"/>
                  </a:cubicBezTo>
                  <a:cubicBezTo>
                    <a:pt x="63459" y="201"/>
                    <a:pt x="64429" y="291"/>
                    <a:pt x="65265" y="411"/>
                  </a:cubicBezTo>
                  <a:cubicBezTo>
                    <a:pt x="66341" y="649"/>
                    <a:pt x="67162" y="1068"/>
                    <a:pt x="67729" y="1665"/>
                  </a:cubicBezTo>
                  <a:cubicBezTo>
                    <a:pt x="68297" y="2262"/>
                    <a:pt x="68580" y="2889"/>
                    <a:pt x="68580" y="3546"/>
                  </a:cubicBezTo>
                  <a:cubicBezTo>
                    <a:pt x="68580" y="4263"/>
                    <a:pt x="68267" y="4905"/>
                    <a:pt x="67640" y="5473"/>
                  </a:cubicBezTo>
                  <a:cubicBezTo>
                    <a:pt x="67013" y="6040"/>
                    <a:pt x="66072" y="6354"/>
                    <a:pt x="64817" y="6413"/>
                  </a:cubicBezTo>
                  <a:cubicBezTo>
                    <a:pt x="63981" y="6533"/>
                    <a:pt x="62727" y="6607"/>
                    <a:pt x="61055" y="6637"/>
                  </a:cubicBezTo>
                  <a:cubicBezTo>
                    <a:pt x="59382" y="6667"/>
                    <a:pt x="57620" y="6682"/>
                    <a:pt x="55768" y="6682"/>
                  </a:cubicBezTo>
                  <a:cubicBezTo>
                    <a:pt x="53977" y="6682"/>
                    <a:pt x="52274" y="6682"/>
                    <a:pt x="50662" y="6682"/>
                  </a:cubicBezTo>
                  <a:cubicBezTo>
                    <a:pt x="49049" y="6682"/>
                    <a:pt x="47914" y="6682"/>
                    <a:pt x="47257" y="6682"/>
                  </a:cubicBezTo>
                  <a:moveTo>
                    <a:pt x="39642" y="6682"/>
                  </a:moveTo>
                  <a:lnTo>
                    <a:pt x="24231" y="6682"/>
                  </a:lnTo>
                  <a:lnTo>
                    <a:pt x="24231" y="21196"/>
                  </a:lnTo>
                  <a:cubicBezTo>
                    <a:pt x="24231" y="22630"/>
                    <a:pt x="24575" y="23481"/>
                    <a:pt x="25262" y="23750"/>
                  </a:cubicBezTo>
                  <a:cubicBezTo>
                    <a:pt x="25949" y="24019"/>
                    <a:pt x="26650" y="24123"/>
                    <a:pt x="27367" y="24063"/>
                  </a:cubicBezTo>
                  <a:cubicBezTo>
                    <a:pt x="29159" y="23944"/>
                    <a:pt x="31220" y="23615"/>
                    <a:pt x="33549" y="23078"/>
                  </a:cubicBezTo>
                  <a:cubicBezTo>
                    <a:pt x="35879" y="22540"/>
                    <a:pt x="37909" y="21973"/>
                    <a:pt x="39642" y="21375"/>
                  </a:cubicBezTo>
                  <a:lnTo>
                    <a:pt x="39642" y="6682"/>
                  </a:lnTo>
                  <a:moveTo>
                    <a:pt x="65176" y="36069"/>
                  </a:moveTo>
                  <a:cubicBezTo>
                    <a:pt x="65594" y="35890"/>
                    <a:pt x="66072" y="35740"/>
                    <a:pt x="66609" y="35621"/>
                  </a:cubicBezTo>
                  <a:cubicBezTo>
                    <a:pt x="67147" y="35501"/>
                    <a:pt x="67625" y="35412"/>
                    <a:pt x="68043" y="35352"/>
                  </a:cubicBezTo>
                  <a:cubicBezTo>
                    <a:pt x="69596" y="35233"/>
                    <a:pt x="71149" y="35188"/>
                    <a:pt x="72702" y="35218"/>
                  </a:cubicBezTo>
                  <a:cubicBezTo>
                    <a:pt x="74255" y="35248"/>
                    <a:pt x="75808" y="35322"/>
                    <a:pt x="77361" y="35442"/>
                  </a:cubicBezTo>
                  <a:cubicBezTo>
                    <a:pt x="79152" y="35621"/>
                    <a:pt x="80541" y="35964"/>
                    <a:pt x="81527" y="36472"/>
                  </a:cubicBezTo>
                  <a:cubicBezTo>
                    <a:pt x="82512" y="36980"/>
                    <a:pt x="83005" y="37741"/>
                    <a:pt x="83005" y="38757"/>
                  </a:cubicBezTo>
                  <a:cubicBezTo>
                    <a:pt x="82946" y="39951"/>
                    <a:pt x="82393" y="40743"/>
                    <a:pt x="81348" y="41131"/>
                  </a:cubicBezTo>
                  <a:cubicBezTo>
                    <a:pt x="80302" y="41519"/>
                    <a:pt x="78943" y="41713"/>
                    <a:pt x="77271" y="41713"/>
                  </a:cubicBezTo>
                  <a:cubicBezTo>
                    <a:pt x="75419" y="41713"/>
                    <a:pt x="73120" y="41698"/>
                    <a:pt x="70372" y="41668"/>
                  </a:cubicBezTo>
                  <a:cubicBezTo>
                    <a:pt x="67625" y="41639"/>
                    <a:pt x="64728" y="41624"/>
                    <a:pt x="61682" y="41624"/>
                  </a:cubicBezTo>
                  <a:cubicBezTo>
                    <a:pt x="58635" y="41624"/>
                    <a:pt x="55619" y="41609"/>
                    <a:pt x="52633" y="41579"/>
                  </a:cubicBezTo>
                  <a:cubicBezTo>
                    <a:pt x="49646" y="41549"/>
                    <a:pt x="47018" y="41504"/>
                    <a:pt x="44748" y="41445"/>
                  </a:cubicBezTo>
                  <a:cubicBezTo>
                    <a:pt x="43016" y="41445"/>
                    <a:pt x="41120" y="41474"/>
                    <a:pt x="39059" y="41534"/>
                  </a:cubicBezTo>
                  <a:cubicBezTo>
                    <a:pt x="36999" y="41594"/>
                    <a:pt x="34953" y="41654"/>
                    <a:pt x="32922" y="41713"/>
                  </a:cubicBezTo>
                  <a:cubicBezTo>
                    <a:pt x="30951" y="41833"/>
                    <a:pt x="29055" y="41952"/>
                    <a:pt x="27233" y="42072"/>
                  </a:cubicBezTo>
                  <a:cubicBezTo>
                    <a:pt x="25411" y="42191"/>
                    <a:pt x="23933" y="42281"/>
                    <a:pt x="22798" y="42340"/>
                  </a:cubicBezTo>
                  <a:cubicBezTo>
                    <a:pt x="22260" y="42400"/>
                    <a:pt x="21753" y="42475"/>
                    <a:pt x="21275" y="42564"/>
                  </a:cubicBezTo>
                  <a:cubicBezTo>
                    <a:pt x="20797" y="42654"/>
                    <a:pt x="20349" y="42759"/>
                    <a:pt x="19931" y="42878"/>
                  </a:cubicBezTo>
                  <a:cubicBezTo>
                    <a:pt x="19573" y="42997"/>
                    <a:pt x="19199" y="43132"/>
                    <a:pt x="18811" y="43281"/>
                  </a:cubicBezTo>
                  <a:cubicBezTo>
                    <a:pt x="18423" y="43430"/>
                    <a:pt x="18049" y="43535"/>
                    <a:pt x="17691" y="43595"/>
                  </a:cubicBezTo>
                  <a:cubicBezTo>
                    <a:pt x="16855" y="43893"/>
                    <a:pt x="15914" y="44088"/>
                    <a:pt x="14869" y="44177"/>
                  </a:cubicBezTo>
                  <a:cubicBezTo>
                    <a:pt x="13824" y="44267"/>
                    <a:pt x="12435" y="44102"/>
                    <a:pt x="10703" y="43684"/>
                  </a:cubicBezTo>
                  <a:cubicBezTo>
                    <a:pt x="9628" y="43505"/>
                    <a:pt x="8373" y="43147"/>
                    <a:pt x="6940" y="42609"/>
                  </a:cubicBezTo>
                  <a:cubicBezTo>
                    <a:pt x="5506" y="42072"/>
                    <a:pt x="3983" y="41355"/>
                    <a:pt x="2371" y="40459"/>
                  </a:cubicBezTo>
                  <a:cubicBezTo>
                    <a:pt x="638" y="39563"/>
                    <a:pt x="-123" y="38652"/>
                    <a:pt x="86" y="37726"/>
                  </a:cubicBezTo>
                  <a:cubicBezTo>
                    <a:pt x="295" y="36801"/>
                    <a:pt x="1564" y="36487"/>
                    <a:pt x="3894" y="36786"/>
                  </a:cubicBezTo>
                  <a:cubicBezTo>
                    <a:pt x="6581" y="37144"/>
                    <a:pt x="9493" y="37383"/>
                    <a:pt x="12629" y="37502"/>
                  </a:cubicBezTo>
                  <a:cubicBezTo>
                    <a:pt x="15765" y="37622"/>
                    <a:pt x="18766" y="37682"/>
                    <a:pt x="21633" y="37682"/>
                  </a:cubicBezTo>
                  <a:cubicBezTo>
                    <a:pt x="23724" y="37682"/>
                    <a:pt x="26427" y="37682"/>
                    <a:pt x="29741" y="37682"/>
                  </a:cubicBezTo>
                  <a:cubicBezTo>
                    <a:pt x="33056" y="37682"/>
                    <a:pt x="36506" y="37652"/>
                    <a:pt x="40090" y="37592"/>
                  </a:cubicBezTo>
                  <a:cubicBezTo>
                    <a:pt x="43673" y="37592"/>
                    <a:pt x="47167" y="37562"/>
                    <a:pt x="50572" y="37502"/>
                  </a:cubicBezTo>
                  <a:cubicBezTo>
                    <a:pt x="53977" y="37443"/>
                    <a:pt x="56844" y="37383"/>
                    <a:pt x="59173" y="37323"/>
                  </a:cubicBezTo>
                  <a:cubicBezTo>
                    <a:pt x="60427" y="37323"/>
                    <a:pt x="61622" y="37159"/>
                    <a:pt x="62757" y="36830"/>
                  </a:cubicBezTo>
                  <a:cubicBezTo>
                    <a:pt x="63892" y="36502"/>
                    <a:pt x="64698" y="36248"/>
                    <a:pt x="65176" y="36069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2" name="자유형: 도형 731">
              <a:extLst>
                <a:ext uri="{FF2B5EF4-FFF2-40B4-BE49-F238E27FC236}">
                  <a16:creationId xmlns:a16="http://schemas.microsoft.com/office/drawing/2014/main" id="{A45A628A-2010-4400-A56A-ACEBAFEFE5D5}"/>
                </a:ext>
              </a:extLst>
            </p:cNvPr>
            <p:cNvSpPr/>
            <p:nvPr/>
          </p:nvSpPr>
          <p:spPr>
            <a:xfrm>
              <a:off x="6656327" y="1180851"/>
              <a:ext cx="81449" cy="73304"/>
            </a:xfrm>
            <a:custGeom>
              <a:avLst/>
              <a:gdLst>
                <a:gd name="connsiteX0" fmla="*/ 41613 w 81448"/>
                <a:gd name="connsiteY0" fmla="*/ 52 h 73304"/>
                <a:gd name="connsiteX1" fmla="*/ 49990 w 81448"/>
                <a:gd name="connsiteY1" fmla="*/ 1306 h 73304"/>
                <a:gd name="connsiteX2" fmla="*/ 56664 w 81448"/>
                <a:gd name="connsiteY2" fmla="*/ 4890 h 73304"/>
                <a:gd name="connsiteX3" fmla="*/ 61010 w 81448"/>
                <a:gd name="connsiteY3" fmla="*/ 10445 h 73304"/>
                <a:gd name="connsiteX4" fmla="*/ 62578 w 81448"/>
                <a:gd name="connsiteY4" fmla="*/ 17702 h 73304"/>
                <a:gd name="connsiteX5" fmla="*/ 61010 w 81448"/>
                <a:gd name="connsiteY5" fmla="*/ 24825 h 73304"/>
                <a:gd name="connsiteX6" fmla="*/ 56664 w 81448"/>
                <a:gd name="connsiteY6" fmla="*/ 30245 h 73304"/>
                <a:gd name="connsiteX7" fmla="*/ 49990 w 81448"/>
                <a:gd name="connsiteY7" fmla="*/ 33650 h 73304"/>
                <a:gd name="connsiteX8" fmla="*/ 41613 w 81448"/>
                <a:gd name="connsiteY8" fmla="*/ 34815 h 73304"/>
                <a:gd name="connsiteX9" fmla="*/ 33236 w 81448"/>
                <a:gd name="connsiteY9" fmla="*/ 33650 h 73304"/>
                <a:gd name="connsiteX10" fmla="*/ 26650 w 81448"/>
                <a:gd name="connsiteY10" fmla="*/ 30245 h 73304"/>
                <a:gd name="connsiteX11" fmla="*/ 22440 w 81448"/>
                <a:gd name="connsiteY11" fmla="*/ 24825 h 73304"/>
                <a:gd name="connsiteX12" fmla="*/ 20916 w 81448"/>
                <a:gd name="connsiteY12" fmla="*/ 17702 h 73304"/>
                <a:gd name="connsiteX13" fmla="*/ 22440 w 81448"/>
                <a:gd name="connsiteY13" fmla="*/ 10445 h 73304"/>
                <a:gd name="connsiteX14" fmla="*/ 26650 w 81448"/>
                <a:gd name="connsiteY14" fmla="*/ 4890 h 73304"/>
                <a:gd name="connsiteX15" fmla="*/ 33236 w 81448"/>
                <a:gd name="connsiteY15" fmla="*/ 1306 h 73304"/>
                <a:gd name="connsiteX16" fmla="*/ 41613 w 81448"/>
                <a:gd name="connsiteY16" fmla="*/ 52 h 73304"/>
                <a:gd name="connsiteX17" fmla="*/ 41613 w 81448"/>
                <a:gd name="connsiteY17" fmla="*/ 5069 h 73304"/>
                <a:gd name="connsiteX18" fmla="*/ 32205 w 81448"/>
                <a:gd name="connsiteY18" fmla="*/ 8698 h 73304"/>
                <a:gd name="connsiteX19" fmla="*/ 28801 w 81448"/>
                <a:gd name="connsiteY19" fmla="*/ 17792 h 73304"/>
                <a:gd name="connsiteX20" fmla="*/ 32205 w 81448"/>
                <a:gd name="connsiteY20" fmla="*/ 26393 h 73304"/>
                <a:gd name="connsiteX21" fmla="*/ 41613 w 81448"/>
                <a:gd name="connsiteY21" fmla="*/ 29887 h 73304"/>
                <a:gd name="connsiteX22" fmla="*/ 51065 w 81448"/>
                <a:gd name="connsiteY22" fmla="*/ 26393 h 73304"/>
                <a:gd name="connsiteX23" fmla="*/ 54604 w 81448"/>
                <a:gd name="connsiteY23" fmla="*/ 17792 h 73304"/>
                <a:gd name="connsiteX24" fmla="*/ 51065 w 81448"/>
                <a:gd name="connsiteY24" fmla="*/ 8698 h 73304"/>
                <a:gd name="connsiteX25" fmla="*/ 41613 w 81448"/>
                <a:gd name="connsiteY25" fmla="*/ 5069 h 73304"/>
                <a:gd name="connsiteX26" fmla="*/ 65176 w 81448"/>
                <a:gd name="connsiteY26" fmla="*/ 41086 h 73304"/>
                <a:gd name="connsiteX27" fmla="*/ 66609 w 81448"/>
                <a:gd name="connsiteY27" fmla="*/ 40638 h 73304"/>
                <a:gd name="connsiteX28" fmla="*/ 68043 w 81448"/>
                <a:gd name="connsiteY28" fmla="*/ 40369 h 73304"/>
                <a:gd name="connsiteX29" fmla="*/ 72702 w 81448"/>
                <a:gd name="connsiteY29" fmla="*/ 40235 h 73304"/>
                <a:gd name="connsiteX30" fmla="*/ 77361 w 81448"/>
                <a:gd name="connsiteY30" fmla="*/ 40459 h 73304"/>
                <a:gd name="connsiteX31" fmla="*/ 81527 w 81448"/>
                <a:gd name="connsiteY31" fmla="*/ 41534 h 73304"/>
                <a:gd name="connsiteX32" fmla="*/ 83005 w 81448"/>
                <a:gd name="connsiteY32" fmla="*/ 43864 h 73304"/>
                <a:gd name="connsiteX33" fmla="*/ 81348 w 81448"/>
                <a:gd name="connsiteY33" fmla="*/ 46238 h 73304"/>
                <a:gd name="connsiteX34" fmla="*/ 77271 w 81448"/>
                <a:gd name="connsiteY34" fmla="*/ 46820 h 73304"/>
                <a:gd name="connsiteX35" fmla="*/ 70372 w 81448"/>
                <a:gd name="connsiteY35" fmla="*/ 46775 h 73304"/>
                <a:gd name="connsiteX36" fmla="*/ 61682 w 81448"/>
                <a:gd name="connsiteY36" fmla="*/ 46731 h 73304"/>
                <a:gd name="connsiteX37" fmla="*/ 52633 w 81448"/>
                <a:gd name="connsiteY37" fmla="*/ 46686 h 73304"/>
                <a:gd name="connsiteX38" fmla="*/ 44748 w 81448"/>
                <a:gd name="connsiteY38" fmla="*/ 46551 h 73304"/>
                <a:gd name="connsiteX39" fmla="*/ 39059 w 81448"/>
                <a:gd name="connsiteY39" fmla="*/ 46641 h 73304"/>
                <a:gd name="connsiteX40" fmla="*/ 32922 w 81448"/>
                <a:gd name="connsiteY40" fmla="*/ 46820 h 73304"/>
                <a:gd name="connsiteX41" fmla="*/ 27233 w 81448"/>
                <a:gd name="connsiteY41" fmla="*/ 47179 h 73304"/>
                <a:gd name="connsiteX42" fmla="*/ 22798 w 81448"/>
                <a:gd name="connsiteY42" fmla="*/ 47447 h 73304"/>
                <a:gd name="connsiteX43" fmla="*/ 21275 w 81448"/>
                <a:gd name="connsiteY43" fmla="*/ 47671 h 73304"/>
                <a:gd name="connsiteX44" fmla="*/ 19931 w 81448"/>
                <a:gd name="connsiteY44" fmla="*/ 47985 h 73304"/>
                <a:gd name="connsiteX45" fmla="*/ 18811 w 81448"/>
                <a:gd name="connsiteY45" fmla="*/ 48388 h 73304"/>
                <a:gd name="connsiteX46" fmla="*/ 17691 w 81448"/>
                <a:gd name="connsiteY46" fmla="*/ 48702 h 73304"/>
                <a:gd name="connsiteX47" fmla="*/ 14869 w 81448"/>
                <a:gd name="connsiteY47" fmla="*/ 49284 h 73304"/>
                <a:gd name="connsiteX48" fmla="*/ 10703 w 81448"/>
                <a:gd name="connsiteY48" fmla="*/ 48791 h 73304"/>
                <a:gd name="connsiteX49" fmla="*/ 6940 w 81448"/>
                <a:gd name="connsiteY49" fmla="*/ 47716 h 73304"/>
                <a:gd name="connsiteX50" fmla="*/ 2371 w 81448"/>
                <a:gd name="connsiteY50" fmla="*/ 45566 h 73304"/>
                <a:gd name="connsiteX51" fmla="*/ 86 w 81448"/>
                <a:gd name="connsiteY51" fmla="*/ 42788 h 73304"/>
                <a:gd name="connsiteX52" fmla="*/ 3894 w 81448"/>
                <a:gd name="connsiteY52" fmla="*/ 41803 h 73304"/>
                <a:gd name="connsiteX53" fmla="*/ 12629 w 81448"/>
                <a:gd name="connsiteY53" fmla="*/ 42520 h 73304"/>
                <a:gd name="connsiteX54" fmla="*/ 21633 w 81448"/>
                <a:gd name="connsiteY54" fmla="*/ 42699 h 73304"/>
                <a:gd name="connsiteX55" fmla="*/ 29741 w 81448"/>
                <a:gd name="connsiteY55" fmla="*/ 42699 h 73304"/>
                <a:gd name="connsiteX56" fmla="*/ 40090 w 81448"/>
                <a:gd name="connsiteY56" fmla="*/ 42609 h 73304"/>
                <a:gd name="connsiteX57" fmla="*/ 50572 w 81448"/>
                <a:gd name="connsiteY57" fmla="*/ 42520 h 73304"/>
                <a:gd name="connsiteX58" fmla="*/ 59173 w 81448"/>
                <a:gd name="connsiteY58" fmla="*/ 42340 h 73304"/>
                <a:gd name="connsiteX59" fmla="*/ 62757 w 81448"/>
                <a:gd name="connsiteY59" fmla="*/ 41848 h 73304"/>
                <a:gd name="connsiteX60" fmla="*/ 65176 w 81448"/>
                <a:gd name="connsiteY60" fmla="*/ 41086 h 73304"/>
                <a:gd name="connsiteX61" fmla="*/ 29338 w 81448"/>
                <a:gd name="connsiteY61" fmla="*/ 63574 h 73304"/>
                <a:gd name="connsiteX62" fmla="*/ 29338 w 81448"/>
                <a:gd name="connsiteY62" fmla="*/ 71279 h 73304"/>
                <a:gd name="connsiteX63" fmla="*/ 30369 w 81448"/>
                <a:gd name="connsiteY63" fmla="*/ 73474 h 73304"/>
                <a:gd name="connsiteX64" fmla="*/ 32743 w 81448"/>
                <a:gd name="connsiteY64" fmla="*/ 74057 h 73304"/>
                <a:gd name="connsiteX65" fmla="*/ 50662 w 81448"/>
                <a:gd name="connsiteY65" fmla="*/ 73877 h 73304"/>
                <a:gd name="connsiteX66" fmla="*/ 53753 w 81448"/>
                <a:gd name="connsiteY66" fmla="*/ 73653 h 73304"/>
                <a:gd name="connsiteX67" fmla="*/ 57292 w 81448"/>
                <a:gd name="connsiteY67" fmla="*/ 72534 h 73304"/>
                <a:gd name="connsiteX68" fmla="*/ 57740 w 81448"/>
                <a:gd name="connsiteY68" fmla="*/ 72310 h 73304"/>
                <a:gd name="connsiteX69" fmla="*/ 58277 w 81448"/>
                <a:gd name="connsiteY69" fmla="*/ 72086 h 73304"/>
                <a:gd name="connsiteX70" fmla="*/ 58904 w 81448"/>
                <a:gd name="connsiteY70" fmla="*/ 71817 h 73304"/>
                <a:gd name="connsiteX71" fmla="*/ 59621 w 81448"/>
                <a:gd name="connsiteY71" fmla="*/ 71638 h 73304"/>
                <a:gd name="connsiteX72" fmla="*/ 64101 w 81448"/>
                <a:gd name="connsiteY72" fmla="*/ 71593 h 73304"/>
                <a:gd name="connsiteX73" fmla="*/ 68401 w 81448"/>
                <a:gd name="connsiteY73" fmla="*/ 71817 h 73304"/>
                <a:gd name="connsiteX74" fmla="*/ 71134 w 81448"/>
                <a:gd name="connsiteY74" fmla="*/ 73071 h 73304"/>
                <a:gd name="connsiteX75" fmla="*/ 72075 w 81448"/>
                <a:gd name="connsiteY75" fmla="*/ 75132 h 73304"/>
                <a:gd name="connsiteX76" fmla="*/ 71134 w 81448"/>
                <a:gd name="connsiteY76" fmla="*/ 77058 h 73304"/>
                <a:gd name="connsiteX77" fmla="*/ 68312 w 81448"/>
                <a:gd name="connsiteY77" fmla="*/ 77909 h 73304"/>
                <a:gd name="connsiteX78" fmla="*/ 30055 w 81448"/>
                <a:gd name="connsiteY78" fmla="*/ 78268 h 73304"/>
                <a:gd name="connsiteX79" fmla="*/ 23739 w 81448"/>
                <a:gd name="connsiteY79" fmla="*/ 77058 h 73304"/>
                <a:gd name="connsiteX80" fmla="*/ 21006 w 81448"/>
                <a:gd name="connsiteY80" fmla="*/ 71548 h 73304"/>
                <a:gd name="connsiteX81" fmla="*/ 21006 w 81448"/>
                <a:gd name="connsiteY81" fmla="*/ 64291 h 73304"/>
                <a:gd name="connsiteX82" fmla="*/ 20693 w 81448"/>
                <a:gd name="connsiteY82" fmla="*/ 62365 h 73304"/>
                <a:gd name="connsiteX83" fmla="*/ 19573 w 81448"/>
                <a:gd name="connsiteY83" fmla="*/ 60797 h 73304"/>
                <a:gd name="connsiteX84" fmla="*/ 17198 w 81448"/>
                <a:gd name="connsiteY84" fmla="*/ 59856 h 73304"/>
                <a:gd name="connsiteX85" fmla="*/ 13749 w 81448"/>
                <a:gd name="connsiteY85" fmla="*/ 59184 h 73304"/>
                <a:gd name="connsiteX86" fmla="*/ 12853 w 81448"/>
                <a:gd name="connsiteY86" fmla="*/ 58602 h 73304"/>
                <a:gd name="connsiteX87" fmla="*/ 12763 w 81448"/>
                <a:gd name="connsiteY87" fmla="*/ 57392 h 73304"/>
                <a:gd name="connsiteX88" fmla="*/ 13346 w 81448"/>
                <a:gd name="connsiteY88" fmla="*/ 56183 h 73304"/>
                <a:gd name="connsiteX89" fmla="*/ 14735 w 81448"/>
                <a:gd name="connsiteY89" fmla="*/ 55511 h 73304"/>
                <a:gd name="connsiteX90" fmla="*/ 17691 w 81448"/>
                <a:gd name="connsiteY90" fmla="*/ 55511 h 73304"/>
                <a:gd name="connsiteX91" fmla="*/ 21544 w 81448"/>
                <a:gd name="connsiteY91" fmla="*/ 55600 h 73304"/>
                <a:gd name="connsiteX92" fmla="*/ 25441 w 81448"/>
                <a:gd name="connsiteY92" fmla="*/ 55824 h 73304"/>
                <a:gd name="connsiteX93" fmla="*/ 28890 w 81448"/>
                <a:gd name="connsiteY93" fmla="*/ 56227 h 73304"/>
                <a:gd name="connsiteX94" fmla="*/ 29741 w 81448"/>
                <a:gd name="connsiteY94" fmla="*/ 57347 h 73304"/>
                <a:gd name="connsiteX95" fmla="*/ 29786 w 81448"/>
                <a:gd name="connsiteY95" fmla="*/ 59094 h 73304"/>
                <a:gd name="connsiteX96" fmla="*/ 29428 w 81448"/>
                <a:gd name="connsiteY96" fmla="*/ 61066 h 73304"/>
                <a:gd name="connsiteX97" fmla="*/ 29338 w 81448"/>
                <a:gd name="connsiteY97" fmla="*/ 63574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</a:cxnLst>
              <a:rect l="l" t="t" r="r" b="b"/>
              <a:pathLst>
                <a:path w="81448" h="73304">
                  <a:moveTo>
                    <a:pt x="41613" y="52"/>
                  </a:moveTo>
                  <a:cubicBezTo>
                    <a:pt x="44659" y="52"/>
                    <a:pt x="47451" y="470"/>
                    <a:pt x="49990" y="1306"/>
                  </a:cubicBezTo>
                  <a:cubicBezTo>
                    <a:pt x="52528" y="2143"/>
                    <a:pt x="54753" y="3337"/>
                    <a:pt x="56664" y="4890"/>
                  </a:cubicBezTo>
                  <a:cubicBezTo>
                    <a:pt x="58516" y="6443"/>
                    <a:pt x="59964" y="8295"/>
                    <a:pt x="61010" y="10445"/>
                  </a:cubicBezTo>
                  <a:cubicBezTo>
                    <a:pt x="62055" y="12595"/>
                    <a:pt x="62578" y="15014"/>
                    <a:pt x="62578" y="17702"/>
                  </a:cubicBezTo>
                  <a:cubicBezTo>
                    <a:pt x="62578" y="20330"/>
                    <a:pt x="62055" y="22704"/>
                    <a:pt x="61010" y="24825"/>
                  </a:cubicBezTo>
                  <a:cubicBezTo>
                    <a:pt x="59964" y="26945"/>
                    <a:pt x="58516" y="28752"/>
                    <a:pt x="56664" y="30245"/>
                  </a:cubicBezTo>
                  <a:cubicBezTo>
                    <a:pt x="54753" y="31738"/>
                    <a:pt x="52528" y="32873"/>
                    <a:pt x="49990" y="33650"/>
                  </a:cubicBezTo>
                  <a:cubicBezTo>
                    <a:pt x="47451" y="34426"/>
                    <a:pt x="44659" y="34815"/>
                    <a:pt x="41613" y="34815"/>
                  </a:cubicBezTo>
                  <a:cubicBezTo>
                    <a:pt x="38566" y="34815"/>
                    <a:pt x="35774" y="34426"/>
                    <a:pt x="33236" y="33650"/>
                  </a:cubicBezTo>
                  <a:cubicBezTo>
                    <a:pt x="30697" y="32873"/>
                    <a:pt x="28502" y="31738"/>
                    <a:pt x="26650" y="30245"/>
                  </a:cubicBezTo>
                  <a:cubicBezTo>
                    <a:pt x="24859" y="28752"/>
                    <a:pt x="23455" y="26945"/>
                    <a:pt x="22440" y="24825"/>
                  </a:cubicBezTo>
                  <a:cubicBezTo>
                    <a:pt x="21424" y="22704"/>
                    <a:pt x="20916" y="20330"/>
                    <a:pt x="20916" y="17702"/>
                  </a:cubicBezTo>
                  <a:cubicBezTo>
                    <a:pt x="20916" y="15014"/>
                    <a:pt x="21424" y="12595"/>
                    <a:pt x="22440" y="10445"/>
                  </a:cubicBezTo>
                  <a:cubicBezTo>
                    <a:pt x="23455" y="8295"/>
                    <a:pt x="24859" y="6443"/>
                    <a:pt x="26650" y="4890"/>
                  </a:cubicBezTo>
                  <a:cubicBezTo>
                    <a:pt x="28502" y="3337"/>
                    <a:pt x="30697" y="2143"/>
                    <a:pt x="33236" y="1306"/>
                  </a:cubicBezTo>
                  <a:cubicBezTo>
                    <a:pt x="35774" y="470"/>
                    <a:pt x="38566" y="52"/>
                    <a:pt x="41613" y="52"/>
                  </a:cubicBezTo>
                  <a:moveTo>
                    <a:pt x="41613" y="5069"/>
                  </a:moveTo>
                  <a:cubicBezTo>
                    <a:pt x="37611" y="5069"/>
                    <a:pt x="34475" y="6279"/>
                    <a:pt x="32205" y="8698"/>
                  </a:cubicBezTo>
                  <a:cubicBezTo>
                    <a:pt x="29936" y="11117"/>
                    <a:pt x="28801" y="14148"/>
                    <a:pt x="28801" y="17792"/>
                  </a:cubicBezTo>
                  <a:cubicBezTo>
                    <a:pt x="28801" y="21196"/>
                    <a:pt x="29936" y="24063"/>
                    <a:pt x="32205" y="26393"/>
                  </a:cubicBezTo>
                  <a:cubicBezTo>
                    <a:pt x="34475" y="28722"/>
                    <a:pt x="37611" y="29887"/>
                    <a:pt x="41613" y="29887"/>
                  </a:cubicBezTo>
                  <a:cubicBezTo>
                    <a:pt x="45555" y="29887"/>
                    <a:pt x="48705" y="28722"/>
                    <a:pt x="51065" y="26393"/>
                  </a:cubicBezTo>
                  <a:cubicBezTo>
                    <a:pt x="53424" y="24063"/>
                    <a:pt x="54604" y="21196"/>
                    <a:pt x="54604" y="17792"/>
                  </a:cubicBezTo>
                  <a:cubicBezTo>
                    <a:pt x="54604" y="14148"/>
                    <a:pt x="53424" y="11117"/>
                    <a:pt x="51065" y="8698"/>
                  </a:cubicBezTo>
                  <a:cubicBezTo>
                    <a:pt x="48705" y="6279"/>
                    <a:pt x="45555" y="5069"/>
                    <a:pt x="41613" y="5069"/>
                  </a:cubicBezTo>
                  <a:moveTo>
                    <a:pt x="65176" y="41086"/>
                  </a:moveTo>
                  <a:cubicBezTo>
                    <a:pt x="65594" y="40907"/>
                    <a:pt x="66072" y="40758"/>
                    <a:pt x="66609" y="40638"/>
                  </a:cubicBezTo>
                  <a:cubicBezTo>
                    <a:pt x="67147" y="40519"/>
                    <a:pt x="67625" y="40429"/>
                    <a:pt x="68043" y="40369"/>
                  </a:cubicBezTo>
                  <a:cubicBezTo>
                    <a:pt x="69596" y="40250"/>
                    <a:pt x="71149" y="40205"/>
                    <a:pt x="72702" y="40235"/>
                  </a:cubicBezTo>
                  <a:cubicBezTo>
                    <a:pt x="74255" y="40265"/>
                    <a:pt x="75808" y="40339"/>
                    <a:pt x="77361" y="40459"/>
                  </a:cubicBezTo>
                  <a:cubicBezTo>
                    <a:pt x="79152" y="40638"/>
                    <a:pt x="80541" y="40997"/>
                    <a:pt x="81527" y="41534"/>
                  </a:cubicBezTo>
                  <a:cubicBezTo>
                    <a:pt x="82512" y="42072"/>
                    <a:pt x="83005" y="42848"/>
                    <a:pt x="83005" y="43864"/>
                  </a:cubicBezTo>
                  <a:cubicBezTo>
                    <a:pt x="82946" y="45058"/>
                    <a:pt x="82393" y="45850"/>
                    <a:pt x="81348" y="46238"/>
                  </a:cubicBezTo>
                  <a:cubicBezTo>
                    <a:pt x="80302" y="46626"/>
                    <a:pt x="78943" y="46820"/>
                    <a:pt x="77271" y="46820"/>
                  </a:cubicBezTo>
                  <a:cubicBezTo>
                    <a:pt x="75419" y="46820"/>
                    <a:pt x="73120" y="46805"/>
                    <a:pt x="70372" y="46775"/>
                  </a:cubicBezTo>
                  <a:cubicBezTo>
                    <a:pt x="67625" y="46745"/>
                    <a:pt x="64728" y="46731"/>
                    <a:pt x="61682" y="46731"/>
                  </a:cubicBezTo>
                  <a:cubicBezTo>
                    <a:pt x="58635" y="46731"/>
                    <a:pt x="55619" y="46716"/>
                    <a:pt x="52633" y="46686"/>
                  </a:cubicBezTo>
                  <a:cubicBezTo>
                    <a:pt x="49646" y="46656"/>
                    <a:pt x="47018" y="46611"/>
                    <a:pt x="44748" y="46551"/>
                  </a:cubicBezTo>
                  <a:cubicBezTo>
                    <a:pt x="43016" y="46551"/>
                    <a:pt x="41120" y="46581"/>
                    <a:pt x="39059" y="46641"/>
                  </a:cubicBezTo>
                  <a:cubicBezTo>
                    <a:pt x="36999" y="46701"/>
                    <a:pt x="34953" y="46760"/>
                    <a:pt x="32922" y="46820"/>
                  </a:cubicBezTo>
                  <a:cubicBezTo>
                    <a:pt x="30951" y="46940"/>
                    <a:pt x="29055" y="47059"/>
                    <a:pt x="27233" y="47179"/>
                  </a:cubicBezTo>
                  <a:cubicBezTo>
                    <a:pt x="25411" y="47298"/>
                    <a:pt x="23933" y="47388"/>
                    <a:pt x="22798" y="47447"/>
                  </a:cubicBezTo>
                  <a:cubicBezTo>
                    <a:pt x="22260" y="47507"/>
                    <a:pt x="21753" y="47582"/>
                    <a:pt x="21275" y="47671"/>
                  </a:cubicBezTo>
                  <a:cubicBezTo>
                    <a:pt x="20797" y="47761"/>
                    <a:pt x="20349" y="47865"/>
                    <a:pt x="19931" y="47985"/>
                  </a:cubicBezTo>
                  <a:cubicBezTo>
                    <a:pt x="19573" y="48104"/>
                    <a:pt x="19199" y="48239"/>
                    <a:pt x="18811" y="48388"/>
                  </a:cubicBezTo>
                  <a:cubicBezTo>
                    <a:pt x="18423" y="48537"/>
                    <a:pt x="18049" y="48642"/>
                    <a:pt x="17691" y="48702"/>
                  </a:cubicBezTo>
                  <a:cubicBezTo>
                    <a:pt x="16855" y="49000"/>
                    <a:pt x="15914" y="49194"/>
                    <a:pt x="14869" y="49284"/>
                  </a:cubicBezTo>
                  <a:cubicBezTo>
                    <a:pt x="13824" y="49374"/>
                    <a:pt x="12435" y="49209"/>
                    <a:pt x="10703" y="48791"/>
                  </a:cubicBezTo>
                  <a:cubicBezTo>
                    <a:pt x="9628" y="48612"/>
                    <a:pt x="8373" y="48254"/>
                    <a:pt x="6940" y="47716"/>
                  </a:cubicBezTo>
                  <a:cubicBezTo>
                    <a:pt x="5506" y="47179"/>
                    <a:pt x="3983" y="46462"/>
                    <a:pt x="2371" y="45566"/>
                  </a:cubicBezTo>
                  <a:cubicBezTo>
                    <a:pt x="638" y="44670"/>
                    <a:pt x="-123" y="43744"/>
                    <a:pt x="86" y="42788"/>
                  </a:cubicBezTo>
                  <a:cubicBezTo>
                    <a:pt x="295" y="41833"/>
                    <a:pt x="1564" y="41504"/>
                    <a:pt x="3894" y="41803"/>
                  </a:cubicBezTo>
                  <a:cubicBezTo>
                    <a:pt x="6581" y="42161"/>
                    <a:pt x="9493" y="42400"/>
                    <a:pt x="12629" y="42520"/>
                  </a:cubicBezTo>
                  <a:cubicBezTo>
                    <a:pt x="15765" y="42639"/>
                    <a:pt x="18766" y="42699"/>
                    <a:pt x="21633" y="42699"/>
                  </a:cubicBezTo>
                  <a:cubicBezTo>
                    <a:pt x="23724" y="42699"/>
                    <a:pt x="26427" y="42699"/>
                    <a:pt x="29741" y="42699"/>
                  </a:cubicBezTo>
                  <a:cubicBezTo>
                    <a:pt x="33056" y="42699"/>
                    <a:pt x="36506" y="42669"/>
                    <a:pt x="40090" y="42609"/>
                  </a:cubicBezTo>
                  <a:cubicBezTo>
                    <a:pt x="43673" y="42609"/>
                    <a:pt x="47167" y="42579"/>
                    <a:pt x="50572" y="42520"/>
                  </a:cubicBezTo>
                  <a:cubicBezTo>
                    <a:pt x="53977" y="42460"/>
                    <a:pt x="56844" y="42400"/>
                    <a:pt x="59173" y="42340"/>
                  </a:cubicBezTo>
                  <a:cubicBezTo>
                    <a:pt x="60427" y="42340"/>
                    <a:pt x="61622" y="42176"/>
                    <a:pt x="62757" y="41848"/>
                  </a:cubicBezTo>
                  <a:cubicBezTo>
                    <a:pt x="63892" y="41519"/>
                    <a:pt x="64698" y="41265"/>
                    <a:pt x="65176" y="41086"/>
                  </a:cubicBezTo>
                  <a:moveTo>
                    <a:pt x="29338" y="63574"/>
                  </a:moveTo>
                  <a:lnTo>
                    <a:pt x="29338" y="71279"/>
                  </a:lnTo>
                  <a:cubicBezTo>
                    <a:pt x="29338" y="72354"/>
                    <a:pt x="29682" y="73086"/>
                    <a:pt x="30369" y="73474"/>
                  </a:cubicBezTo>
                  <a:cubicBezTo>
                    <a:pt x="31055" y="73863"/>
                    <a:pt x="31847" y="74057"/>
                    <a:pt x="32743" y="74057"/>
                  </a:cubicBezTo>
                  <a:lnTo>
                    <a:pt x="50662" y="73877"/>
                  </a:lnTo>
                  <a:cubicBezTo>
                    <a:pt x="51558" y="73877"/>
                    <a:pt x="52588" y="73803"/>
                    <a:pt x="53753" y="73653"/>
                  </a:cubicBezTo>
                  <a:cubicBezTo>
                    <a:pt x="54917" y="73504"/>
                    <a:pt x="56097" y="73131"/>
                    <a:pt x="57292" y="72534"/>
                  </a:cubicBezTo>
                  <a:cubicBezTo>
                    <a:pt x="57411" y="72474"/>
                    <a:pt x="57560" y="72399"/>
                    <a:pt x="57740" y="72310"/>
                  </a:cubicBezTo>
                  <a:cubicBezTo>
                    <a:pt x="57919" y="72220"/>
                    <a:pt x="58098" y="72145"/>
                    <a:pt x="58277" y="72086"/>
                  </a:cubicBezTo>
                  <a:cubicBezTo>
                    <a:pt x="58456" y="71966"/>
                    <a:pt x="58665" y="71877"/>
                    <a:pt x="58904" y="71817"/>
                  </a:cubicBezTo>
                  <a:cubicBezTo>
                    <a:pt x="59143" y="71757"/>
                    <a:pt x="59382" y="71697"/>
                    <a:pt x="59621" y="71638"/>
                  </a:cubicBezTo>
                  <a:cubicBezTo>
                    <a:pt x="60816" y="71578"/>
                    <a:pt x="62309" y="71563"/>
                    <a:pt x="64101" y="71593"/>
                  </a:cubicBezTo>
                  <a:cubicBezTo>
                    <a:pt x="65893" y="71623"/>
                    <a:pt x="67326" y="71697"/>
                    <a:pt x="68401" y="71817"/>
                  </a:cubicBezTo>
                  <a:cubicBezTo>
                    <a:pt x="69596" y="71996"/>
                    <a:pt x="70507" y="72414"/>
                    <a:pt x="71134" y="73071"/>
                  </a:cubicBezTo>
                  <a:cubicBezTo>
                    <a:pt x="71761" y="73728"/>
                    <a:pt x="72075" y="74415"/>
                    <a:pt x="72075" y="75132"/>
                  </a:cubicBezTo>
                  <a:cubicBezTo>
                    <a:pt x="72075" y="75849"/>
                    <a:pt x="71761" y="76491"/>
                    <a:pt x="71134" y="77058"/>
                  </a:cubicBezTo>
                  <a:cubicBezTo>
                    <a:pt x="70507" y="77626"/>
                    <a:pt x="69566" y="77909"/>
                    <a:pt x="68312" y="77909"/>
                  </a:cubicBezTo>
                  <a:lnTo>
                    <a:pt x="30055" y="78268"/>
                  </a:lnTo>
                  <a:cubicBezTo>
                    <a:pt x="27666" y="78268"/>
                    <a:pt x="25560" y="77864"/>
                    <a:pt x="23739" y="77058"/>
                  </a:cubicBezTo>
                  <a:cubicBezTo>
                    <a:pt x="21917" y="76252"/>
                    <a:pt x="21006" y="74415"/>
                    <a:pt x="21006" y="71548"/>
                  </a:cubicBezTo>
                  <a:lnTo>
                    <a:pt x="21006" y="64291"/>
                  </a:lnTo>
                  <a:cubicBezTo>
                    <a:pt x="21006" y="63694"/>
                    <a:pt x="20902" y="63052"/>
                    <a:pt x="20693" y="62365"/>
                  </a:cubicBezTo>
                  <a:cubicBezTo>
                    <a:pt x="20483" y="61678"/>
                    <a:pt x="20110" y="61155"/>
                    <a:pt x="19573" y="60797"/>
                  </a:cubicBezTo>
                  <a:cubicBezTo>
                    <a:pt x="18975" y="60438"/>
                    <a:pt x="18184" y="60125"/>
                    <a:pt x="17198" y="59856"/>
                  </a:cubicBezTo>
                  <a:cubicBezTo>
                    <a:pt x="16213" y="59587"/>
                    <a:pt x="15063" y="59363"/>
                    <a:pt x="13749" y="59184"/>
                  </a:cubicBezTo>
                  <a:cubicBezTo>
                    <a:pt x="13331" y="59184"/>
                    <a:pt x="13032" y="58990"/>
                    <a:pt x="12853" y="58602"/>
                  </a:cubicBezTo>
                  <a:cubicBezTo>
                    <a:pt x="12674" y="58213"/>
                    <a:pt x="12644" y="57810"/>
                    <a:pt x="12763" y="57392"/>
                  </a:cubicBezTo>
                  <a:cubicBezTo>
                    <a:pt x="12823" y="56974"/>
                    <a:pt x="13017" y="56571"/>
                    <a:pt x="13346" y="56183"/>
                  </a:cubicBezTo>
                  <a:cubicBezTo>
                    <a:pt x="13674" y="55794"/>
                    <a:pt x="14137" y="55570"/>
                    <a:pt x="14735" y="55511"/>
                  </a:cubicBezTo>
                  <a:cubicBezTo>
                    <a:pt x="15511" y="55511"/>
                    <a:pt x="16496" y="55511"/>
                    <a:pt x="17691" y="55511"/>
                  </a:cubicBezTo>
                  <a:cubicBezTo>
                    <a:pt x="18886" y="55511"/>
                    <a:pt x="20170" y="55541"/>
                    <a:pt x="21544" y="55600"/>
                  </a:cubicBezTo>
                  <a:cubicBezTo>
                    <a:pt x="22858" y="55660"/>
                    <a:pt x="24157" y="55735"/>
                    <a:pt x="25441" y="55824"/>
                  </a:cubicBezTo>
                  <a:cubicBezTo>
                    <a:pt x="26725" y="55914"/>
                    <a:pt x="27875" y="56048"/>
                    <a:pt x="28890" y="56227"/>
                  </a:cubicBezTo>
                  <a:cubicBezTo>
                    <a:pt x="29249" y="56407"/>
                    <a:pt x="29532" y="56780"/>
                    <a:pt x="29741" y="57347"/>
                  </a:cubicBezTo>
                  <a:cubicBezTo>
                    <a:pt x="29951" y="57915"/>
                    <a:pt x="29965" y="58497"/>
                    <a:pt x="29786" y="59094"/>
                  </a:cubicBezTo>
                  <a:cubicBezTo>
                    <a:pt x="29607" y="59453"/>
                    <a:pt x="29488" y="60110"/>
                    <a:pt x="29428" y="61066"/>
                  </a:cubicBezTo>
                  <a:cubicBezTo>
                    <a:pt x="29368" y="62021"/>
                    <a:pt x="29338" y="62857"/>
                    <a:pt x="29338" y="6357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3" name="자유형: 도형 732">
              <a:extLst>
                <a:ext uri="{FF2B5EF4-FFF2-40B4-BE49-F238E27FC236}">
                  <a16:creationId xmlns:a16="http://schemas.microsoft.com/office/drawing/2014/main" id="{618298A5-5188-4BDB-A32C-FE6B7E042592}"/>
                </a:ext>
              </a:extLst>
            </p:cNvPr>
            <p:cNvSpPr/>
            <p:nvPr/>
          </p:nvSpPr>
          <p:spPr>
            <a:xfrm>
              <a:off x="6318694" y="1182912"/>
              <a:ext cx="81449" cy="73304"/>
            </a:xfrm>
            <a:custGeom>
              <a:avLst/>
              <a:gdLst>
                <a:gd name="connsiteX0" fmla="*/ 46111 w 81448"/>
                <a:gd name="connsiteY0" fmla="*/ 33560 h 73304"/>
                <a:gd name="connsiteX1" fmla="*/ 46111 w 81448"/>
                <a:gd name="connsiteY1" fmla="*/ 48970 h 73304"/>
                <a:gd name="connsiteX2" fmla="*/ 49650 w 81448"/>
                <a:gd name="connsiteY2" fmla="*/ 48657 h 73304"/>
                <a:gd name="connsiteX3" fmla="*/ 52920 w 81448"/>
                <a:gd name="connsiteY3" fmla="*/ 47716 h 73304"/>
                <a:gd name="connsiteX4" fmla="*/ 53682 w 81448"/>
                <a:gd name="connsiteY4" fmla="*/ 47402 h 73304"/>
                <a:gd name="connsiteX5" fmla="*/ 54712 w 81448"/>
                <a:gd name="connsiteY5" fmla="*/ 47089 h 73304"/>
                <a:gd name="connsiteX6" fmla="*/ 59102 w 81448"/>
                <a:gd name="connsiteY6" fmla="*/ 46910 h 73304"/>
                <a:gd name="connsiteX7" fmla="*/ 63313 w 81448"/>
                <a:gd name="connsiteY7" fmla="*/ 47179 h 73304"/>
                <a:gd name="connsiteX8" fmla="*/ 66001 w 81448"/>
                <a:gd name="connsiteY8" fmla="*/ 48522 h 73304"/>
                <a:gd name="connsiteX9" fmla="*/ 66807 w 81448"/>
                <a:gd name="connsiteY9" fmla="*/ 50493 h 73304"/>
                <a:gd name="connsiteX10" fmla="*/ 65598 w 81448"/>
                <a:gd name="connsiteY10" fmla="*/ 52375 h 73304"/>
                <a:gd name="connsiteX11" fmla="*/ 62238 w 81448"/>
                <a:gd name="connsiteY11" fmla="*/ 53181 h 73304"/>
                <a:gd name="connsiteX12" fmla="*/ 28999 w 81448"/>
                <a:gd name="connsiteY12" fmla="*/ 53181 h 73304"/>
                <a:gd name="connsiteX13" fmla="*/ 28999 w 81448"/>
                <a:gd name="connsiteY13" fmla="*/ 69846 h 73304"/>
                <a:gd name="connsiteX14" fmla="*/ 30029 w 81448"/>
                <a:gd name="connsiteY14" fmla="*/ 71996 h 73304"/>
                <a:gd name="connsiteX15" fmla="*/ 32314 w 81448"/>
                <a:gd name="connsiteY15" fmla="*/ 72534 h 73304"/>
                <a:gd name="connsiteX16" fmla="*/ 47813 w 81448"/>
                <a:gd name="connsiteY16" fmla="*/ 72354 h 73304"/>
                <a:gd name="connsiteX17" fmla="*/ 50949 w 81448"/>
                <a:gd name="connsiteY17" fmla="*/ 72175 h 73304"/>
                <a:gd name="connsiteX18" fmla="*/ 54443 w 81448"/>
                <a:gd name="connsiteY18" fmla="*/ 71100 h 73304"/>
                <a:gd name="connsiteX19" fmla="*/ 54847 w 81448"/>
                <a:gd name="connsiteY19" fmla="*/ 70921 h 73304"/>
                <a:gd name="connsiteX20" fmla="*/ 55339 w 81448"/>
                <a:gd name="connsiteY20" fmla="*/ 70652 h 73304"/>
                <a:gd name="connsiteX21" fmla="*/ 55922 w 81448"/>
                <a:gd name="connsiteY21" fmla="*/ 70473 h 73304"/>
                <a:gd name="connsiteX22" fmla="*/ 56594 w 81448"/>
                <a:gd name="connsiteY22" fmla="*/ 70294 h 73304"/>
                <a:gd name="connsiteX23" fmla="*/ 60715 w 81448"/>
                <a:gd name="connsiteY23" fmla="*/ 70204 h 73304"/>
                <a:gd name="connsiteX24" fmla="*/ 64478 w 81448"/>
                <a:gd name="connsiteY24" fmla="*/ 70383 h 73304"/>
                <a:gd name="connsiteX25" fmla="*/ 67300 w 81448"/>
                <a:gd name="connsiteY25" fmla="*/ 71593 h 73304"/>
                <a:gd name="connsiteX26" fmla="*/ 68241 w 81448"/>
                <a:gd name="connsiteY26" fmla="*/ 73609 h 73304"/>
                <a:gd name="connsiteX27" fmla="*/ 66987 w 81448"/>
                <a:gd name="connsiteY27" fmla="*/ 75535 h 73304"/>
                <a:gd name="connsiteX28" fmla="*/ 63672 w 81448"/>
                <a:gd name="connsiteY28" fmla="*/ 76386 h 73304"/>
                <a:gd name="connsiteX29" fmla="*/ 30253 w 81448"/>
                <a:gd name="connsiteY29" fmla="*/ 76744 h 73304"/>
                <a:gd name="connsiteX30" fmla="*/ 23713 w 81448"/>
                <a:gd name="connsiteY30" fmla="*/ 75625 h 73304"/>
                <a:gd name="connsiteX31" fmla="*/ 20935 w 81448"/>
                <a:gd name="connsiteY31" fmla="*/ 70204 h 73304"/>
                <a:gd name="connsiteX32" fmla="*/ 20935 w 81448"/>
                <a:gd name="connsiteY32" fmla="*/ 56407 h 73304"/>
                <a:gd name="connsiteX33" fmla="*/ 20263 w 81448"/>
                <a:gd name="connsiteY33" fmla="*/ 53988 h 73304"/>
                <a:gd name="connsiteX34" fmla="*/ 18606 w 81448"/>
                <a:gd name="connsiteY34" fmla="*/ 52554 h 73304"/>
                <a:gd name="connsiteX35" fmla="*/ 16545 w 81448"/>
                <a:gd name="connsiteY35" fmla="*/ 51837 h 73304"/>
                <a:gd name="connsiteX36" fmla="*/ 14664 w 81448"/>
                <a:gd name="connsiteY36" fmla="*/ 51479 h 73304"/>
                <a:gd name="connsiteX37" fmla="*/ 13409 w 81448"/>
                <a:gd name="connsiteY37" fmla="*/ 50807 h 73304"/>
                <a:gd name="connsiteX38" fmla="*/ 13051 w 81448"/>
                <a:gd name="connsiteY38" fmla="*/ 49598 h 73304"/>
                <a:gd name="connsiteX39" fmla="*/ 13813 w 81448"/>
                <a:gd name="connsiteY39" fmla="*/ 48343 h 73304"/>
                <a:gd name="connsiteX40" fmla="*/ 15918 w 81448"/>
                <a:gd name="connsiteY40" fmla="*/ 47806 h 73304"/>
                <a:gd name="connsiteX41" fmla="*/ 19412 w 81448"/>
                <a:gd name="connsiteY41" fmla="*/ 47940 h 73304"/>
                <a:gd name="connsiteX42" fmla="*/ 23086 w 81448"/>
                <a:gd name="connsiteY42" fmla="*/ 48254 h 73304"/>
                <a:gd name="connsiteX43" fmla="*/ 26490 w 81448"/>
                <a:gd name="connsiteY43" fmla="*/ 48567 h 73304"/>
                <a:gd name="connsiteX44" fmla="*/ 29178 w 81448"/>
                <a:gd name="connsiteY44" fmla="*/ 48791 h 73304"/>
                <a:gd name="connsiteX45" fmla="*/ 33120 w 81448"/>
                <a:gd name="connsiteY45" fmla="*/ 49015 h 73304"/>
                <a:gd name="connsiteX46" fmla="*/ 38048 w 81448"/>
                <a:gd name="connsiteY46" fmla="*/ 49060 h 73304"/>
                <a:gd name="connsiteX47" fmla="*/ 38048 w 81448"/>
                <a:gd name="connsiteY47" fmla="*/ 33560 h 73304"/>
                <a:gd name="connsiteX48" fmla="*/ 29447 w 81448"/>
                <a:gd name="connsiteY48" fmla="*/ 33739 h 73304"/>
                <a:gd name="connsiteX49" fmla="*/ 22817 w 81448"/>
                <a:gd name="connsiteY49" fmla="*/ 34187 h 73304"/>
                <a:gd name="connsiteX50" fmla="*/ 21294 w 81448"/>
                <a:gd name="connsiteY50" fmla="*/ 34411 h 73304"/>
                <a:gd name="connsiteX51" fmla="*/ 20039 w 81448"/>
                <a:gd name="connsiteY51" fmla="*/ 34725 h 73304"/>
                <a:gd name="connsiteX52" fmla="*/ 18875 w 81448"/>
                <a:gd name="connsiteY52" fmla="*/ 35128 h 73304"/>
                <a:gd name="connsiteX53" fmla="*/ 17800 w 81448"/>
                <a:gd name="connsiteY53" fmla="*/ 35442 h 73304"/>
                <a:gd name="connsiteX54" fmla="*/ 14888 w 81448"/>
                <a:gd name="connsiteY54" fmla="*/ 36024 h 73304"/>
                <a:gd name="connsiteX55" fmla="*/ 10811 w 81448"/>
                <a:gd name="connsiteY55" fmla="*/ 35531 h 73304"/>
                <a:gd name="connsiteX56" fmla="*/ 7048 w 81448"/>
                <a:gd name="connsiteY56" fmla="*/ 34456 h 73304"/>
                <a:gd name="connsiteX57" fmla="*/ 2389 w 81448"/>
                <a:gd name="connsiteY57" fmla="*/ 32306 h 73304"/>
                <a:gd name="connsiteX58" fmla="*/ 105 w 81448"/>
                <a:gd name="connsiteY58" fmla="*/ 29573 h 73304"/>
                <a:gd name="connsiteX59" fmla="*/ 4002 w 81448"/>
                <a:gd name="connsiteY59" fmla="*/ 28633 h 73304"/>
                <a:gd name="connsiteX60" fmla="*/ 12693 w 81448"/>
                <a:gd name="connsiteY60" fmla="*/ 29349 h 73304"/>
                <a:gd name="connsiteX61" fmla="*/ 21652 w 81448"/>
                <a:gd name="connsiteY61" fmla="*/ 29529 h 73304"/>
                <a:gd name="connsiteX62" fmla="*/ 28551 w 81448"/>
                <a:gd name="connsiteY62" fmla="*/ 29529 h 73304"/>
                <a:gd name="connsiteX63" fmla="*/ 37241 w 81448"/>
                <a:gd name="connsiteY63" fmla="*/ 29529 h 73304"/>
                <a:gd name="connsiteX64" fmla="*/ 46290 w 81448"/>
                <a:gd name="connsiteY64" fmla="*/ 29529 h 73304"/>
                <a:gd name="connsiteX65" fmla="*/ 54712 w 81448"/>
                <a:gd name="connsiteY65" fmla="*/ 29439 h 73304"/>
                <a:gd name="connsiteX66" fmla="*/ 55295 w 81448"/>
                <a:gd name="connsiteY66" fmla="*/ 27109 h 73304"/>
                <a:gd name="connsiteX67" fmla="*/ 55877 w 81448"/>
                <a:gd name="connsiteY67" fmla="*/ 24422 h 73304"/>
                <a:gd name="connsiteX68" fmla="*/ 56414 w 81448"/>
                <a:gd name="connsiteY68" fmla="*/ 21779 h 73304"/>
                <a:gd name="connsiteX69" fmla="*/ 56952 w 81448"/>
                <a:gd name="connsiteY69" fmla="*/ 19494 h 73304"/>
                <a:gd name="connsiteX70" fmla="*/ 57445 w 81448"/>
                <a:gd name="connsiteY70" fmla="*/ 15865 h 73304"/>
                <a:gd name="connsiteX71" fmla="*/ 57758 w 81448"/>
                <a:gd name="connsiteY71" fmla="*/ 12147 h 73304"/>
                <a:gd name="connsiteX72" fmla="*/ 58027 w 81448"/>
                <a:gd name="connsiteY72" fmla="*/ 8653 h 73304"/>
                <a:gd name="connsiteX73" fmla="*/ 58206 w 81448"/>
                <a:gd name="connsiteY73" fmla="*/ 5517 h 73304"/>
                <a:gd name="connsiteX74" fmla="*/ 51218 w 81448"/>
                <a:gd name="connsiteY74" fmla="*/ 5786 h 73304"/>
                <a:gd name="connsiteX75" fmla="*/ 44678 w 81448"/>
                <a:gd name="connsiteY75" fmla="*/ 5965 h 73304"/>
                <a:gd name="connsiteX76" fmla="*/ 38675 w 81448"/>
                <a:gd name="connsiteY76" fmla="*/ 6145 h 73304"/>
                <a:gd name="connsiteX77" fmla="*/ 33389 w 81448"/>
                <a:gd name="connsiteY77" fmla="*/ 6234 h 73304"/>
                <a:gd name="connsiteX78" fmla="*/ 32090 w 81448"/>
                <a:gd name="connsiteY78" fmla="*/ 6413 h 73304"/>
                <a:gd name="connsiteX79" fmla="*/ 30880 w 81448"/>
                <a:gd name="connsiteY79" fmla="*/ 6682 h 73304"/>
                <a:gd name="connsiteX80" fmla="*/ 29805 w 81448"/>
                <a:gd name="connsiteY80" fmla="*/ 6906 h 73304"/>
                <a:gd name="connsiteX81" fmla="*/ 28820 w 81448"/>
                <a:gd name="connsiteY81" fmla="*/ 7130 h 73304"/>
                <a:gd name="connsiteX82" fmla="*/ 27431 w 81448"/>
                <a:gd name="connsiteY82" fmla="*/ 7488 h 73304"/>
                <a:gd name="connsiteX83" fmla="*/ 25953 w 81448"/>
                <a:gd name="connsiteY83" fmla="*/ 7757 h 73304"/>
                <a:gd name="connsiteX84" fmla="*/ 24205 w 81448"/>
                <a:gd name="connsiteY84" fmla="*/ 7802 h 73304"/>
                <a:gd name="connsiteX85" fmla="*/ 22100 w 81448"/>
                <a:gd name="connsiteY85" fmla="*/ 7309 h 73304"/>
                <a:gd name="connsiteX86" fmla="*/ 18471 w 81448"/>
                <a:gd name="connsiteY86" fmla="*/ 6145 h 73304"/>
                <a:gd name="connsiteX87" fmla="*/ 14126 w 81448"/>
                <a:gd name="connsiteY87" fmla="*/ 3994 h 73304"/>
                <a:gd name="connsiteX88" fmla="*/ 12782 w 81448"/>
                <a:gd name="connsiteY88" fmla="*/ 1934 h 73304"/>
                <a:gd name="connsiteX89" fmla="*/ 15739 w 81448"/>
                <a:gd name="connsiteY89" fmla="*/ 1038 h 73304"/>
                <a:gd name="connsiteX90" fmla="*/ 22503 w 81448"/>
                <a:gd name="connsiteY90" fmla="*/ 1575 h 73304"/>
                <a:gd name="connsiteX91" fmla="*/ 31955 w 81448"/>
                <a:gd name="connsiteY91" fmla="*/ 1844 h 73304"/>
                <a:gd name="connsiteX92" fmla="*/ 43155 w 81448"/>
                <a:gd name="connsiteY92" fmla="*/ 1754 h 73304"/>
                <a:gd name="connsiteX93" fmla="*/ 54175 w 81448"/>
                <a:gd name="connsiteY93" fmla="*/ 1217 h 73304"/>
                <a:gd name="connsiteX94" fmla="*/ 55877 w 81448"/>
                <a:gd name="connsiteY94" fmla="*/ 1082 h 73304"/>
                <a:gd name="connsiteX95" fmla="*/ 56952 w 81448"/>
                <a:gd name="connsiteY95" fmla="*/ 769 h 73304"/>
                <a:gd name="connsiteX96" fmla="*/ 57400 w 81448"/>
                <a:gd name="connsiteY96" fmla="*/ 590 h 73304"/>
                <a:gd name="connsiteX97" fmla="*/ 58027 w 81448"/>
                <a:gd name="connsiteY97" fmla="*/ 321 h 73304"/>
                <a:gd name="connsiteX98" fmla="*/ 58610 w 81448"/>
                <a:gd name="connsiteY98" fmla="*/ 142 h 73304"/>
                <a:gd name="connsiteX99" fmla="*/ 59281 w 81448"/>
                <a:gd name="connsiteY99" fmla="*/ 52 h 73304"/>
                <a:gd name="connsiteX100" fmla="*/ 62596 w 81448"/>
                <a:gd name="connsiteY100" fmla="*/ 52 h 73304"/>
                <a:gd name="connsiteX101" fmla="*/ 65553 w 81448"/>
                <a:gd name="connsiteY101" fmla="*/ 142 h 73304"/>
                <a:gd name="connsiteX102" fmla="*/ 68106 w 81448"/>
                <a:gd name="connsiteY102" fmla="*/ 1396 h 73304"/>
                <a:gd name="connsiteX103" fmla="*/ 67972 w 81448"/>
                <a:gd name="connsiteY103" fmla="*/ 3905 h 73304"/>
                <a:gd name="connsiteX104" fmla="*/ 67390 w 81448"/>
                <a:gd name="connsiteY104" fmla="*/ 5428 h 73304"/>
                <a:gd name="connsiteX105" fmla="*/ 66897 w 81448"/>
                <a:gd name="connsiteY105" fmla="*/ 7130 h 73304"/>
                <a:gd name="connsiteX106" fmla="*/ 66046 w 81448"/>
                <a:gd name="connsiteY106" fmla="*/ 10311 h 73304"/>
                <a:gd name="connsiteX107" fmla="*/ 65195 w 81448"/>
                <a:gd name="connsiteY107" fmla="*/ 13939 h 73304"/>
                <a:gd name="connsiteX108" fmla="*/ 64299 w 81448"/>
                <a:gd name="connsiteY108" fmla="*/ 17433 h 73304"/>
                <a:gd name="connsiteX109" fmla="*/ 63492 w 81448"/>
                <a:gd name="connsiteY109" fmla="*/ 20480 h 73304"/>
                <a:gd name="connsiteX110" fmla="*/ 62014 w 81448"/>
                <a:gd name="connsiteY110" fmla="*/ 24914 h 73304"/>
                <a:gd name="connsiteX111" fmla="*/ 60088 w 81448"/>
                <a:gd name="connsiteY111" fmla="*/ 28812 h 73304"/>
                <a:gd name="connsiteX112" fmla="*/ 62462 w 81448"/>
                <a:gd name="connsiteY112" fmla="*/ 28498 h 73304"/>
                <a:gd name="connsiteX113" fmla="*/ 63761 w 81448"/>
                <a:gd name="connsiteY113" fmla="*/ 28095 h 73304"/>
                <a:gd name="connsiteX114" fmla="*/ 65150 w 81448"/>
                <a:gd name="connsiteY114" fmla="*/ 27647 h 73304"/>
                <a:gd name="connsiteX115" fmla="*/ 66628 w 81448"/>
                <a:gd name="connsiteY115" fmla="*/ 27378 h 73304"/>
                <a:gd name="connsiteX116" fmla="*/ 71242 w 81448"/>
                <a:gd name="connsiteY116" fmla="*/ 27244 h 73304"/>
                <a:gd name="connsiteX117" fmla="*/ 75946 w 81448"/>
                <a:gd name="connsiteY117" fmla="*/ 27468 h 73304"/>
                <a:gd name="connsiteX118" fmla="*/ 80112 w 81448"/>
                <a:gd name="connsiteY118" fmla="*/ 28498 h 73304"/>
                <a:gd name="connsiteX119" fmla="*/ 81590 w 81448"/>
                <a:gd name="connsiteY119" fmla="*/ 30783 h 73304"/>
                <a:gd name="connsiteX120" fmla="*/ 79933 w 81448"/>
                <a:gd name="connsiteY120" fmla="*/ 33157 h 73304"/>
                <a:gd name="connsiteX121" fmla="*/ 75856 w 81448"/>
                <a:gd name="connsiteY121" fmla="*/ 33739 h 73304"/>
                <a:gd name="connsiteX122" fmla="*/ 69630 w 81448"/>
                <a:gd name="connsiteY122" fmla="*/ 33695 h 73304"/>
                <a:gd name="connsiteX123" fmla="*/ 61969 w 81448"/>
                <a:gd name="connsiteY123" fmla="*/ 33650 h 73304"/>
                <a:gd name="connsiteX124" fmla="*/ 53771 w 81448"/>
                <a:gd name="connsiteY124" fmla="*/ 33605 h 73304"/>
                <a:gd name="connsiteX125" fmla="*/ 46111 w 81448"/>
                <a:gd name="connsiteY125" fmla="*/ 33560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</a:cxnLst>
              <a:rect l="l" t="t" r="r" b="b"/>
              <a:pathLst>
                <a:path w="81448" h="73304">
                  <a:moveTo>
                    <a:pt x="46111" y="33560"/>
                  </a:moveTo>
                  <a:lnTo>
                    <a:pt x="46111" y="48970"/>
                  </a:lnTo>
                  <a:cubicBezTo>
                    <a:pt x="47365" y="48970"/>
                    <a:pt x="48545" y="48866"/>
                    <a:pt x="49650" y="48657"/>
                  </a:cubicBezTo>
                  <a:cubicBezTo>
                    <a:pt x="50755" y="48448"/>
                    <a:pt x="51845" y="48134"/>
                    <a:pt x="52920" y="47716"/>
                  </a:cubicBezTo>
                  <a:cubicBezTo>
                    <a:pt x="53099" y="47656"/>
                    <a:pt x="53353" y="47552"/>
                    <a:pt x="53682" y="47402"/>
                  </a:cubicBezTo>
                  <a:cubicBezTo>
                    <a:pt x="54010" y="47253"/>
                    <a:pt x="54354" y="47149"/>
                    <a:pt x="54712" y="47089"/>
                  </a:cubicBezTo>
                  <a:cubicBezTo>
                    <a:pt x="55966" y="46910"/>
                    <a:pt x="57430" y="46850"/>
                    <a:pt x="59102" y="46910"/>
                  </a:cubicBezTo>
                  <a:cubicBezTo>
                    <a:pt x="60775" y="46969"/>
                    <a:pt x="62178" y="47059"/>
                    <a:pt x="63313" y="47179"/>
                  </a:cubicBezTo>
                  <a:cubicBezTo>
                    <a:pt x="64508" y="47417"/>
                    <a:pt x="65404" y="47865"/>
                    <a:pt x="66001" y="48522"/>
                  </a:cubicBezTo>
                  <a:cubicBezTo>
                    <a:pt x="66598" y="49179"/>
                    <a:pt x="66867" y="49836"/>
                    <a:pt x="66807" y="50493"/>
                  </a:cubicBezTo>
                  <a:cubicBezTo>
                    <a:pt x="66748" y="51210"/>
                    <a:pt x="66344" y="51837"/>
                    <a:pt x="65598" y="52375"/>
                  </a:cubicBezTo>
                  <a:cubicBezTo>
                    <a:pt x="64851" y="52913"/>
                    <a:pt x="63731" y="53181"/>
                    <a:pt x="62238" y="53181"/>
                  </a:cubicBezTo>
                  <a:lnTo>
                    <a:pt x="28999" y="53181"/>
                  </a:lnTo>
                  <a:lnTo>
                    <a:pt x="28999" y="69846"/>
                  </a:lnTo>
                  <a:cubicBezTo>
                    <a:pt x="28999" y="70921"/>
                    <a:pt x="29342" y="71638"/>
                    <a:pt x="30029" y="71996"/>
                  </a:cubicBezTo>
                  <a:cubicBezTo>
                    <a:pt x="30716" y="72354"/>
                    <a:pt x="31477" y="72534"/>
                    <a:pt x="32314" y="72534"/>
                  </a:cubicBezTo>
                  <a:lnTo>
                    <a:pt x="47813" y="72354"/>
                  </a:lnTo>
                  <a:cubicBezTo>
                    <a:pt x="48769" y="72354"/>
                    <a:pt x="49814" y="72295"/>
                    <a:pt x="50949" y="72175"/>
                  </a:cubicBezTo>
                  <a:cubicBezTo>
                    <a:pt x="52084" y="72056"/>
                    <a:pt x="53249" y="71697"/>
                    <a:pt x="54443" y="71100"/>
                  </a:cubicBezTo>
                  <a:cubicBezTo>
                    <a:pt x="54563" y="71040"/>
                    <a:pt x="54697" y="70981"/>
                    <a:pt x="54847" y="70921"/>
                  </a:cubicBezTo>
                  <a:cubicBezTo>
                    <a:pt x="54996" y="70861"/>
                    <a:pt x="55160" y="70772"/>
                    <a:pt x="55339" y="70652"/>
                  </a:cubicBezTo>
                  <a:cubicBezTo>
                    <a:pt x="55519" y="70592"/>
                    <a:pt x="55713" y="70533"/>
                    <a:pt x="55922" y="70473"/>
                  </a:cubicBezTo>
                  <a:cubicBezTo>
                    <a:pt x="56131" y="70413"/>
                    <a:pt x="56355" y="70353"/>
                    <a:pt x="56594" y="70294"/>
                  </a:cubicBezTo>
                  <a:cubicBezTo>
                    <a:pt x="57788" y="70174"/>
                    <a:pt x="59162" y="70144"/>
                    <a:pt x="60715" y="70204"/>
                  </a:cubicBezTo>
                  <a:cubicBezTo>
                    <a:pt x="62268" y="70264"/>
                    <a:pt x="63522" y="70324"/>
                    <a:pt x="64478" y="70383"/>
                  </a:cubicBezTo>
                  <a:cubicBezTo>
                    <a:pt x="65732" y="70562"/>
                    <a:pt x="66673" y="70966"/>
                    <a:pt x="67300" y="71593"/>
                  </a:cubicBezTo>
                  <a:cubicBezTo>
                    <a:pt x="67927" y="72220"/>
                    <a:pt x="68241" y="72892"/>
                    <a:pt x="68241" y="73609"/>
                  </a:cubicBezTo>
                  <a:cubicBezTo>
                    <a:pt x="68181" y="74325"/>
                    <a:pt x="67763" y="74968"/>
                    <a:pt x="66987" y="75535"/>
                  </a:cubicBezTo>
                  <a:cubicBezTo>
                    <a:pt x="66210" y="76102"/>
                    <a:pt x="65105" y="76386"/>
                    <a:pt x="63672" y="76386"/>
                  </a:cubicBezTo>
                  <a:lnTo>
                    <a:pt x="30253" y="76744"/>
                  </a:lnTo>
                  <a:cubicBezTo>
                    <a:pt x="27744" y="76804"/>
                    <a:pt x="25564" y="76431"/>
                    <a:pt x="23713" y="75625"/>
                  </a:cubicBezTo>
                  <a:cubicBezTo>
                    <a:pt x="21861" y="74818"/>
                    <a:pt x="20935" y="73011"/>
                    <a:pt x="20935" y="70204"/>
                  </a:cubicBezTo>
                  <a:lnTo>
                    <a:pt x="20935" y="56407"/>
                  </a:lnTo>
                  <a:cubicBezTo>
                    <a:pt x="20935" y="55391"/>
                    <a:pt x="20711" y="54585"/>
                    <a:pt x="20263" y="53988"/>
                  </a:cubicBezTo>
                  <a:cubicBezTo>
                    <a:pt x="19815" y="53390"/>
                    <a:pt x="19263" y="52913"/>
                    <a:pt x="18606" y="52554"/>
                  </a:cubicBezTo>
                  <a:cubicBezTo>
                    <a:pt x="17949" y="52196"/>
                    <a:pt x="17262" y="51957"/>
                    <a:pt x="16545" y="51837"/>
                  </a:cubicBezTo>
                  <a:cubicBezTo>
                    <a:pt x="15828" y="51718"/>
                    <a:pt x="15201" y="51598"/>
                    <a:pt x="14664" y="51479"/>
                  </a:cubicBezTo>
                  <a:cubicBezTo>
                    <a:pt x="14126" y="51419"/>
                    <a:pt x="13708" y="51195"/>
                    <a:pt x="13409" y="50807"/>
                  </a:cubicBezTo>
                  <a:cubicBezTo>
                    <a:pt x="13111" y="50419"/>
                    <a:pt x="12991" y="50016"/>
                    <a:pt x="13051" y="49598"/>
                  </a:cubicBezTo>
                  <a:cubicBezTo>
                    <a:pt x="13111" y="49120"/>
                    <a:pt x="13365" y="48702"/>
                    <a:pt x="13813" y="48343"/>
                  </a:cubicBezTo>
                  <a:cubicBezTo>
                    <a:pt x="14261" y="47985"/>
                    <a:pt x="14962" y="47806"/>
                    <a:pt x="15918" y="47806"/>
                  </a:cubicBezTo>
                  <a:cubicBezTo>
                    <a:pt x="16993" y="47806"/>
                    <a:pt x="18158" y="47850"/>
                    <a:pt x="19412" y="47940"/>
                  </a:cubicBezTo>
                  <a:cubicBezTo>
                    <a:pt x="20667" y="48030"/>
                    <a:pt x="21891" y="48134"/>
                    <a:pt x="23086" y="48254"/>
                  </a:cubicBezTo>
                  <a:cubicBezTo>
                    <a:pt x="24280" y="48373"/>
                    <a:pt x="25415" y="48478"/>
                    <a:pt x="26490" y="48567"/>
                  </a:cubicBezTo>
                  <a:cubicBezTo>
                    <a:pt x="27565" y="48657"/>
                    <a:pt x="28461" y="48731"/>
                    <a:pt x="29178" y="48791"/>
                  </a:cubicBezTo>
                  <a:cubicBezTo>
                    <a:pt x="30253" y="48911"/>
                    <a:pt x="31567" y="48985"/>
                    <a:pt x="33120" y="49015"/>
                  </a:cubicBezTo>
                  <a:cubicBezTo>
                    <a:pt x="34673" y="49045"/>
                    <a:pt x="36316" y="49060"/>
                    <a:pt x="38048" y="49060"/>
                  </a:cubicBezTo>
                  <a:lnTo>
                    <a:pt x="38048" y="33560"/>
                  </a:lnTo>
                  <a:cubicBezTo>
                    <a:pt x="35121" y="33560"/>
                    <a:pt x="32254" y="33620"/>
                    <a:pt x="29447" y="33739"/>
                  </a:cubicBezTo>
                  <a:cubicBezTo>
                    <a:pt x="26639" y="33859"/>
                    <a:pt x="24429" y="34008"/>
                    <a:pt x="22817" y="34187"/>
                  </a:cubicBezTo>
                  <a:cubicBezTo>
                    <a:pt x="22279" y="34247"/>
                    <a:pt x="21772" y="34322"/>
                    <a:pt x="21294" y="34411"/>
                  </a:cubicBezTo>
                  <a:cubicBezTo>
                    <a:pt x="20816" y="34501"/>
                    <a:pt x="20398" y="34605"/>
                    <a:pt x="20039" y="34725"/>
                  </a:cubicBezTo>
                  <a:cubicBezTo>
                    <a:pt x="19621" y="34844"/>
                    <a:pt x="19233" y="34979"/>
                    <a:pt x="18875" y="35128"/>
                  </a:cubicBezTo>
                  <a:cubicBezTo>
                    <a:pt x="18516" y="35277"/>
                    <a:pt x="18158" y="35382"/>
                    <a:pt x="17800" y="35442"/>
                  </a:cubicBezTo>
                  <a:cubicBezTo>
                    <a:pt x="16904" y="35740"/>
                    <a:pt x="15933" y="35934"/>
                    <a:pt x="14888" y="36024"/>
                  </a:cubicBezTo>
                  <a:cubicBezTo>
                    <a:pt x="13842" y="36114"/>
                    <a:pt x="12484" y="35949"/>
                    <a:pt x="10811" y="35531"/>
                  </a:cubicBezTo>
                  <a:cubicBezTo>
                    <a:pt x="9736" y="35352"/>
                    <a:pt x="8482" y="34994"/>
                    <a:pt x="7048" y="34456"/>
                  </a:cubicBezTo>
                  <a:cubicBezTo>
                    <a:pt x="5615" y="33919"/>
                    <a:pt x="4062" y="33202"/>
                    <a:pt x="2389" y="32306"/>
                  </a:cubicBezTo>
                  <a:cubicBezTo>
                    <a:pt x="598" y="31410"/>
                    <a:pt x="-164" y="30499"/>
                    <a:pt x="105" y="29573"/>
                  </a:cubicBezTo>
                  <a:cubicBezTo>
                    <a:pt x="374" y="28647"/>
                    <a:pt x="1673" y="28334"/>
                    <a:pt x="4002" y="28633"/>
                  </a:cubicBezTo>
                  <a:cubicBezTo>
                    <a:pt x="6690" y="28991"/>
                    <a:pt x="9587" y="29230"/>
                    <a:pt x="12693" y="29349"/>
                  </a:cubicBezTo>
                  <a:cubicBezTo>
                    <a:pt x="15799" y="29469"/>
                    <a:pt x="18785" y="29529"/>
                    <a:pt x="21652" y="29529"/>
                  </a:cubicBezTo>
                  <a:cubicBezTo>
                    <a:pt x="23504" y="29529"/>
                    <a:pt x="25803" y="29529"/>
                    <a:pt x="28551" y="29529"/>
                  </a:cubicBezTo>
                  <a:cubicBezTo>
                    <a:pt x="31298" y="29529"/>
                    <a:pt x="34195" y="29529"/>
                    <a:pt x="37241" y="29529"/>
                  </a:cubicBezTo>
                  <a:cubicBezTo>
                    <a:pt x="40228" y="29529"/>
                    <a:pt x="43244" y="29529"/>
                    <a:pt x="46290" y="29529"/>
                  </a:cubicBezTo>
                  <a:cubicBezTo>
                    <a:pt x="49337" y="29529"/>
                    <a:pt x="52144" y="29499"/>
                    <a:pt x="54712" y="29439"/>
                  </a:cubicBezTo>
                  <a:cubicBezTo>
                    <a:pt x="54891" y="28782"/>
                    <a:pt x="55085" y="28005"/>
                    <a:pt x="55295" y="27109"/>
                  </a:cubicBezTo>
                  <a:cubicBezTo>
                    <a:pt x="55504" y="26214"/>
                    <a:pt x="55698" y="25318"/>
                    <a:pt x="55877" y="24422"/>
                  </a:cubicBezTo>
                  <a:cubicBezTo>
                    <a:pt x="56056" y="23526"/>
                    <a:pt x="56235" y="22645"/>
                    <a:pt x="56414" y="21779"/>
                  </a:cubicBezTo>
                  <a:cubicBezTo>
                    <a:pt x="56594" y="20913"/>
                    <a:pt x="56773" y="20151"/>
                    <a:pt x="56952" y="19494"/>
                  </a:cubicBezTo>
                  <a:cubicBezTo>
                    <a:pt x="57131" y="18359"/>
                    <a:pt x="57295" y="17150"/>
                    <a:pt x="57445" y="15865"/>
                  </a:cubicBezTo>
                  <a:cubicBezTo>
                    <a:pt x="57594" y="14581"/>
                    <a:pt x="57699" y="13342"/>
                    <a:pt x="57758" y="12147"/>
                  </a:cubicBezTo>
                  <a:cubicBezTo>
                    <a:pt x="57878" y="10953"/>
                    <a:pt x="57967" y="9788"/>
                    <a:pt x="58027" y="8653"/>
                  </a:cubicBezTo>
                  <a:cubicBezTo>
                    <a:pt x="58087" y="7518"/>
                    <a:pt x="58147" y="6473"/>
                    <a:pt x="58206" y="5517"/>
                  </a:cubicBezTo>
                  <a:cubicBezTo>
                    <a:pt x="55817" y="5637"/>
                    <a:pt x="53488" y="5726"/>
                    <a:pt x="51218" y="5786"/>
                  </a:cubicBezTo>
                  <a:cubicBezTo>
                    <a:pt x="48948" y="5846"/>
                    <a:pt x="46768" y="5906"/>
                    <a:pt x="44678" y="5965"/>
                  </a:cubicBezTo>
                  <a:cubicBezTo>
                    <a:pt x="42587" y="6025"/>
                    <a:pt x="40586" y="6085"/>
                    <a:pt x="38675" y="6145"/>
                  </a:cubicBezTo>
                  <a:cubicBezTo>
                    <a:pt x="36764" y="6204"/>
                    <a:pt x="35002" y="6234"/>
                    <a:pt x="33389" y="6234"/>
                  </a:cubicBezTo>
                  <a:cubicBezTo>
                    <a:pt x="32911" y="6294"/>
                    <a:pt x="32478" y="6354"/>
                    <a:pt x="32090" y="6413"/>
                  </a:cubicBezTo>
                  <a:cubicBezTo>
                    <a:pt x="31701" y="6473"/>
                    <a:pt x="31298" y="6563"/>
                    <a:pt x="30880" y="6682"/>
                  </a:cubicBezTo>
                  <a:cubicBezTo>
                    <a:pt x="30522" y="6742"/>
                    <a:pt x="30163" y="6816"/>
                    <a:pt x="29805" y="6906"/>
                  </a:cubicBezTo>
                  <a:cubicBezTo>
                    <a:pt x="29447" y="6996"/>
                    <a:pt x="29118" y="7070"/>
                    <a:pt x="28820" y="7130"/>
                  </a:cubicBezTo>
                  <a:cubicBezTo>
                    <a:pt x="28342" y="7250"/>
                    <a:pt x="27879" y="7369"/>
                    <a:pt x="27431" y="7488"/>
                  </a:cubicBezTo>
                  <a:cubicBezTo>
                    <a:pt x="26983" y="7608"/>
                    <a:pt x="26490" y="7698"/>
                    <a:pt x="25953" y="7757"/>
                  </a:cubicBezTo>
                  <a:cubicBezTo>
                    <a:pt x="25415" y="7817"/>
                    <a:pt x="24833" y="7832"/>
                    <a:pt x="24205" y="7802"/>
                  </a:cubicBezTo>
                  <a:cubicBezTo>
                    <a:pt x="23578" y="7772"/>
                    <a:pt x="22876" y="7608"/>
                    <a:pt x="22100" y="7309"/>
                  </a:cubicBezTo>
                  <a:cubicBezTo>
                    <a:pt x="21085" y="7070"/>
                    <a:pt x="19875" y="6682"/>
                    <a:pt x="18471" y="6145"/>
                  </a:cubicBezTo>
                  <a:cubicBezTo>
                    <a:pt x="17068" y="5607"/>
                    <a:pt x="15619" y="4890"/>
                    <a:pt x="14126" y="3994"/>
                  </a:cubicBezTo>
                  <a:cubicBezTo>
                    <a:pt x="13051" y="3397"/>
                    <a:pt x="12603" y="2710"/>
                    <a:pt x="12782" y="1934"/>
                  </a:cubicBezTo>
                  <a:cubicBezTo>
                    <a:pt x="12961" y="1157"/>
                    <a:pt x="13947" y="859"/>
                    <a:pt x="15739" y="1038"/>
                  </a:cubicBezTo>
                  <a:cubicBezTo>
                    <a:pt x="17172" y="1217"/>
                    <a:pt x="19427" y="1396"/>
                    <a:pt x="22503" y="1575"/>
                  </a:cubicBezTo>
                  <a:cubicBezTo>
                    <a:pt x="25579" y="1754"/>
                    <a:pt x="28730" y="1844"/>
                    <a:pt x="31955" y="1844"/>
                  </a:cubicBezTo>
                  <a:cubicBezTo>
                    <a:pt x="35718" y="1844"/>
                    <a:pt x="39451" y="1814"/>
                    <a:pt x="43155" y="1754"/>
                  </a:cubicBezTo>
                  <a:cubicBezTo>
                    <a:pt x="46858" y="1695"/>
                    <a:pt x="50531" y="1516"/>
                    <a:pt x="54175" y="1217"/>
                  </a:cubicBezTo>
                  <a:cubicBezTo>
                    <a:pt x="54832" y="1217"/>
                    <a:pt x="55399" y="1172"/>
                    <a:pt x="55877" y="1082"/>
                  </a:cubicBezTo>
                  <a:cubicBezTo>
                    <a:pt x="56355" y="993"/>
                    <a:pt x="56713" y="888"/>
                    <a:pt x="56952" y="769"/>
                  </a:cubicBezTo>
                  <a:cubicBezTo>
                    <a:pt x="57072" y="709"/>
                    <a:pt x="57221" y="649"/>
                    <a:pt x="57400" y="590"/>
                  </a:cubicBezTo>
                  <a:cubicBezTo>
                    <a:pt x="57579" y="530"/>
                    <a:pt x="57788" y="440"/>
                    <a:pt x="58027" y="321"/>
                  </a:cubicBezTo>
                  <a:cubicBezTo>
                    <a:pt x="58206" y="261"/>
                    <a:pt x="58400" y="201"/>
                    <a:pt x="58610" y="142"/>
                  </a:cubicBezTo>
                  <a:cubicBezTo>
                    <a:pt x="58819" y="82"/>
                    <a:pt x="59043" y="52"/>
                    <a:pt x="59281" y="52"/>
                  </a:cubicBezTo>
                  <a:cubicBezTo>
                    <a:pt x="60476" y="52"/>
                    <a:pt x="61581" y="52"/>
                    <a:pt x="62596" y="52"/>
                  </a:cubicBezTo>
                  <a:cubicBezTo>
                    <a:pt x="63612" y="52"/>
                    <a:pt x="64597" y="82"/>
                    <a:pt x="65553" y="142"/>
                  </a:cubicBezTo>
                  <a:cubicBezTo>
                    <a:pt x="66867" y="321"/>
                    <a:pt x="67718" y="739"/>
                    <a:pt x="68106" y="1396"/>
                  </a:cubicBezTo>
                  <a:cubicBezTo>
                    <a:pt x="68495" y="2053"/>
                    <a:pt x="68450" y="2889"/>
                    <a:pt x="67972" y="3905"/>
                  </a:cubicBezTo>
                  <a:cubicBezTo>
                    <a:pt x="67793" y="4323"/>
                    <a:pt x="67599" y="4831"/>
                    <a:pt x="67390" y="5428"/>
                  </a:cubicBezTo>
                  <a:cubicBezTo>
                    <a:pt x="67181" y="6025"/>
                    <a:pt x="67016" y="6593"/>
                    <a:pt x="66897" y="7130"/>
                  </a:cubicBezTo>
                  <a:cubicBezTo>
                    <a:pt x="66598" y="8086"/>
                    <a:pt x="66315" y="9146"/>
                    <a:pt x="66046" y="10311"/>
                  </a:cubicBezTo>
                  <a:cubicBezTo>
                    <a:pt x="65777" y="11475"/>
                    <a:pt x="65493" y="12685"/>
                    <a:pt x="65195" y="13939"/>
                  </a:cubicBezTo>
                  <a:cubicBezTo>
                    <a:pt x="64896" y="15134"/>
                    <a:pt x="64597" y="16299"/>
                    <a:pt x="64299" y="17433"/>
                  </a:cubicBezTo>
                  <a:cubicBezTo>
                    <a:pt x="64000" y="18568"/>
                    <a:pt x="63731" y="19584"/>
                    <a:pt x="63492" y="20480"/>
                  </a:cubicBezTo>
                  <a:cubicBezTo>
                    <a:pt x="63134" y="21734"/>
                    <a:pt x="62641" y="23212"/>
                    <a:pt x="62014" y="24914"/>
                  </a:cubicBezTo>
                  <a:cubicBezTo>
                    <a:pt x="61387" y="26617"/>
                    <a:pt x="60745" y="27916"/>
                    <a:pt x="60088" y="28812"/>
                  </a:cubicBezTo>
                  <a:cubicBezTo>
                    <a:pt x="61103" y="28752"/>
                    <a:pt x="61895" y="28647"/>
                    <a:pt x="62462" y="28498"/>
                  </a:cubicBezTo>
                  <a:cubicBezTo>
                    <a:pt x="63029" y="28349"/>
                    <a:pt x="63462" y="28215"/>
                    <a:pt x="63761" y="28095"/>
                  </a:cubicBezTo>
                  <a:cubicBezTo>
                    <a:pt x="64179" y="27916"/>
                    <a:pt x="64642" y="27767"/>
                    <a:pt x="65150" y="27647"/>
                  </a:cubicBezTo>
                  <a:cubicBezTo>
                    <a:pt x="65658" y="27528"/>
                    <a:pt x="66150" y="27438"/>
                    <a:pt x="66628" y="27378"/>
                  </a:cubicBezTo>
                  <a:cubicBezTo>
                    <a:pt x="68181" y="27259"/>
                    <a:pt x="69719" y="27214"/>
                    <a:pt x="71242" y="27244"/>
                  </a:cubicBezTo>
                  <a:cubicBezTo>
                    <a:pt x="72765" y="27274"/>
                    <a:pt x="74333" y="27348"/>
                    <a:pt x="75946" y="27468"/>
                  </a:cubicBezTo>
                  <a:cubicBezTo>
                    <a:pt x="77738" y="27647"/>
                    <a:pt x="79126" y="27991"/>
                    <a:pt x="80112" y="28498"/>
                  </a:cubicBezTo>
                  <a:cubicBezTo>
                    <a:pt x="81098" y="29006"/>
                    <a:pt x="81590" y="29767"/>
                    <a:pt x="81590" y="30783"/>
                  </a:cubicBezTo>
                  <a:cubicBezTo>
                    <a:pt x="81531" y="31977"/>
                    <a:pt x="80978" y="32769"/>
                    <a:pt x="79933" y="33157"/>
                  </a:cubicBezTo>
                  <a:cubicBezTo>
                    <a:pt x="78888" y="33545"/>
                    <a:pt x="77529" y="33739"/>
                    <a:pt x="75856" y="33739"/>
                  </a:cubicBezTo>
                  <a:cubicBezTo>
                    <a:pt x="74124" y="33739"/>
                    <a:pt x="72049" y="33725"/>
                    <a:pt x="69630" y="33695"/>
                  </a:cubicBezTo>
                  <a:cubicBezTo>
                    <a:pt x="67211" y="33665"/>
                    <a:pt x="64657" y="33650"/>
                    <a:pt x="61969" y="33650"/>
                  </a:cubicBezTo>
                  <a:cubicBezTo>
                    <a:pt x="59281" y="33650"/>
                    <a:pt x="56549" y="33635"/>
                    <a:pt x="53771" y="33605"/>
                  </a:cubicBezTo>
                  <a:cubicBezTo>
                    <a:pt x="50994" y="33575"/>
                    <a:pt x="48441" y="33560"/>
                    <a:pt x="46111" y="335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4" name="자유형: 도형 733">
              <a:extLst>
                <a:ext uri="{FF2B5EF4-FFF2-40B4-BE49-F238E27FC236}">
                  <a16:creationId xmlns:a16="http://schemas.microsoft.com/office/drawing/2014/main" id="{46B33B76-5243-4687-B5E6-794BF79E4E65}"/>
                </a:ext>
              </a:extLst>
            </p:cNvPr>
            <p:cNvSpPr/>
            <p:nvPr/>
          </p:nvSpPr>
          <p:spPr>
            <a:xfrm>
              <a:off x="5989453" y="1186800"/>
              <a:ext cx="81449" cy="57014"/>
            </a:xfrm>
            <a:custGeom>
              <a:avLst/>
              <a:gdLst>
                <a:gd name="connsiteX0" fmla="*/ 64030 w 81448"/>
                <a:gd name="connsiteY0" fmla="*/ 36123 h 57014"/>
                <a:gd name="connsiteX1" fmla="*/ 45126 w 81448"/>
                <a:gd name="connsiteY1" fmla="*/ 36212 h 57014"/>
                <a:gd name="connsiteX2" fmla="*/ 45126 w 81448"/>
                <a:gd name="connsiteY2" fmla="*/ 57804 h 57014"/>
                <a:gd name="connsiteX3" fmla="*/ 48620 w 81448"/>
                <a:gd name="connsiteY3" fmla="*/ 57760 h 57014"/>
                <a:gd name="connsiteX4" fmla="*/ 52024 w 81448"/>
                <a:gd name="connsiteY4" fmla="*/ 57715 h 57014"/>
                <a:gd name="connsiteX5" fmla="*/ 55115 w 81448"/>
                <a:gd name="connsiteY5" fmla="*/ 57625 h 57014"/>
                <a:gd name="connsiteX6" fmla="*/ 57758 w 81448"/>
                <a:gd name="connsiteY6" fmla="*/ 57536 h 57014"/>
                <a:gd name="connsiteX7" fmla="*/ 61342 w 81448"/>
                <a:gd name="connsiteY7" fmla="*/ 57043 h 57014"/>
                <a:gd name="connsiteX8" fmla="*/ 63672 w 81448"/>
                <a:gd name="connsiteY8" fmla="*/ 56281 h 57014"/>
                <a:gd name="connsiteX9" fmla="*/ 65150 w 81448"/>
                <a:gd name="connsiteY9" fmla="*/ 55833 h 57014"/>
                <a:gd name="connsiteX10" fmla="*/ 66628 w 81448"/>
                <a:gd name="connsiteY10" fmla="*/ 55565 h 57014"/>
                <a:gd name="connsiteX11" fmla="*/ 71242 w 81448"/>
                <a:gd name="connsiteY11" fmla="*/ 55430 h 57014"/>
                <a:gd name="connsiteX12" fmla="*/ 75946 w 81448"/>
                <a:gd name="connsiteY12" fmla="*/ 55654 h 57014"/>
                <a:gd name="connsiteX13" fmla="*/ 80112 w 81448"/>
                <a:gd name="connsiteY13" fmla="*/ 56684 h 57014"/>
                <a:gd name="connsiteX14" fmla="*/ 81590 w 81448"/>
                <a:gd name="connsiteY14" fmla="*/ 58969 h 57014"/>
                <a:gd name="connsiteX15" fmla="*/ 79933 w 81448"/>
                <a:gd name="connsiteY15" fmla="*/ 61343 h 57014"/>
                <a:gd name="connsiteX16" fmla="*/ 75856 w 81448"/>
                <a:gd name="connsiteY16" fmla="*/ 61926 h 57014"/>
                <a:gd name="connsiteX17" fmla="*/ 69092 w 81448"/>
                <a:gd name="connsiteY17" fmla="*/ 61881 h 57014"/>
                <a:gd name="connsiteX18" fmla="*/ 60805 w 81448"/>
                <a:gd name="connsiteY18" fmla="*/ 61836 h 57014"/>
                <a:gd name="connsiteX19" fmla="*/ 52114 w 81448"/>
                <a:gd name="connsiteY19" fmla="*/ 61791 h 57014"/>
                <a:gd name="connsiteX20" fmla="*/ 44409 w 81448"/>
                <a:gd name="connsiteY20" fmla="*/ 61657 h 57014"/>
                <a:gd name="connsiteX21" fmla="*/ 38764 w 81448"/>
                <a:gd name="connsiteY21" fmla="*/ 61746 h 57014"/>
                <a:gd name="connsiteX22" fmla="*/ 32762 w 81448"/>
                <a:gd name="connsiteY22" fmla="*/ 61926 h 57014"/>
                <a:gd name="connsiteX23" fmla="*/ 27162 w 81448"/>
                <a:gd name="connsiteY23" fmla="*/ 62284 h 57014"/>
                <a:gd name="connsiteX24" fmla="*/ 22817 w 81448"/>
                <a:gd name="connsiteY24" fmla="*/ 62553 h 57014"/>
                <a:gd name="connsiteX25" fmla="*/ 21294 w 81448"/>
                <a:gd name="connsiteY25" fmla="*/ 62777 h 57014"/>
                <a:gd name="connsiteX26" fmla="*/ 20039 w 81448"/>
                <a:gd name="connsiteY26" fmla="*/ 63090 h 57014"/>
                <a:gd name="connsiteX27" fmla="*/ 18875 w 81448"/>
                <a:gd name="connsiteY27" fmla="*/ 63494 h 57014"/>
                <a:gd name="connsiteX28" fmla="*/ 17800 w 81448"/>
                <a:gd name="connsiteY28" fmla="*/ 63807 h 57014"/>
                <a:gd name="connsiteX29" fmla="*/ 14888 w 81448"/>
                <a:gd name="connsiteY29" fmla="*/ 64389 h 57014"/>
                <a:gd name="connsiteX30" fmla="*/ 10811 w 81448"/>
                <a:gd name="connsiteY30" fmla="*/ 63897 h 57014"/>
                <a:gd name="connsiteX31" fmla="*/ 7048 w 81448"/>
                <a:gd name="connsiteY31" fmla="*/ 62822 h 57014"/>
                <a:gd name="connsiteX32" fmla="*/ 2389 w 81448"/>
                <a:gd name="connsiteY32" fmla="*/ 60671 h 57014"/>
                <a:gd name="connsiteX33" fmla="*/ 105 w 81448"/>
                <a:gd name="connsiteY33" fmla="*/ 57939 h 57014"/>
                <a:gd name="connsiteX34" fmla="*/ 4002 w 81448"/>
                <a:gd name="connsiteY34" fmla="*/ 56998 h 57014"/>
                <a:gd name="connsiteX35" fmla="*/ 12693 w 81448"/>
                <a:gd name="connsiteY35" fmla="*/ 57715 h 57014"/>
                <a:gd name="connsiteX36" fmla="*/ 21652 w 81448"/>
                <a:gd name="connsiteY36" fmla="*/ 57894 h 57014"/>
                <a:gd name="connsiteX37" fmla="*/ 28461 w 81448"/>
                <a:gd name="connsiteY37" fmla="*/ 57894 h 57014"/>
                <a:gd name="connsiteX38" fmla="*/ 37241 w 81448"/>
                <a:gd name="connsiteY38" fmla="*/ 57804 h 57014"/>
                <a:gd name="connsiteX39" fmla="*/ 37241 w 81448"/>
                <a:gd name="connsiteY39" fmla="*/ 36302 h 57014"/>
                <a:gd name="connsiteX40" fmla="*/ 25415 w 81448"/>
                <a:gd name="connsiteY40" fmla="*/ 36391 h 57014"/>
                <a:gd name="connsiteX41" fmla="*/ 18964 w 81448"/>
                <a:gd name="connsiteY41" fmla="*/ 35137 h 57014"/>
                <a:gd name="connsiteX42" fmla="*/ 16097 w 81448"/>
                <a:gd name="connsiteY42" fmla="*/ 29582 h 57014"/>
                <a:gd name="connsiteX43" fmla="*/ 16097 w 81448"/>
                <a:gd name="connsiteY43" fmla="*/ 9782 h 57014"/>
                <a:gd name="connsiteX44" fmla="*/ 14440 w 81448"/>
                <a:gd name="connsiteY44" fmla="*/ 6288 h 57014"/>
                <a:gd name="connsiteX45" fmla="*/ 9826 w 81448"/>
                <a:gd name="connsiteY45" fmla="*/ 4944 h 57014"/>
                <a:gd name="connsiteX46" fmla="*/ 8661 w 81448"/>
                <a:gd name="connsiteY46" fmla="*/ 4182 h 57014"/>
                <a:gd name="connsiteX47" fmla="*/ 8392 w 81448"/>
                <a:gd name="connsiteY47" fmla="*/ 2883 h 57014"/>
                <a:gd name="connsiteX48" fmla="*/ 9019 w 81448"/>
                <a:gd name="connsiteY48" fmla="*/ 1719 h 57014"/>
                <a:gd name="connsiteX49" fmla="*/ 10542 w 81448"/>
                <a:gd name="connsiteY49" fmla="*/ 1091 h 57014"/>
                <a:gd name="connsiteX50" fmla="*/ 17531 w 81448"/>
                <a:gd name="connsiteY50" fmla="*/ 1360 h 57014"/>
                <a:gd name="connsiteX51" fmla="*/ 24967 w 81448"/>
                <a:gd name="connsiteY51" fmla="*/ 2256 h 57014"/>
                <a:gd name="connsiteX52" fmla="*/ 46649 w 81448"/>
                <a:gd name="connsiteY52" fmla="*/ 2077 h 57014"/>
                <a:gd name="connsiteX53" fmla="*/ 49516 w 81448"/>
                <a:gd name="connsiteY53" fmla="*/ 1943 h 57014"/>
                <a:gd name="connsiteX54" fmla="*/ 53279 w 81448"/>
                <a:gd name="connsiteY54" fmla="*/ 912 h 57014"/>
                <a:gd name="connsiteX55" fmla="*/ 53547 w 81448"/>
                <a:gd name="connsiteY55" fmla="*/ 778 h 57014"/>
                <a:gd name="connsiteX56" fmla="*/ 53995 w 81448"/>
                <a:gd name="connsiteY56" fmla="*/ 554 h 57014"/>
                <a:gd name="connsiteX57" fmla="*/ 54488 w 81448"/>
                <a:gd name="connsiteY57" fmla="*/ 375 h 57014"/>
                <a:gd name="connsiteX58" fmla="*/ 55160 w 81448"/>
                <a:gd name="connsiteY58" fmla="*/ 196 h 57014"/>
                <a:gd name="connsiteX59" fmla="*/ 59550 w 81448"/>
                <a:gd name="connsiteY59" fmla="*/ 61 h 57014"/>
                <a:gd name="connsiteX60" fmla="*/ 63761 w 81448"/>
                <a:gd name="connsiteY60" fmla="*/ 285 h 57014"/>
                <a:gd name="connsiteX61" fmla="*/ 66718 w 81448"/>
                <a:gd name="connsiteY61" fmla="*/ 1629 h 57014"/>
                <a:gd name="connsiteX62" fmla="*/ 67703 w 81448"/>
                <a:gd name="connsiteY62" fmla="*/ 3779 h 57014"/>
                <a:gd name="connsiteX63" fmla="*/ 66539 w 81448"/>
                <a:gd name="connsiteY63" fmla="*/ 5840 h 57014"/>
                <a:gd name="connsiteX64" fmla="*/ 63224 w 81448"/>
                <a:gd name="connsiteY64" fmla="*/ 6736 h 57014"/>
                <a:gd name="connsiteX65" fmla="*/ 24519 w 81448"/>
                <a:gd name="connsiteY65" fmla="*/ 6825 h 57014"/>
                <a:gd name="connsiteX66" fmla="*/ 24519 w 81448"/>
                <a:gd name="connsiteY66" fmla="*/ 28955 h 57014"/>
                <a:gd name="connsiteX67" fmla="*/ 25549 w 81448"/>
                <a:gd name="connsiteY67" fmla="*/ 31195 h 57014"/>
                <a:gd name="connsiteX68" fmla="*/ 27834 w 81448"/>
                <a:gd name="connsiteY68" fmla="*/ 31822 h 57014"/>
                <a:gd name="connsiteX69" fmla="*/ 47365 w 81448"/>
                <a:gd name="connsiteY69" fmla="*/ 31643 h 57014"/>
                <a:gd name="connsiteX70" fmla="*/ 50143 w 81448"/>
                <a:gd name="connsiteY70" fmla="*/ 31329 h 57014"/>
                <a:gd name="connsiteX71" fmla="*/ 53906 w 81448"/>
                <a:gd name="connsiteY71" fmla="*/ 30120 h 57014"/>
                <a:gd name="connsiteX72" fmla="*/ 54712 w 81448"/>
                <a:gd name="connsiteY72" fmla="*/ 29672 h 57014"/>
                <a:gd name="connsiteX73" fmla="*/ 55877 w 81448"/>
                <a:gd name="connsiteY73" fmla="*/ 29403 h 57014"/>
                <a:gd name="connsiteX74" fmla="*/ 60312 w 81448"/>
                <a:gd name="connsiteY74" fmla="*/ 29269 h 57014"/>
                <a:gd name="connsiteX75" fmla="*/ 64388 w 81448"/>
                <a:gd name="connsiteY75" fmla="*/ 29582 h 57014"/>
                <a:gd name="connsiteX76" fmla="*/ 67211 w 81448"/>
                <a:gd name="connsiteY76" fmla="*/ 31016 h 57014"/>
                <a:gd name="connsiteX77" fmla="*/ 68151 w 81448"/>
                <a:gd name="connsiteY77" fmla="*/ 33256 h 57014"/>
                <a:gd name="connsiteX78" fmla="*/ 67121 w 81448"/>
                <a:gd name="connsiteY78" fmla="*/ 35227 h 57014"/>
                <a:gd name="connsiteX79" fmla="*/ 64030 w 81448"/>
                <a:gd name="connsiteY79" fmla="*/ 36123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</a:cxnLst>
              <a:rect l="l" t="t" r="r" b="b"/>
              <a:pathLst>
                <a:path w="81448" h="57014">
                  <a:moveTo>
                    <a:pt x="64030" y="36123"/>
                  </a:moveTo>
                  <a:lnTo>
                    <a:pt x="45126" y="36212"/>
                  </a:lnTo>
                  <a:lnTo>
                    <a:pt x="45126" y="57804"/>
                  </a:lnTo>
                  <a:cubicBezTo>
                    <a:pt x="46260" y="57804"/>
                    <a:pt x="47425" y="57789"/>
                    <a:pt x="48620" y="57760"/>
                  </a:cubicBezTo>
                  <a:cubicBezTo>
                    <a:pt x="49814" y="57730"/>
                    <a:pt x="50949" y="57715"/>
                    <a:pt x="52024" y="57715"/>
                  </a:cubicBezTo>
                  <a:cubicBezTo>
                    <a:pt x="53099" y="57655"/>
                    <a:pt x="54130" y="57625"/>
                    <a:pt x="55115" y="57625"/>
                  </a:cubicBezTo>
                  <a:cubicBezTo>
                    <a:pt x="56101" y="57625"/>
                    <a:pt x="56982" y="57595"/>
                    <a:pt x="57758" y="57536"/>
                  </a:cubicBezTo>
                  <a:cubicBezTo>
                    <a:pt x="59013" y="57536"/>
                    <a:pt x="60207" y="57371"/>
                    <a:pt x="61342" y="57043"/>
                  </a:cubicBezTo>
                  <a:cubicBezTo>
                    <a:pt x="62477" y="56714"/>
                    <a:pt x="63253" y="56460"/>
                    <a:pt x="63672" y="56281"/>
                  </a:cubicBezTo>
                  <a:cubicBezTo>
                    <a:pt x="64149" y="56102"/>
                    <a:pt x="64642" y="55953"/>
                    <a:pt x="65150" y="55833"/>
                  </a:cubicBezTo>
                  <a:cubicBezTo>
                    <a:pt x="65658" y="55714"/>
                    <a:pt x="66150" y="55624"/>
                    <a:pt x="66628" y="55565"/>
                  </a:cubicBezTo>
                  <a:cubicBezTo>
                    <a:pt x="68181" y="55445"/>
                    <a:pt x="69719" y="55400"/>
                    <a:pt x="71242" y="55430"/>
                  </a:cubicBezTo>
                  <a:cubicBezTo>
                    <a:pt x="72765" y="55460"/>
                    <a:pt x="74333" y="55535"/>
                    <a:pt x="75946" y="55654"/>
                  </a:cubicBezTo>
                  <a:cubicBezTo>
                    <a:pt x="77738" y="55833"/>
                    <a:pt x="79126" y="56177"/>
                    <a:pt x="80112" y="56684"/>
                  </a:cubicBezTo>
                  <a:cubicBezTo>
                    <a:pt x="81098" y="57192"/>
                    <a:pt x="81590" y="57954"/>
                    <a:pt x="81590" y="58969"/>
                  </a:cubicBezTo>
                  <a:cubicBezTo>
                    <a:pt x="81531" y="60164"/>
                    <a:pt x="80978" y="60955"/>
                    <a:pt x="79933" y="61343"/>
                  </a:cubicBezTo>
                  <a:cubicBezTo>
                    <a:pt x="78888" y="61732"/>
                    <a:pt x="77529" y="61926"/>
                    <a:pt x="75856" y="61926"/>
                  </a:cubicBezTo>
                  <a:cubicBezTo>
                    <a:pt x="74005" y="61926"/>
                    <a:pt x="71750" y="61911"/>
                    <a:pt x="69092" y="61881"/>
                  </a:cubicBezTo>
                  <a:cubicBezTo>
                    <a:pt x="66434" y="61851"/>
                    <a:pt x="63672" y="61836"/>
                    <a:pt x="60805" y="61836"/>
                  </a:cubicBezTo>
                  <a:cubicBezTo>
                    <a:pt x="57878" y="61836"/>
                    <a:pt x="54981" y="61821"/>
                    <a:pt x="52114" y="61791"/>
                  </a:cubicBezTo>
                  <a:cubicBezTo>
                    <a:pt x="49247" y="61761"/>
                    <a:pt x="46679" y="61717"/>
                    <a:pt x="44409" y="61657"/>
                  </a:cubicBezTo>
                  <a:cubicBezTo>
                    <a:pt x="42677" y="61657"/>
                    <a:pt x="40795" y="61687"/>
                    <a:pt x="38764" y="61746"/>
                  </a:cubicBezTo>
                  <a:cubicBezTo>
                    <a:pt x="36734" y="61806"/>
                    <a:pt x="34733" y="61866"/>
                    <a:pt x="32762" y="61926"/>
                  </a:cubicBezTo>
                  <a:cubicBezTo>
                    <a:pt x="30791" y="62045"/>
                    <a:pt x="28924" y="62165"/>
                    <a:pt x="27162" y="62284"/>
                  </a:cubicBezTo>
                  <a:cubicBezTo>
                    <a:pt x="25400" y="62403"/>
                    <a:pt x="23952" y="62493"/>
                    <a:pt x="22817" y="62553"/>
                  </a:cubicBezTo>
                  <a:cubicBezTo>
                    <a:pt x="22279" y="62613"/>
                    <a:pt x="21772" y="62687"/>
                    <a:pt x="21294" y="62777"/>
                  </a:cubicBezTo>
                  <a:cubicBezTo>
                    <a:pt x="20816" y="62866"/>
                    <a:pt x="20398" y="62971"/>
                    <a:pt x="20039" y="63090"/>
                  </a:cubicBezTo>
                  <a:cubicBezTo>
                    <a:pt x="19621" y="63210"/>
                    <a:pt x="19233" y="63344"/>
                    <a:pt x="18875" y="63494"/>
                  </a:cubicBezTo>
                  <a:cubicBezTo>
                    <a:pt x="18516" y="63643"/>
                    <a:pt x="18158" y="63747"/>
                    <a:pt x="17800" y="63807"/>
                  </a:cubicBezTo>
                  <a:cubicBezTo>
                    <a:pt x="16904" y="64106"/>
                    <a:pt x="15933" y="64300"/>
                    <a:pt x="14888" y="64389"/>
                  </a:cubicBezTo>
                  <a:cubicBezTo>
                    <a:pt x="13842" y="64479"/>
                    <a:pt x="12484" y="64315"/>
                    <a:pt x="10811" y="63897"/>
                  </a:cubicBezTo>
                  <a:cubicBezTo>
                    <a:pt x="9736" y="63718"/>
                    <a:pt x="8482" y="63359"/>
                    <a:pt x="7048" y="62822"/>
                  </a:cubicBezTo>
                  <a:cubicBezTo>
                    <a:pt x="5615" y="62284"/>
                    <a:pt x="4062" y="61567"/>
                    <a:pt x="2389" y="60671"/>
                  </a:cubicBezTo>
                  <a:cubicBezTo>
                    <a:pt x="598" y="59775"/>
                    <a:pt x="-164" y="58865"/>
                    <a:pt x="105" y="57939"/>
                  </a:cubicBezTo>
                  <a:cubicBezTo>
                    <a:pt x="374" y="57013"/>
                    <a:pt x="1673" y="56699"/>
                    <a:pt x="4002" y="56998"/>
                  </a:cubicBezTo>
                  <a:cubicBezTo>
                    <a:pt x="6690" y="57356"/>
                    <a:pt x="9587" y="57595"/>
                    <a:pt x="12693" y="57715"/>
                  </a:cubicBezTo>
                  <a:cubicBezTo>
                    <a:pt x="15799" y="57834"/>
                    <a:pt x="18785" y="57894"/>
                    <a:pt x="21652" y="57894"/>
                  </a:cubicBezTo>
                  <a:cubicBezTo>
                    <a:pt x="23623" y="57894"/>
                    <a:pt x="25893" y="57894"/>
                    <a:pt x="28461" y="57894"/>
                  </a:cubicBezTo>
                  <a:cubicBezTo>
                    <a:pt x="31030" y="57894"/>
                    <a:pt x="33956" y="57864"/>
                    <a:pt x="37241" y="57804"/>
                  </a:cubicBezTo>
                  <a:lnTo>
                    <a:pt x="37241" y="36302"/>
                  </a:lnTo>
                  <a:lnTo>
                    <a:pt x="25415" y="36391"/>
                  </a:lnTo>
                  <a:cubicBezTo>
                    <a:pt x="23026" y="36391"/>
                    <a:pt x="20876" y="35973"/>
                    <a:pt x="18964" y="35137"/>
                  </a:cubicBezTo>
                  <a:cubicBezTo>
                    <a:pt x="17053" y="34301"/>
                    <a:pt x="16097" y="32449"/>
                    <a:pt x="16097" y="29582"/>
                  </a:cubicBezTo>
                  <a:lnTo>
                    <a:pt x="16097" y="9782"/>
                  </a:lnTo>
                  <a:cubicBezTo>
                    <a:pt x="16097" y="7990"/>
                    <a:pt x="15545" y="6825"/>
                    <a:pt x="14440" y="6288"/>
                  </a:cubicBezTo>
                  <a:cubicBezTo>
                    <a:pt x="13335" y="5750"/>
                    <a:pt x="11797" y="5302"/>
                    <a:pt x="9826" y="4944"/>
                  </a:cubicBezTo>
                  <a:cubicBezTo>
                    <a:pt x="9288" y="4825"/>
                    <a:pt x="8900" y="4571"/>
                    <a:pt x="8661" y="4182"/>
                  </a:cubicBezTo>
                  <a:cubicBezTo>
                    <a:pt x="8422" y="3794"/>
                    <a:pt x="8332" y="3361"/>
                    <a:pt x="8392" y="2883"/>
                  </a:cubicBezTo>
                  <a:cubicBezTo>
                    <a:pt x="8452" y="2465"/>
                    <a:pt x="8661" y="2077"/>
                    <a:pt x="9019" y="1719"/>
                  </a:cubicBezTo>
                  <a:cubicBezTo>
                    <a:pt x="9378" y="1360"/>
                    <a:pt x="9885" y="1151"/>
                    <a:pt x="10542" y="1091"/>
                  </a:cubicBezTo>
                  <a:cubicBezTo>
                    <a:pt x="12394" y="1032"/>
                    <a:pt x="14723" y="1121"/>
                    <a:pt x="17531" y="1360"/>
                  </a:cubicBezTo>
                  <a:cubicBezTo>
                    <a:pt x="20338" y="1599"/>
                    <a:pt x="22817" y="1898"/>
                    <a:pt x="24967" y="2256"/>
                  </a:cubicBezTo>
                  <a:lnTo>
                    <a:pt x="46649" y="2077"/>
                  </a:lnTo>
                  <a:cubicBezTo>
                    <a:pt x="47306" y="2077"/>
                    <a:pt x="48261" y="2032"/>
                    <a:pt x="49516" y="1943"/>
                  </a:cubicBezTo>
                  <a:cubicBezTo>
                    <a:pt x="50770" y="1853"/>
                    <a:pt x="52024" y="1510"/>
                    <a:pt x="53279" y="912"/>
                  </a:cubicBezTo>
                  <a:cubicBezTo>
                    <a:pt x="53338" y="912"/>
                    <a:pt x="53428" y="867"/>
                    <a:pt x="53547" y="778"/>
                  </a:cubicBezTo>
                  <a:cubicBezTo>
                    <a:pt x="53667" y="688"/>
                    <a:pt x="53816" y="614"/>
                    <a:pt x="53995" y="554"/>
                  </a:cubicBezTo>
                  <a:cubicBezTo>
                    <a:pt x="54115" y="494"/>
                    <a:pt x="54279" y="434"/>
                    <a:pt x="54488" y="375"/>
                  </a:cubicBezTo>
                  <a:cubicBezTo>
                    <a:pt x="54697" y="315"/>
                    <a:pt x="54921" y="255"/>
                    <a:pt x="55160" y="196"/>
                  </a:cubicBezTo>
                  <a:cubicBezTo>
                    <a:pt x="56355" y="76"/>
                    <a:pt x="57818" y="31"/>
                    <a:pt x="59550" y="61"/>
                  </a:cubicBezTo>
                  <a:cubicBezTo>
                    <a:pt x="61282" y="91"/>
                    <a:pt x="62686" y="166"/>
                    <a:pt x="63761" y="285"/>
                  </a:cubicBezTo>
                  <a:cubicBezTo>
                    <a:pt x="65075" y="464"/>
                    <a:pt x="66061" y="912"/>
                    <a:pt x="66718" y="1629"/>
                  </a:cubicBezTo>
                  <a:cubicBezTo>
                    <a:pt x="67375" y="2346"/>
                    <a:pt x="67703" y="3063"/>
                    <a:pt x="67703" y="3779"/>
                  </a:cubicBezTo>
                  <a:cubicBezTo>
                    <a:pt x="67644" y="4556"/>
                    <a:pt x="67255" y="5243"/>
                    <a:pt x="66539" y="5840"/>
                  </a:cubicBezTo>
                  <a:cubicBezTo>
                    <a:pt x="65822" y="6437"/>
                    <a:pt x="64717" y="6736"/>
                    <a:pt x="63224" y="6736"/>
                  </a:cubicBezTo>
                  <a:lnTo>
                    <a:pt x="24519" y="6825"/>
                  </a:lnTo>
                  <a:lnTo>
                    <a:pt x="24519" y="28955"/>
                  </a:lnTo>
                  <a:cubicBezTo>
                    <a:pt x="24519" y="30030"/>
                    <a:pt x="24863" y="30777"/>
                    <a:pt x="25549" y="31195"/>
                  </a:cubicBezTo>
                  <a:cubicBezTo>
                    <a:pt x="26236" y="31613"/>
                    <a:pt x="26998" y="31822"/>
                    <a:pt x="27834" y="31822"/>
                  </a:cubicBezTo>
                  <a:lnTo>
                    <a:pt x="47365" y="31643"/>
                  </a:lnTo>
                  <a:cubicBezTo>
                    <a:pt x="47903" y="31643"/>
                    <a:pt x="48829" y="31538"/>
                    <a:pt x="50143" y="31329"/>
                  </a:cubicBezTo>
                  <a:cubicBezTo>
                    <a:pt x="51457" y="31120"/>
                    <a:pt x="52711" y="30717"/>
                    <a:pt x="53906" y="30120"/>
                  </a:cubicBezTo>
                  <a:cubicBezTo>
                    <a:pt x="54085" y="29941"/>
                    <a:pt x="54354" y="29791"/>
                    <a:pt x="54712" y="29672"/>
                  </a:cubicBezTo>
                  <a:cubicBezTo>
                    <a:pt x="55071" y="29552"/>
                    <a:pt x="55459" y="29463"/>
                    <a:pt x="55877" y="29403"/>
                  </a:cubicBezTo>
                  <a:cubicBezTo>
                    <a:pt x="57131" y="29224"/>
                    <a:pt x="58610" y="29179"/>
                    <a:pt x="60312" y="29269"/>
                  </a:cubicBezTo>
                  <a:cubicBezTo>
                    <a:pt x="62014" y="29358"/>
                    <a:pt x="63373" y="29463"/>
                    <a:pt x="64388" y="29582"/>
                  </a:cubicBezTo>
                  <a:cubicBezTo>
                    <a:pt x="65643" y="29821"/>
                    <a:pt x="66583" y="30299"/>
                    <a:pt x="67211" y="31016"/>
                  </a:cubicBezTo>
                  <a:cubicBezTo>
                    <a:pt x="67838" y="31733"/>
                    <a:pt x="68151" y="32479"/>
                    <a:pt x="68151" y="33256"/>
                  </a:cubicBezTo>
                  <a:cubicBezTo>
                    <a:pt x="68151" y="33972"/>
                    <a:pt x="67808" y="34629"/>
                    <a:pt x="67121" y="35227"/>
                  </a:cubicBezTo>
                  <a:cubicBezTo>
                    <a:pt x="66434" y="35824"/>
                    <a:pt x="65404" y="36123"/>
                    <a:pt x="64030" y="36123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5" name="자유형: 도형 734">
              <a:extLst>
                <a:ext uri="{FF2B5EF4-FFF2-40B4-BE49-F238E27FC236}">
                  <a16:creationId xmlns:a16="http://schemas.microsoft.com/office/drawing/2014/main" id="{FCE205B1-161F-45CE-A819-9FA19AA0EA76}"/>
                </a:ext>
              </a:extLst>
            </p:cNvPr>
            <p:cNvSpPr/>
            <p:nvPr/>
          </p:nvSpPr>
          <p:spPr>
            <a:xfrm>
              <a:off x="5577149" y="1188049"/>
              <a:ext cx="73304" cy="57014"/>
            </a:xfrm>
            <a:custGeom>
              <a:avLst/>
              <a:gdLst>
                <a:gd name="connsiteX0" fmla="*/ 39784 w 73304"/>
                <a:gd name="connsiteY0" fmla="*/ 31559 h 57014"/>
                <a:gd name="connsiteX1" fmla="*/ 39784 w 73304"/>
                <a:gd name="connsiteY1" fmla="*/ 56646 h 57014"/>
                <a:gd name="connsiteX2" fmla="*/ 43950 w 73304"/>
                <a:gd name="connsiteY2" fmla="*/ 56601 h 57014"/>
                <a:gd name="connsiteX3" fmla="*/ 48027 w 73304"/>
                <a:gd name="connsiteY3" fmla="*/ 56556 h 57014"/>
                <a:gd name="connsiteX4" fmla="*/ 51835 w 73304"/>
                <a:gd name="connsiteY4" fmla="*/ 56511 h 57014"/>
                <a:gd name="connsiteX5" fmla="*/ 55195 w 73304"/>
                <a:gd name="connsiteY5" fmla="*/ 56377 h 57014"/>
                <a:gd name="connsiteX6" fmla="*/ 58868 w 73304"/>
                <a:gd name="connsiteY6" fmla="*/ 55884 h 57014"/>
                <a:gd name="connsiteX7" fmla="*/ 61197 w 73304"/>
                <a:gd name="connsiteY7" fmla="*/ 55123 h 57014"/>
                <a:gd name="connsiteX8" fmla="*/ 62631 w 73304"/>
                <a:gd name="connsiteY8" fmla="*/ 54675 h 57014"/>
                <a:gd name="connsiteX9" fmla="*/ 64064 w 73304"/>
                <a:gd name="connsiteY9" fmla="*/ 54406 h 57014"/>
                <a:gd name="connsiteX10" fmla="*/ 68768 w 73304"/>
                <a:gd name="connsiteY10" fmla="*/ 54271 h 57014"/>
                <a:gd name="connsiteX11" fmla="*/ 73382 w 73304"/>
                <a:gd name="connsiteY11" fmla="*/ 54495 h 57014"/>
                <a:gd name="connsiteX12" fmla="*/ 77593 w 73304"/>
                <a:gd name="connsiteY12" fmla="*/ 55526 h 57014"/>
                <a:gd name="connsiteX13" fmla="*/ 79116 w 73304"/>
                <a:gd name="connsiteY13" fmla="*/ 57810 h 57014"/>
                <a:gd name="connsiteX14" fmla="*/ 77459 w 73304"/>
                <a:gd name="connsiteY14" fmla="*/ 60185 h 57014"/>
                <a:gd name="connsiteX15" fmla="*/ 73292 w 73304"/>
                <a:gd name="connsiteY15" fmla="*/ 60767 h 57014"/>
                <a:gd name="connsiteX16" fmla="*/ 66707 w 73304"/>
                <a:gd name="connsiteY16" fmla="*/ 60722 h 57014"/>
                <a:gd name="connsiteX17" fmla="*/ 58778 w 73304"/>
                <a:gd name="connsiteY17" fmla="*/ 60677 h 57014"/>
                <a:gd name="connsiteX18" fmla="*/ 50446 w 73304"/>
                <a:gd name="connsiteY18" fmla="*/ 60633 h 57014"/>
                <a:gd name="connsiteX19" fmla="*/ 42920 w 73304"/>
                <a:gd name="connsiteY19" fmla="*/ 60498 h 57014"/>
                <a:gd name="connsiteX20" fmla="*/ 32079 w 73304"/>
                <a:gd name="connsiteY20" fmla="*/ 60812 h 57014"/>
                <a:gd name="connsiteX21" fmla="*/ 22762 w 73304"/>
                <a:gd name="connsiteY21" fmla="*/ 61394 h 57014"/>
                <a:gd name="connsiteX22" fmla="*/ 21283 w 73304"/>
                <a:gd name="connsiteY22" fmla="*/ 61618 h 57014"/>
                <a:gd name="connsiteX23" fmla="*/ 19984 w 73304"/>
                <a:gd name="connsiteY23" fmla="*/ 61932 h 57014"/>
                <a:gd name="connsiteX24" fmla="*/ 18864 w 73304"/>
                <a:gd name="connsiteY24" fmla="*/ 62335 h 57014"/>
                <a:gd name="connsiteX25" fmla="*/ 17744 w 73304"/>
                <a:gd name="connsiteY25" fmla="*/ 62648 h 57014"/>
                <a:gd name="connsiteX26" fmla="*/ 14922 w 73304"/>
                <a:gd name="connsiteY26" fmla="*/ 63231 h 57014"/>
                <a:gd name="connsiteX27" fmla="*/ 10756 w 73304"/>
                <a:gd name="connsiteY27" fmla="*/ 62738 h 57014"/>
                <a:gd name="connsiteX28" fmla="*/ 6993 w 73304"/>
                <a:gd name="connsiteY28" fmla="*/ 61663 h 57014"/>
                <a:gd name="connsiteX29" fmla="*/ 2424 w 73304"/>
                <a:gd name="connsiteY29" fmla="*/ 59513 h 57014"/>
                <a:gd name="connsiteX30" fmla="*/ 94 w 73304"/>
                <a:gd name="connsiteY30" fmla="*/ 56780 h 57014"/>
                <a:gd name="connsiteX31" fmla="*/ 3947 w 73304"/>
                <a:gd name="connsiteY31" fmla="*/ 55839 h 57014"/>
                <a:gd name="connsiteX32" fmla="*/ 12727 w 73304"/>
                <a:gd name="connsiteY32" fmla="*/ 56556 h 57014"/>
                <a:gd name="connsiteX33" fmla="*/ 21776 w 73304"/>
                <a:gd name="connsiteY33" fmla="*/ 56735 h 57014"/>
                <a:gd name="connsiteX34" fmla="*/ 31900 w 73304"/>
                <a:gd name="connsiteY34" fmla="*/ 56735 h 57014"/>
                <a:gd name="connsiteX35" fmla="*/ 31900 w 73304"/>
                <a:gd name="connsiteY35" fmla="*/ 32814 h 57014"/>
                <a:gd name="connsiteX36" fmla="*/ 31676 w 73304"/>
                <a:gd name="connsiteY36" fmla="*/ 30843 h 57014"/>
                <a:gd name="connsiteX37" fmla="*/ 30646 w 73304"/>
                <a:gd name="connsiteY37" fmla="*/ 29230 h 57014"/>
                <a:gd name="connsiteX38" fmla="*/ 28272 w 73304"/>
                <a:gd name="connsiteY38" fmla="*/ 28065 h 57014"/>
                <a:gd name="connsiteX39" fmla="*/ 25270 w 73304"/>
                <a:gd name="connsiteY39" fmla="*/ 27348 h 57014"/>
                <a:gd name="connsiteX40" fmla="*/ 24374 w 73304"/>
                <a:gd name="connsiteY40" fmla="*/ 26766 h 57014"/>
                <a:gd name="connsiteX41" fmla="*/ 24285 w 73304"/>
                <a:gd name="connsiteY41" fmla="*/ 25557 h 57014"/>
                <a:gd name="connsiteX42" fmla="*/ 24867 w 73304"/>
                <a:gd name="connsiteY42" fmla="*/ 24392 h 57014"/>
                <a:gd name="connsiteX43" fmla="*/ 26256 w 73304"/>
                <a:gd name="connsiteY43" fmla="*/ 23765 h 57014"/>
                <a:gd name="connsiteX44" fmla="*/ 32572 w 73304"/>
                <a:gd name="connsiteY44" fmla="*/ 23989 h 57014"/>
                <a:gd name="connsiteX45" fmla="*/ 39426 w 73304"/>
                <a:gd name="connsiteY45" fmla="*/ 24750 h 57014"/>
                <a:gd name="connsiteX46" fmla="*/ 40232 w 73304"/>
                <a:gd name="connsiteY46" fmla="*/ 25870 h 57014"/>
                <a:gd name="connsiteX47" fmla="*/ 40232 w 73304"/>
                <a:gd name="connsiteY47" fmla="*/ 27617 h 57014"/>
                <a:gd name="connsiteX48" fmla="*/ 39919 w 73304"/>
                <a:gd name="connsiteY48" fmla="*/ 29275 h 57014"/>
                <a:gd name="connsiteX49" fmla="*/ 39784 w 73304"/>
                <a:gd name="connsiteY49" fmla="*/ 31559 h 57014"/>
                <a:gd name="connsiteX50" fmla="*/ 67558 w 73304"/>
                <a:gd name="connsiteY50" fmla="*/ 7011 h 57014"/>
                <a:gd name="connsiteX51" fmla="*/ 66842 w 73304"/>
                <a:gd name="connsiteY51" fmla="*/ 12431 h 57014"/>
                <a:gd name="connsiteX52" fmla="*/ 65856 w 73304"/>
                <a:gd name="connsiteY52" fmla="*/ 18658 h 57014"/>
                <a:gd name="connsiteX53" fmla="*/ 64647 w 73304"/>
                <a:gd name="connsiteY53" fmla="*/ 25243 h 57014"/>
                <a:gd name="connsiteX54" fmla="*/ 63168 w 73304"/>
                <a:gd name="connsiteY54" fmla="*/ 31380 h 57014"/>
                <a:gd name="connsiteX55" fmla="*/ 59540 w 73304"/>
                <a:gd name="connsiteY55" fmla="*/ 41146 h 57014"/>
                <a:gd name="connsiteX56" fmla="*/ 55911 w 73304"/>
                <a:gd name="connsiteY56" fmla="*/ 44461 h 57014"/>
                <a:gd name="connsiteX57" fmla="*/ 54567 w 73304"/>
                <a:gd name="connsiteY57" fmla="*/ 43610 h 57014"/>
                <a:gd name="connsiteX58" fmla="*/ 54388 w 73304"/>
                <a:gd name="connsiteY58" fmla="*/ 41415 h 57014"/>
                <a:gd name="connsiteX59" fmla="*/ 54971 w 73304"/>
                <a:gd name="connsiteY59" fmla="*/ 37383 h 57014"/>
                <a:gd name="connsiteX60" fmla="*/ 56270 w 73304"/>
                <a:gd name="connsiteY60" fmla="*/ 30932 h 57014"/>
                <a:gd name="connsiteX61" fmla="*/ 57838 w 73304"/>
                <a:gd name="connsiteY61" fmla="*/ 18703 h 57014"/>
                <a:gd name="connsiteX62" fmla="*/ 58599 w 73304"/>
                <a:gd name="connsiteY62" fmla="*/ 5488 h 57014"/>
                <a:gd name="connsiteX63" fmla="*/ 43995 w 73304"/>
                <a:gd name="connsiteY63" fmla="*/ 6070 h 57014"/>
                <a:gd name="connsiteX64" fmla="*/ 30287 w 73304"/>
                <a:gd name="connsiteY64" fmla="*/ 6652 h 57014"/>
                <a:gd name="connsiteX65" fmla="*/ 28944 w 73304"/>
                <a:gd name="connsiteY65" fmla="*/ 6876 h 57014"/>
                <a:gd name="connsiteX66" fmla="*/ 27779 w 73304"/>
                <a:gd name="connsiteY66" fmla="*/ 7100 h 57014"/>
                <a:gd name="connsiteX67" fmla="*/ 26748 w 73304"/>
                <a:gd name="connsiteY67" fmla="*/ 7503 h 57014"/>
                <a:gd name="connsiteX68" fmla="*/ 25808 w 73304"/>
                <a:gd name="connsiteY68" fmla="*/ 7817 h 57014"/>
                <a:gd name="connsiteX69" fmla="*/ 22941 w 73304"/>
                <a:gd name="connsiteY69" fmla="*/ 8489 h 57014"/>
                <a:gd name="connsiteX70" fmla="*/ 18909 w 73304"/>
                <a:gd name="connsiteY70" fmla="*/ 7817 h 57014"/>
                <a:gd name="connsiteX71" fmla="*/ 15415 w 73304"/>
                <a:gd name="connsiteY71" fmla="*/ 6607 h 57014"/>
                <a:gd name="connsiteX72" fmla="*/ 11025 w 73304"/>
                <a:gd name="connsiteY72" fmla="*/ 4412 h 57014"/>
                <a:gd name="connsiteX73" fmla="*/ 9905 w 73304"/>
                <a:gd name="connsiteY73" fmla="*/ 2262 h 57014"/>
                <a:gd name="connsiteX74" fmla="*/ 12996 w 73304"/>
                <a:gd name="connsiteY74" fmla="*/ 1277 h 57014"/>
                <a:gd name="connsiteX75" fmla="*/ 19536 w 73304"/>
                <a:gd name="connsiteY75" fmla="*/ 1769 h 57014"/>
                <a:gd name="connsiteX76" fmla="*/ 28764 w 73304"/>
                <a:gd name="connsiteY76" fmla="*/ 1993 h 57014"/>
                <a:gd name="connsiteX77" fmla="*/ 36021 w 73304"/>
                <a:gd name="connsiteY77" fmla="*/ 2038 h 57014"/>
                <a:gd name="connsiteX78" fmla="*/ 43189 w 73304"/>
                <a:gd name="connsiteY78" fmla="*/ 1904 h 57014"/>
                <a:gd name="connsiteX79" fmla="*/ 49595 w 73304"/>
                <a:gd name="connsiteY79" fmla="*/ 1635 h 57014"/>
                <a:gd name="connsiteX80" fmla="*/ 54478 w 73304"/>
                <a:gd name="connsiteY80" fmla="*/ 1277 h 57014"/>
                <a:gd name="connsiteX81" fmla="*/ 56180 w 73304"/>
                <a:gd name="connsiteY81" fmla="*/ 1142 h 57014"/>
                <a:gd name="connsiteX82" fmla="*/ 57166 w 73304"/>
                <a:gd name="connsiteY82" fmla="*/ 829 h 57014"/>
                <a:gd name="connsiteX83" fmla="*/ 57703 w 73304"/>
                <a:gd name="connsiteY83" fmla="*/ 649 h 57014"/>
                <a:gd name="connsiteX84" fmla="*/ 58330 w 73304"/>
                <a:gd name="connsiteY84" fmla="*/ 470 h 57014"/>
                <a:gd name="connsiteX85" fmla="*/ 58913 w 73304"/>
                <a:gd name="connsiteY85" fmla="*/ 291 h 57014"/>
                <a:gd name="connsiteX86" fmla="*/ 59495 w 73304"/>
                <a:gd name="connsiteY86" fmla="*/ 112 h 57014"/>
                <a:gd name="connsiteX87" fmla="*/ 63168 w 73304"/>
                <a:gd name="connsiteY87" fmla="*/ 67 h 57014"/>
                <a:gd name="connsiteX88" fmla="*/ 66573 w 73304"/>
                <a:gd name="connsiteY88" fmla="*/ 201 h 57014"/>
                <a:gd name="connsiteX89" fmla="*/ 68858 w 73304"/>
                <a:gd name="connsiteY89" fmla="*/ 1456 h 57014"/>
                <a:gd name="connsiteX90" fmla="*/ 68544 w 73304"/>
                <a:gd name="connsiteY90" fmla="*/ 3964 h 57014"/>
                <a:gd name="connsiteX91" fmla="*/ 67917 w 73304"/>
                <a:gd name="connsiteY91" fmla="*/ 5443 h 57014"/>
                <a:gd name="connsiteX92" fmla="*/ 67558 w 73304"/>
                <a:gd name="connsiteY92" fmla="*/ 7011 h 570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73304" h="57014">
                  <a:moveTo>
                    <a:pt x="39784" y="31559"/>
                  </a:moveTo>
                  <a:lnTo>
                    <a:pt x="39784" y="56646"/>
                  </a:lnTo>
                  <a:cubicBezTo>
                    <a:pt x="41158" y="56646"/>
                    <a:pt x="42547" y="56631"/>
                    <a:pt x="43950" y="56601"/>
                  </a:cubicBezTo>
                  <a:cubicBezTo>
                    <a:pt x="45354" y="56571"/>
                    <a:pt x="46713" y="56556"/>
                    <a:pt x="48027" y="56556"/>
                  </a:cubicBezTo>
                  <a:cubicBezTo>
                    <a:pt x="49341" y="56556"/>
                    <a:pt x="50610" y="56541"/>
                    <a:pt x="51835" y="56511"/>
                  </a:cubicBezTo>
                  <a:cubicBezTo>
                    <a:pt x="53059" y="56481"/>
                    <a:pt x="54179" y="56437"/>
                    <a:pt x="55195" y="56377"/>
                  </a:cubicBezTo>
                  <a:cubicBezTo>
                    <a:pt x="56509" y="56377"/>
                    <a:pt x="57733" y="56213"/>
                    <a:pt x="58868" y="55884"/>
                  </a:cubicBezTo>
                  <a:cubicBezTo>
                    <a:pt x="60003" y="55556"/>
                    <a:pt x="60779" y="55302"/>
                    <a:pt x="61197" y="55123"/>
                  </a:cubicBezTo>
                  <a:cubicBezTo>
                    <a:pt x="61615" y="54943"/>
                    <a:pt x="62093" y="54794"/>
                    <a:pt x="62631" y="54675"/>
                  </a:cubicBezTo>
                  <a:cubicBezTo>
                    <a:pt x="63168" y="54555"/>
                    <a:pt x="63646" y="54465"/>
                    <a:pt x="64064" y="54406"/>
                  </a:cubicBezTo>
                  <a:cubicBezTo>
                    <a:pt x="65677" y="54286"/>
                    <a:pt x="67245" y="54241"/>
                    <a:pt x="68768" y="54271"/>
                  </a:cubicBezTo>
                  <a:cubicBezTo>
                    <a:pt x="70291" y="54301"/>
                    <a:pt x="71829" y="54376"/>
                    <a:pt x="73382" y="54495"/>
                  </a:cubicBezTo>
                  <a:cubicBezTo>
                    <a:pt x="75174" y="54675"/>
                    <a:pt x="76578" y="55018"/>
                    <a:pt x="77593" y="55526"/>
                  </a:cubicBezTo>
                  <a:cubicBezTo>
                    <a:pt x="78608" y="56033"/>
                    <a:pt x="79116" y="56795"/>
                    <a:pt x="79116" y="57810"/>
                  </a:cubicBezTo>
                  <a:cubicBezTo>
                    <a:pt x="79057" y="59005"/>
                    <a:pt x="78504" y="59796"/>
                    <a:pt x="77459" y="60185"/>
                  </a:cubicBezTo>
                  <a:cubicBezTo>
                    <a:pt x="76413" y="60573"/>
                    <a:pt x="75025" y="60767"/>
                    <a:pt x="73292" y="60767"/>
                  </a:cubicBezTo>
                  <a:cubicBezTo>
                    <a:pt x="71441" y="60767"/>
                    <a:pt x="69246" y="60752"/>
                    <a:pt x="66707" y="60722"/>
                  </a:cubicBezTo>
                  <a:cubicBezTo>
                    <a:pt x="64169" y="60692"/>
                    <a:pt x="61526" y="60677"/>
                    <a:pt x="58778" y="60677"/>
                  </a:cubicBezTo>
                  <a:cubicBezTo>
                    <a:pt x="55971" y="60677"/>
                    <a:pt x="53194" y="60662"/>
                    <a:pt x="50446" y="60633"/>
                  </a:cubicBezTo>
                  <a:cubicBezTo>
                    <a:pt x="47699" y="60603"/>
                    <a:pt x="45190" y="60558"/>
                    <a:pt x="42920" y="60498"/>
                  </a:cubicBezTo>
                  <a:cubicBezTo>
                    <a:pt x="39516" y="60498"/>
                    <a:pt x="35902" y="60603"/>
                    <a:pt x="32079" y="60812"/>
                  </a:cubicBezTo>
                  <a:cubicBezTo>
                    <a:pt x="28257" y="61021"/>
                    <a:pt x="25151" y="61215"/>
                    <a:pt x="22762" y="61394"/>
                  </a:cubicBezTo>
                  <a:cubicBezTo>
                    <a:pt x="22224" y="61454"/>
                    <a:pt x="21731" y="61528"/>
                    <a:pt x="21283" y="61618"/>
                  </a:cubicBezTo>
                  <a:cubicBezTo>
                    <a:pt x="20835" y="61708"/>
                    <a:pt x="20402" y="61812"/>
                    <a:pt x="19984" y="61932"/>
                  </a:cubicBezTo>
                  <a:cubicBezTo>
                    <a:pt x="19626" y="62051"/>
                    <a:pt x="19252" y="62185"/>
                    <a:pt x="18864" y="62335"/>
                  </a:cubicBezTo>
                  <a:cubicBezTo>
                    <a:pt x="18476" y="62484"/>
                    <a:pt x="18103" y="62589"/>
                    <a:pt x="17744" y="62648"/>
                  </a:cubicBezTo>
                  <a:cubicBezTo>
                    <a:pt x="16908" y="62947"/>
                    <a:pt x="15967" y="63141"/>
                    <a:pt x="14922" y="63231"/>
                  </a:cubicBezTo>
                  <a:cubicBezTo>
                    <a:pt x="13877" y="63320"/>
                    <a:pt x="12488" y="63156"/>
                    <a:pt x="10756" y="62738"/>
                  </a:cubicBezTo>
                  <a:cubicBezTo>
                    <a:pt x="9681" y="62559"/>
                    <a:pt x="8427" y="62200"/>
                    <a:pt x="6993" y="61663"/>
                  </a:cubicBezTo>
                  <a:cubicBezTo>
                    <a:pt x="5560" y="61125"/>
                    <a:pt x="4036" y="60409"/>
                    <a:pt x="2424" y="59513"/>
                  </a:cubicBezTo>
                  <a:cubicBezTo>
                    <a:pt x="632" y="58617"/>
                    <a:pt x="-145" y="57706"/>
                    <a:pt x="94" y="56780"/>
                  </a:cubicBezTo>
                  <a:cubicBezTo>
                    <a:pt x="333" y="55854"/>
                    <a:pt x="1617" y="55541"/>
                    <a:pt x="3947" y="55839"/>
                  </a:cubicBezTo>
                  <a:cubicBezTo>
                    <a:pt x="6635" y="56198"/>
                    <a:pt x="9561" y="56437"/>
                    <a:pt x="12727" y="56556"/>
                  </a:cubicBezTo>
                  <a:cubicBezTo>
                    <a:pt x="15893" y="56675"/>
                    <a:pt x="18909" y="56735"/>
                    <a:pt x="21776" y="56735"/>
                  </a:cubicBezTo>
                  <a:lnTo>
                    <a:pt x="31900" y="56735"/>
                  </a:lnTo>
                  <a:lnTo>
                    <a:pt x="31900" y="32814"/>
                  </a:lnTo>
                  <a:cubicBezTo>
                    <a:pt x="31900" y="32216"/>
                    <a:pt x="31825" y="31559"/>
                    <a:pt x="31676" y="30843"/>
                  </a:cubicBezTo>
                  <a:cubicBezTo>
                    <a:pt x="31527" y="30126"/>
                    <a:pt x="31183" y="29588"/>
                    <a:pt x="30646" y="29230"/>
                  </a:cubicBezTo>
                  <a:cubicBezTo>
                    <a:pt x="29989" y="28812"/>
                    <a:pt x="29197" y="28424"/>
                    <a:pt x="28272" y="28065"/>
                  </a:cubicBezTo>
                  <a:cubicBezTo>
                    <a:pt x="27346" y="27707"/>
                    <a:pt x="26345" y="27468"/>
                    <a:pt x="25270" y="27348"/>
                  </a:cubicBezTo>
                  <a:cubicBezTo>
                    <a:pt x="24852" y="27348"/>
                    <a:pt x="24553" y="27154"/>
                    <a:pt x="24374" y="26766"/>
                  </a:cubicBezTo>
                  <a:cubicBezTo>
                    <a:pt x="24195" y="26378"/>
                    <a:pt x="24165" y="25975"/>
                    <a:pt x="24285" y="25557"/>
                  </a:cubicBezTo>
                  <a:cubicBezTo>
                    <a:pt x="24344" y="25138"/>
                    <a:pt x="24539" y="24750"/>
                    <a:pt x="24867" y="24392"/>
                  </a:cubicBezTo>
                  <a:cubicBezTo>
                    <a:pt x="25195" y="24033"/>
                    <a:pt x="25658" y="23824"/>
                    <a:pt x="26256" y="23765"/>
                  </a:cubicBezTo>
                  <a:cubicBezTo>
                    <a:pt x="27868" y="23765"/>
                    <a:pt x="29974" y="23839"/>
                    <a:pt x="32572" y="23989"/>
                  </a:cubicBezTo>
                  <a:cubicBezTo>
                    <a:pt x="35170" y="24138"/>
                    <a:pt x="37455" y="24392"/>
                    <a:pt x="39426" y="24750"/>
                  </a:cubicBezTo>
                  <a:cubicBezTo>
                    <a:pt x="39784" y="24929"/>
                    <a:pt x="40053" y="25303"/>
                    <a:pt x="40232" y="25870"/>
                  </a:cubicBezTo>
                  <a:cubicBezTo>
                    <a:pt x="40412" y="26438"/>
                    <a:pt x="40412" y="27020"/>
                    <a:pt x="40232" y="27617"/>
                  </a:cubicBezTo>
                  <a:cubicBezTo>
                    <a:pt x="40113" y="27916"/>
                    <a:pt x="40008" y="28468"/>
                    <a:pt x="39919" y="29275"/>
                  </a:cubicBezTo>
                  <a:cubicBezTo>
                    <a:pt x="39829" y="30081"/>
                    <a:pt x="39784" y="30843"/>
                    <a:pt x="39784" y="31559"/>
                  </a:cubicBezTo>
                  <a:moveTo>
                    <a:pt x="67558" y="7011"/>
                  </a:moveTo>
                  <a:cubicBezTo>
                    <a:pt x="67379" y="8623"/>
                    <a:pt x="67140" y="10430"/>
                    <a:pt x="66842" y="12431"/>
                  </a:cubicBezTo>
                  <a:cubicBezTo>
                    <a:pt x="66543" y="14432"/>
                    <a:pt x="66215" y="16508"/>
                    <a:pt x="65856" y="18658"/>
                  </a:cubicBezTo>
                  <a:cubicBezTo>
                    <a:pt x="65498" y="20868"/>
                    <a:pt x="65095" y="23063"/>
                    <a:pt x="64647" y="25243"/>
                  </a:cubicBezTo>
                  <a:cubicBezTo>
                    <a:pt x="64199" y="27423"/>
                    <a:pt x="63706" y="29469"/>
                    <a:pt x="63168" y="31380"/>
                  </a:cubicBezTo>
                  <a:cubicBezTo>
                    <a:pt x="61974" y="35501"/>
                    <a:pt x="60764" y="38757"/>
                    <a:pt x="59540" y="41146"/>
                  </a:cubicBezTo>
                  <a:cubicBezTo>
                    <a:pt x="58315" y="43535"/>
                    <a:pt x="57106" y="44640"/>
                    <a:pt x="55911" y="44461"/>
                  </a:cubicBezTo>
                  <a:cubicBezTo>
                    <a:pt x="55254" y="44341"/>
                    <a:pt x="54806" y="44058"/>
                    <a:pt x="54567" y="43610"/>
                  </a:cubicBezTo>
                  <a:cubicBezTo>
                    <a:pt x="54328" y="43162"/>
                    <a:pt x="54269" y="42430"/>
                    <a:pt x="54388" y="41415"/>
                  </a:cubicBezTo>
                  <a:cubicBezTo>
                    <a:pt x="54448" y="40399"/>
                    <a:pt x="54642" y="39055"/>
                    <a:pt x="54971" y="37383"/>
                  </a:cubicBezTo>
                  <a:cubicBezTo>
                    <a:pt x="55299" y="35711"/>
                    <a:pt x="55732" y="33560"/>
                    <a:pt x="56270" y="30932"/>
                  </a:cubicBezTo>
                  <a:cubicBezTo>
                    <a:pt x="56927" y="27289"/>
                    <a:pt x="57449" y="23212"/>
                    <a:pt x="57838" y="18703"/>
                  </a:cubicBezTo>
                  <a:cubicBezTo>
                    <a:pt x="58226" y="14193"/>
                    <a:pt x="58480" y="9788"/>
                    <a:pt x="58599" y="5488"/>
                  </a:cubicBezTo>
                  <a:cubicBezTo>
                    <a:pt x="53880" y="5667"/>
                    <a:pt x="49013" y="5861"/>
                    <a:pt x="43995" y="6070"/>
                  </a:cubicBezTo>
                  <a:cubicBezTo>
                    <a:pt x="38978" y="6279"/>
                    <a:pt x="34409" y="6473"/>
                    <a:pt x="30287" y="6652"/>
                  </a:cubicBezTo>
                  <a:cubicBezTo>
                    <a:pt x="29810" y="6712"/>
                    <a:pt x="29362" y="6787"/>
                    <a:pt x="28944" y="6876"/>
                  </a:cubicBezTo>
                  <a:cubicBezTo>
                    <a:pt x="28525" y="6966"/>
                    <a:pt x="28137" y="7041"/>
                    <a:pt x="27779" y="7100"/>
                  </a:cubicBezTo>
                  <a:cubicBezTo>
                    <a:pt x="27420" y="7220"/>
                    <a:pt x="27077" y="7354"/>
                    <a:pt x="26748" y="7503"/>
                  </a:cubicBezTo>
                  <a:cubicBezTo>
                    <a:pt x="26420" y="7653"/>
                    <a:pt x="26106" y="7757"/>
                    <a:pt x="25808" y="7817"/>
                  </a:cubicBezTo>
                  <a:cubicBezTo>
                    <a:pt x="24912" y="8175"/>
                    <a:pt x="23956" y="8399"/>
                    <a:pt x="22941" y="8489"/>
                  </a:cubicBezTo>
                  <a:cubicBezTo>
                    <a:pt x="21925" y="8579"/>
                    <a:pt x="20581" y="8355"/>
                    <a:pt x="18909" y="7817"/>
                  </a:cubicBezTo>
                  <a:cubicBezTo>
                    <a:pt x="17953" y="7578"/>
                    <a:pt x="16789" y="7175"/>
                    <a:pt x="15415" y="6607"/>
                  </a:cubicBezTo>
                  <a:cubicBezTo>
                    <a:pt x="14041" y="6040"/>
                    <a:pt x="12578" y="5308"/>
                    <a:pt x="11025" y="4412"/>
                  </a:cubicBezTo>
                  <a:cubicBezTo>
                    <a:pt x="10009" y="3815"/>
                    <a:pt x="9636" y="3098"/>
                    <a:pt x="9905" y="2262"/>
                  </a:cubicBezTo>
                  <a:cubicBezTo>
                    <a:pt x="10174" y="1426"/>
                    <a:pt x="11204" y="1097"/>
                    <a:pt x="12996" y="1277"/>
                  </a:cubicBezTo>
                  <a:cubicBezTo>
                    <a:pt x="14429" y="1456"/>
                    <a:pt x="16609" y="1620"/>
                    <a:pt x="19536" y="1769"/>
                  </a:cubicBezTo>
                  <a:cubicBezTo>
                    <a:pt x="22463" y="1919"/>
                    <a:pt x="25539" y="1993"/>
                    <a:pt x="28764" y="1993"/>
                  </a:cubicBezTo>
                  <a:cubicBezTo>
                    <a:pt x="31094" y="2053"/>
                    <a:pt x="33513" y="2068"/>
                    <a:pt x="36021" y="2038"/>
                  </a:cubicBezTo>
                  <a:cubicBezTo>
                    <a:pt x="38530" y="2008"/>
                    <a:pt x="40919" y="1963"/>
                    <a:pt x="43189" y="1904"/>
                  </a:cubicBezTo>
                  <a:cubicBezTo>
                    <a:pt x="45518" y="1844"/>
                    <a:pt x="47654" y="1754"/>
                    <a:pt x="49595" y="1635"/>
                  </a:cubicBezTo>
                  <a:cubicBezTo>
                    <a:pt x="51536" y="1516"/>
                    <a:pt x="53164" y="1396"/>
                    <a:pt x="54478" y="1277"/>
                  </a:cubicBezTo>
                  <a:cubicBezTo>
                    <a:pt x="55135" y="1277"/>
                    <a:pt x="55702" y="1232"/>
                    <a:pt x="56180" y="1142"/>
                  </a:cubicBezTo>
                  <a:cubicBezTo>
                    <a:pt x="56658" y="1053"/>
                    <a:pt x="56986" y="948"/>
                    <a:pt x="57166" y="829"/>
                  </a:cubicBezTo>
                  <a:cubicBezTo>
                    <a:pt x="57345" y="769"/>
                    <a:pt x="57524" y="709"/>
                    <a:pt x="57703" y="649"/>
                  </a:cubicBezTo>
                  <a:cubicBezTo>
                    <a:pt x="57882" y="590"/>
                    <a:pt x="58091" y="530"/>
                    <a:pt x="58330" y="470"/>
                  </a:cubicBezTo>
                  <a:cubicBezTo>
                    <a:pt x="58509" y="411"/>
                    <a:pt x="58704" y="351"/>
                    <a:pt x="58913" y="291"/>
                  </a:cubicBezTo>
                  <a:cubicBezTo>
                    <a:pt x="59122" y="231"/>
                    <a:pt x="59316" y="172"/>
                    <a:pt x="59495" y="112"/>
                  </a:cubicBezTo>
                  <a:cubicBezTo>
                    <a:pt x="60690" y="52"/>
                    <a:pt x="61914" y="37"/>
                    <a:pt x="63168" y="67"/>
                  </a:cubicBezTo>
                  <a:cubicBezTo>
                    <a:pt x="64423" y="97"/>
                    <a:pt x="65558" y="142"/>
                    <a:pt x="66573" y="201"/>
                  </a:cubicBezTo>
                  <a:cubicBezTo>
                    <a:pt x="67827" y="381"/>
                    <a:pt x="68589" y="799"/>
                    <a:pt x="68858" y="1456"/>
                  </a:cubicBezTo>
                  <a:cubicBezTo>
                    <a:pt x="69126" y="2113"/>
                    <a:pt x="69022" y="2949"/>
                    <a:pt x="68544" y="3964"/>
                  </a:cubicBezTo>
                  <a:cubicBezTo>
                    <a:pt x="68365" y="4383"/>
                    <a:pt x="68156" y="4875"/>
                    <a:pt x="67917" y="5443"/>
                  </a:cubicBezTo>
                  <a:cubicBezTo>
                    <a:pt x="67678" y="6010"/>
                    <a:pt x="67558" y="6533"/>
                    <a:pt x="67558" y="7011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6" name="자유형: 도형 735">
              <a:extLst>
                <a:ext uri="{FF2B5EF4-FFF2-40B4-BE49-F238E27FC236}">
                  <a16:creationId xmlns:a16="http://schemas.microsoft.com/office/drawing/2014/main" id="{684154F5-786D-4FF2-BD47-212097DB872A}"/>
                </a:ext>
              </a:extLst>
            </p:cNvPr>
            <p:cNvSpPr/>
            <p:nvPr/>
          </p:nvSpPr>
          <p:spPr>
            <a:xfrm>
              <a:off x="5316427" y="1181543"/>
              <a:ext cx="81449" cy="73304"/>
            </a:xfrm>
            <a:custGeom>
              <a:avLst/>
              <a:gdLst>
                <a:gd name="connsiteX0" fmla="*/ 46630 w 81448"/>
                <a:gd name="connsiteY0" fmla="*/ 37170 h 73304"/>
                <a:gd name="connsiteX1" fmla="*/ 50258 w 81448"/>
                <a:gd name="connsiteY1" fmla="*/ 37125 h 73304"/>
                <a:gd name="connsiteX2" fmla="*/ 53618 w 81448"/>
                <a:gd name="connsiteY2" fmla="*/ 37080 h 73304"/>
                <a:gd name="connsiteX3" fmla="*/ 56530 w 81448"/>
                <a:gd name="connsiteY3" fmla="*/ 36990 h 73304"/>
                <a:gd name="connsiteX4" fmla="*/ 59173 w 81448"/>
                <a:gd name="connsiteY4" fmla="*/ 36901 h 73304"/>
                <a:gd name="connsiteX5" fmla="*/ 62757 w 81448"/>
                <a:gd name="connsiteY5" fmla="*/ 36408 h 73304"/>
                <a:gd name="connsiteX6" fmla="*/ 65176 w 81448"/>
                <a:gd name="connsiteY6" fmla="*/ 35646 h 73304"/>
                <a:gd name="connsiteX7" fmla="*/ 66609 w 81448"/>
                <a:gd name="connsiteY7" fmla="*/ 35199 h 73304"/>
                <a:gd name="connsiteX8" fmla="*/ 68043 w 81448"/>
                <a:gd name="connsiteY8" fmla="*/ 34930 h 73304"/>
                <a:gd name="connsiteX9" fmla="*/ 72702 w 81448"/>
                <a:gd name="connsiteY9" fmla="*/ 34795 h 73304"/>
                <a:gd name="connsiteX10" fmla="*/ 77361 w 81448"/>
                <a:gd name="connsiteY10" fmla="*/ 35019 h 73304"/>
                <a:gd name="connsiteX11" fmla="*/ 81527 w 81448"/>
                <a:gd name="connsiteY11" fmla="*/ 36050 h 73304"/>
                <a:gd name="connsiteX12" fmla="*/ 83005 w 81448"/>
                <a:gd name="connsiteY12" fmla="*/ 38334 h 73304"/>
                <a:gd name="connsiteX13" fmla="*/ 81348 w 81448"/>
                <a:gd name="connsiteY13" fmla="*/ 40709 h 73304"/>
                <a:gd name="connsiteX14" fmla="*/ 77271 w 81448"/>
                <a:gd name="connsiteY14" fmla="*/ 41291 h 73304"/>
                <a:gd name="connsiteX15" fmla="*/ 70372 w 81448"/>
                <a:gd name="connsiteY15" fmla="*/ 41246 h 73304"/>
                <a:gd name="connsiteX16" fmla="*/ 61682 w 81448"/>
                <a:gd name="connsiteY16" fmla="*/ 41201 h 73304"/>
                <a:gd name="connsiteX17" fmla="*/ 52633 w 81448"/>
                <a:gd name="connsiteY17" fmla="*/ 41157 h 73304"/>
                <a:gd name="connsiteX18" fmla="*/ 44748 w 81448"/>
                <a:gd name="connsiteY18" fmla="*/ 41022 h 73304"/>
                <a:gd name="connsiteX19" fmla="*/ 39059 w 81448"/>
                <a:gd name="connsiteY19" fmla="*/ 41112 h 73304"/>
                <a:gd name="connsiteX20" fmla="*/ 32922 w 81448"/>
                <a:gd name="connsiteY20" fmla="*/ 41291 h 73304"/>
                <a:gd name="connsiteX21" fmla="*/ 27233 w 81448"/>
                <a:gd name="connsiteY21" fmla="*/ 41649 h 73304"/>
                <a:gd name="connsiteX22" fmla="*/ 22798 w 81448"/>
                <a:gd name="connsiteY22" fmla="*/ 41918 h 73304"/>
                <a:gd name="connsiteX23" fmla="*/ 21275 w 81448"/>
                <a:gd name="connsiteY23" fmla="*/ 42142 h 73304"/>
                <a:gd name="connsiteX24" fmla="*/ 19931 w 81448"/>
                <a:gd name="connsiteY24" fmla="*/ 42456 h 73304"/>
                <a:gd name="connsiteX25" fmla="*/ 18811 w 81448"/>
                <a:gd name="connsiteY25" fmla="*/ 42859 h 73304"/>
                <a:gd name="connsiteX26" fmla="*/ 17691 w 81448"/>
                <a:gd name="connsiteY26" fmla="*/ 43172 h 73304"/>
                <a:gd name="connsiteX27" fmla="*/ 14869 w 81448"/>
                <a:gd name="connsiteY27" fmla="*/ 43755 h 73304"/>
                <a:gd name="connsiteX28" fmla="*/ 10703 w 81448"/>
                <a:gd name="connsiteY28" fmla="*/ 43262 h 73304"/>
                <a:gd name="connsiteX29" fmla="*/ 6940 w 81448"/>
                <a:gd name="connsiteY29" fmla="*/ 42187 h 73304"/>
                <a:gd name="connsiteX30" fmla="*/ 2371 w 81448"/>
                <a:gd name="connsiteY30" fmla="*/ 40037 h 73304"/>
                <a:gd name="connsiteX31" fmla="*/ 86 w 81448"/>
                <a:gd name="connsiteY31" fmla="*/ 37304 h 73304"/>
                <a:gd name="connsiteX32" fmla="*/ 3894 w 81448"/>
                <a:gd name="connsiteY32" fmla="*/ 36363 h 73304"/>
                <a:gd name="connsiteX33" fmla="*/ 12629 w 81448"/>
                <a:gd name="connsiteY33" fmla="*/ 37080 h 73304"/>
                <a:gd name="connsiteX34" fmla="*/ 21633 w 81448"/>
                <a:gd name="connsiteY34" fmla="*/ 37259 h 73304"/>
                <a:gd name="connsiteX35" fmla="*/ 28801 w 81448"/>
                <a:gd name="connsiteY35" fmla="*/ 37259 h 73304"/>
                <a:gd name="connsiteX36" fmla="*/ 38208 w 81448"/>
                <a:gd name="connsiteY36" fmla="*/ 37170 h 73304"/>
                <a:gd name="connsiteX37" fmla="*/ 38208 w 81448"/>
                <a:gd name="connsiteY37" fmla="*/ 26598 h 73304"/>
                <a:gd name="connsiteX38" fmla="*/ 27726 w 81448"/>
                <a:gd name="connsiteY38" fmla="*/ 26687 h 73304"/>
                <a:gd name="connsiteX39" fmla="*/ 21185 w 81448"/>
                <a:gd name="connsiteY39" fmla="*/ 25567 h 73304"/>
                <a:gd name="connsiteX40" fmla="*/ 18408 w 81448"/>
                <a:gd name="connsiteY40" fmla="*/ 20147 h 73304"/>
                <a:gd name="connsiteX41" fmla="*/ 18408 w 81448"/>
                <a:gd name="connsiteY41" fmla="*/ 9395 h 73304"/>
                <a:gd name="connsiteX42" fmla="*/ 18049 w 81448"/>
                <a:gd name="connsiteY42" fmla="*/ 7111 h 73304"/>
                <a:gd name="connsiteX43" fmla="*/ 16795 w 81448"/>
                <a:gd name="connsiteY43" fmla="*/ 5543 h 73304"/>
                <a:gd name="connsiteX44" fmla="*/ 13883 w 81448"/>
                <a:gd name="connsiteY44" fmla="*/ 4468 h 73304"/>
                <a:gd name="connsiteX45" fmla="*/ 10434 w 81448"/>
                <a:gd name="connsiteY45" fmla="*/ 3841 h 73304"/>
                <a:gd name="connsiteX46" fmla="*/ 9583 w 81448"/>
                <a:gd name="connsiteY46" fmla="*/ 3258 h 73304"/>
                <a:gd name="connsiteX47" fmla="*/ 9448 w 81448"/>
                <a:gd name="connsiteY47" fmla="*/ 1959 h 73304"/>
                <a:gd name="connsiteX48" fmla="*/ 10031 w 81448"/>
                <a:gd name="connsiteY48" fmla="*/ 750 h 73304"/>
                <a:gd name="connsiteX49" fmla="*/ 11420 w 81448"/>
                <a:gd name="connsiteY49" fmla="*/ 78 h 73304"/>
                <a:gd name="connsiteX50" fmla="*/ 18901 w 81448"/>
                <a:gd name="connsiteY50" fmla="*/ 212 h 73304"/>
                <a:gd name="connsiteX51" fmla="*/ 26561 w 81448"/>
                <a:gd name="connsiteY51" fmla="*/ 974 h 73304"/>
                <a:gd name="connsiteX52" fmla="*/ 27457 w 81448"/>
                <a:gd name="connsiteY52" fmla="*/ 2004 h 73304"/>
                <a:gd name="connsiteX53" fmla="*/ 27457 w 81448"/>
                <a:gd name="connsiteY53" fmla="*/ 3751 h 73304"/>
                <a:gd name="connsiteX54" fmla="*/ 26964 w 81448"/>
                <a:gd name="connsiteY54" fmla="*/ 5767 h 73304"/>
                <a:gd name="connsiteX55" fmla="*/ 26740 w 81448"/>
                <a:gd name="connsiteY55" fmla="*/ 8500 h 73304"/>
                <a:gd name="connsiteX56" fmla="*/ 26740 w 81448"/>
                <a:gd name="connsiteY56" fmla="*/ 19609 h 73304"/>
                <a:gd name="connsiteX57" fmla="*/ 27905 w 81448"/>
                <a:gd name="connsiteY57" fmla="*/ 21759 h 73304"/>
                <a:gd name="connsiteX58" fmla="*/ 30234 w 81448"/>
                <a:gd name="connsiteY58" fmla="*/ 22297 h 73304"/>
                <a:gd name="connsiteX59" fmla="*/ 47884 w 81448"/>
                <a:gd name="connsiteY59" fmla="*/ 22028 h 73304"/>
                <a:gd name="connsiteX60" fmla="*/ 50886 w 81448"/>
                <a:gd name="connsiteY60" fmla="*/ 21804 h 73304"/>
                <a:gd name="connsiteX61" fmla="*/ 54693 w 81448"/>
                <a:gd name="connsiteY61" fmla="*/ 20505 h 73304"/>
                <a:gd name="connsiteX62" fmla="*/ 55589 w 81448"/>
                <a:gd name="connsiteY62" fmla="*/ 20147 h 73304"/>
                <a:gd name="connsiteX63" fmla="*/ 56844 w 81448"/>
                <a:gd name="connsiteY63" fmla="*/ 19878 h 73304"/>
                <a:gd name="connsiteX64" fmla="*/ 61323 w 81448"/>
                <a:gd name="connsiteY64" fmla="*/ 19744 h 73304"/>
                <a:gd name="connsiteX65" fmla="*/ 65445 w 81448"/>
                <a:gd name="connsiteY65" fmla="*/ 19968 h 73304"/>
                <a:gd name="connsiteX66" fmla="*/ 68312 w 81448"/>
                <a:gd name="connsiteY66" fmla="*/ 21267 h 73304"/>
                <a:gd name="connsiteX67" fmla="*/ 69297 w 81448"/>
                <a:gd name="connsiteY67" fmla="*/ 23462 h 73304"/>
                <a:gd name="connsiteX68" fmla="*/ 68312 w 81448"/>
                <a:gd name="connsiteY68" fmla="*/ 25433 h 73304"/>
                <a:gd name="connsiteX69" fmla="*/ 65265 w 81448"/>
                <a:gd name="connsiteY69" fmla="*/ 26329 h 73304"/>
                <a:gd name="connsiteX70" fmla="*/ 46630 w 81448"/>
                <a:gd name="connsiteY70" fmla="*/ 26508 h 73304"/>
                <a:gd name="connsiteX71" fmla="*/ 46630 w 81448"/>
                <a:gd name="connsiteY71" fmla="*/ 37170 h 73304"/>
                <a:gd name="connsiteX72" fmla="*/ 65624 w 81448"/>
                <a:gd name="connsiteY72" fmla="*/ 53924 h 73304"/>
                <a:gd name="connsiteX73" fmla="*/ 57112 w 81448"/>
                <a:gd name="connsiteY73" fmla="*/ 53879 h 73304"/>
                <a:gd name="connsiteX74" fmla="*/ 48422 w 81448"/>
                <a:gd name="connsiteY74" fmla="*/ 53834 h 73304"/>
                <a:gd name="connsiteX75" fmla="*/ 40179 w 81448"/>
                <a:gd name="connsiteY75" fmla="*/ 53968 h 73304"/>
                <a:gd name="connsiteX76" fmla="*/ 33191 w 81448"/>
                <a:gd name="connsiteY76" fmla="*/ 54282 h 73304"/>
                <a:gd name="connsiteX77" fmla="*/ 31175 w 81448"/>
                <a:gd name="connsiteY77" fmla="*/ 54730 h 73304"/>
                <a:gd name="connsiteX78" fmla="*/ 29428 w 81448"/>
                <a:gd name="connsiteY78" fmla="*/ 55536 h 73304"/>
                <a:gd name="connsiteX79" fmla="*/ 26830 w 81448"/>
                <a:gd name="connsiteY79" fmla="*/ 56163 h 73304"/>
                <a:gd name="connsiteX80" fmla="*/ 23425 w 81448"/>
                <a:gd name="connsiteY80" fmla="*/ 55716 h 73304"/>
                <a:gd name="connsiteX81" fmla="*/ 22216 w 81448"/>
                <a:gd name="connsiteY81" fmla="*/ 55357 h 73304"/>
                <a:gd name="connsiteX82" fmla="*/ 20827 w 81448"/>
                <a:gd name="connsiteY82" fmla="*/ 54730 h 73304"/>
                <a:gd name="connsiteX83" fmla="*/ 19259 w 81448"/>
                <a:gd name="connsiteY83" fmla="*/ 53968 h 73304"/>
                <a:gd name="connsiteX84" fmla="*/ 17691 w 81448"/>
                <a:gd name="connsiteY84" fmla="*/ 53207 h 73304"/>
                <a:gd name="connsiteX85" fmla="*/ 14779 w 81448"/>
                <a:gd name="connsiteY85" fmla="*/ 50205 h 73304"/>
                <a:gd name="connsiteX86" fmla="*/ 19035 w 81448"/>
                <a:gd name="connsiteY86" fmla="*/ 49175 h 73304"/>
                <a:gd name="connsiteX87" fmla="*/ 24276 w 81448"/>
                <a:gd name="connsiteY87" fmla="*/ 49623 h 73304"/>
                <a:gd name="connsiteX88" fmla="*/ 31130 w 81448"/>
                <a:gd name="connsiteY88" fmla="*/ 49802 h 73304"/>
                <a:gd name="connsiteX89" fmla="*/ 34714 w 81448"/>
                <a:gd name="connsiteY89" fmla="*/ 49981 h 73304"/>
                <a:gd name="connsiteX90" fmla="*/ 39552 w 81448"/>
                <a:gd name="connsiteY90" fmla="*/ 50071 h 73304"/>
                <a:gd name="connsiteX91" fmla="*/ 44838 w 81448"/>
                <a:gd name="connsiteY91" fmla="*/ 49981 h 73304"/>
                <a:gd name="connsiteX92" fmla="*/ 49676 w 81448"/>
                <a:gd name="connsiteY92" fmla="*/ 49534 h 73304"/>
                <a:gd name="connsiteX93" fmla="*/ 51916 w 81448"/>
                <a:gd name="connsiteY93" fmla="*/ 49220 h 73304"/>
                <a:gd name="connsiteX94" fmla="*/ 53618 w 81448"/>
                <a:gd name="connsiteY94" fmla="*/ 48727 h 73304"/>
                <a:gd name="connsiteX95" fmla="*/ 54783 w 81448"/>
                <a:gd name="connsiteY95" fmla="*/ 48190 h 73304"/>
                <a:gd name="connsiteX96" fmla="*/ 56127 w 81448"/>
                <a:gd name="connsiteY96" fmla="*/ 47831 h 73304"/>
                <a:gd name="connsiteX97" fmla="*/ 61906 w 81448"/>
                <a:gd name="connsiteY97" fmla="*/ 47742 h 73304"/>
                <a:gd name="connsiteX98" fmla="*/ 66430 w 81448"/>
                <a:gd name="connsiteY98" fmla="*/ 48458 h 73304"/>
                <a:gd name="connsiteX99" fmla="*/ 68401 w 81448"/>
                <a:gd name="connsiteY99" fmla="*/ 50116 h 73304"/>
                <a:gd name="connsiteX100" fmla="*/ 68849 w 81448"/>
                <a:gd name="connsiteY100" fmla="*/ 51863 h 73304"/>
                <a:gd name="connsiteX101" fmla="*/ 67819 w 81448"/>
                <a:gd name="connsiteY101" fmla="*/ 53386 h 73304"/>
                <a:gd name="connsiteX102" fmla="*/ 65624 w 81448"/>
                <a:gd name="connsiteY102" fmla="*/ 53924 h 73304"/>
                <a:gd name="connsiteX103" fmla="*/ 30324 w 81448"/>
                <a:gd name="connsiteY103" fmla="*/ 72828 h 73304"/>
                <a:gd name="connsiteX104" fmla="*/ 29428 w 81448"/>
                <a:gd name="connsiteY104" fmla="*/ 65571 h 73304"/>
                <a:gd name="connsiteX105" fmla="*/ 28980 w 81448"/>
                <a:gd name="connsiteY105" fmla="*/ 63824 h 73304"/>
                <a:gd name="connsiteX106" fmla="*/ 28084 w 81448"/>
                <a:gd name="connsiteY106" fmla="*/ 62525 h 73304"/>
                <a:gd name="connsiteX107" fmla="*/ 26292 w 81448"/>
                <a:gd name="connsiteY107" fmla="*/ 61629 h 73304"/>
                <a:gd name="connsiteX108" fmla="*/ 23604 w 81448"/>
                <a:gd name="connsiteY108" fmla="*/ 61091 h 73304"/>
                <a:gd name="connsiteX109" fmla="*/ 22350 w 81448"/>
                <a:gd name="connsiteY109" fmla="*/ 59254 h 73304"/>
                <a:gd name="connsiteX110" fmla="*/ 24411 w 81448"/>
                <a:gd name="connsiteY110" fmla="*/ 57687 h 73304"/>
                <a:gd name="connsiteX111" fmla="*/ 30234 w 81448"/>
                <a:gd name="connsiteY111" fmla="*/ 57731 h 73304"/>
                <a:gd name="connsiteX112" fmla="*/ 35251 w 81448"/>
                <a:gd name="connsiteY112" fmla="*/ 58314 h 73304"/>
                <a:gd name="connsiteX113" fmla="*/ 37043 w 81448"/>
                <a:gd name="connsiteY113" fmla="*/ 59523 h 73304"/>
                <a:gd name="connsiteX114" fmla="*/ 37312 w 81448"/>
                <a:gd name="connsiteY114" fmla="*/ 60912 h 73304"/>
                <a:gd name="connsiteX115" fmla="*/ 36864 w 81448"/>
                <a:gd name="connsiteY115" fmla="*/ 63241 h 73304"/>
                <a:gd name="connsiteX116" fmla="*/ 36775 w 81448"/>
                <a:gd name="connsiteY116" fmla="*/ 66198 h 73304"/>
                <a:gd name="connsiteX117" fmla="*/ 37043 w 81448"/>
                <a:gd name="connsiteY117" fmla="*/ 73007 h 73304"/>
                <a:gd name="connsiteX118" fmla="*/ 44838 w 81448"/>
                <a:gd name="connsiteY118" fmla="*/ 73052 h 73304"/>
                <a:gd name="connsiteX119" fmla="*/ 51737 w 81448"/>
                <a:gd name="connsiteY119" fmla="*/ 72559 h 73304"/>
                <a:gd name="connsiteX120" fmla="*/ 52095 w 81448"/>
                <a:gd name="connsiteY120" fmla="*/ 72559 h 73304"/>
                <a:gd name="connsiteX121" fmla="*/ 52633 w 81448"/>
                <a:gd name="connsiteY121" fmla="*/ 63600 h 73304"/>
                <a:gd name="connsiteX122" fmla="*/ 52319 w 81448"/>
                <a:gd name="connsiteY122" fmla="*/ 62121 h 73304"/>
                <a:gd name="connsiteX123" fmla="*/ 51378 w 81448"/>
                <a:gd name="connsiteY123" fmla="*/ 60822 h 73304"/>
                <a:gd name="connsiteX124" fmla="*/ 49676 w 81448"/>
                <a:gd name="connsiteY124" fmla="*/ 59926 h 73304"/>
                <a:gd name="connsiteX125" fmla="*/ 47078 w 81448"/>
                <a:gd name="connsiteY125" fmla="*/ 59120 h 73304"/>
                <a:gd name="connsiteX126" fmla="*/ 45958 w 81448"/>
                <a:gd name="connsiteY126" fmla="*/ 57239 h 73304"/>
                <a:gd name="connsiteX127" fmla="*/ 48063 w 81448"/>
                <a:gd name="connsiteY127" fmla="*/ 55805 h 73304"/>
                <a:gd name="connsiteX128" fmla="*/ 50841 w 81448"/>
                <a:gd name="connsiteY128" fmla="*/ 55939 h 73304"/>
                <a:gd name="connsiteX129" fmla="*/ 53977 w 81448"/>
                <a:gd name="connsiteY129" fmla="*/ 56163 h 73304"/>
                <a:gd name="connsiteX130" fmla="*/ 56933 w 81448"/>
                <a:gd name="connsiteY130" fmla="*/ 56567 h 73304"/>
                <a:gd name="connsiteX131" fmla="*/ 59083 w 81448"/>
                <a:gd name="connsiteY131" fmla="*/ 57059 h 73304"/>
                <a:gd name="connsiteX132" fmla="*/ 60651 w 81448"/>
                <a:gd name="connsiteY132" fmla="*/ 58224 h 73304"/>
                <a:gd name="connsiteX133" fmla="*/ 60786 w 81448"/>
                <a:gd name="connsiteY133" fmla="*/ 59568 h 73304"/>
                <a:gd name="connsiteX134" fmla="*/ 60114 w 81448"/>
                <a:gd name="connsiteY134" fmla="*/ 61942 h 73304"/>
                <a:gd name="connsiteX135" fmla="*/ 59621 w 81448"/>
                <a:gd name="connsiteY135" fmla="*/ 64764 h 73304"/>
                <a:gd name="connsiteX136" fmla="*/ 58725 w 81448"/>
                <a:gd name="connsiteY136" fmla="*/ 70857 h 73304"/>
                <a:gd name="connsiteX137" fmla="*/ 64728 w 81448"/>
                <a:gd name="connsiteY137" fmla="*/ 70767 h 73304"/>
                <a:gd name="connsiteX138" fmla="*/ 69387 w 81448"/>
                <a:gd name="connsiteY138" fmla="*/ 71484 h 73304"/>
                <a:gd name="connsiteX139" fmla="*/ 71492 w 81448"/>
                <a:gd name="connsiteY139" fmla="*/ 73097 h 73304"/>
                <a:gd name="connsiteX140" fmla="*/ 71985 w 81448"/>
                <a:gd name="connsiteY140" fmla="*/ 74889 h 73304"/>
                <a:gd name="connsiteX141" fmla="*/ 70910 w 81448"/>
                <a:gd name="connsiteY141" fmla="*/ 76367 h 73304"/>
                <a:gd name="connsiteX142" fmla="*/ 68670 w 81448"/>
                <a:gd name="connsiteY142" fmla="*/ 76860 h 73304"/>
                <a:gd name="connsiteX143" fmla="*/ 59218 w 81448"/>
                <a:gd name="connsiteY143" fmla="*/ 76815 h 73304"/>
                <a:gd name="connsiteX144" fmla="*/ 49139 w 81448"/>
                <a:gd name="connsiteY144" fmla="*/ 76770 h 73304"/>
                <a:gd name="connsiteX145" fmla="*/ 39507 w 81448"/>
                <a:gd name="connsiteY145" fmla="*/ 76904 h 73304"/>
                <a:gd name="connsiteX146" fmla="*/ 31757 w 81448"/>
                <a:gd name="connsiteY146" fmla="*/ 77218 h 73304"/>
                <a:gd name="connsiteX147" fmla="*/ 30593 w 81448"/>
                <a:gd name="connsiteY147" fmla="*/ 77397 h 73304"/>
                <a:gd name="connsiteX148" fmla="*/ 29607 w 81448"/>
                <a:gd name="connsiteY148" fmla="*/ 77666 h 73304"/>
                <a:gd name="connsiteX149" fmla="*/ 28666 w 81448"/>
                <a:gd name="connsiteY149" fmla="*/ 78069 h 73304"/>
                <a:gd name="connsiteX150" fmla="*/ 27726 w 81448"/>
                <a:gd name="connsiteY150" fmla="*/ 78472 h 73304"/>
                <a:gd name="connsiteX151" fmla="*/ 25038 w 81448"/>
                <a:gd name="connsiteY151" fmla="*/ 79099 h 73304"/>
                <a:gd name="connsiteX152" fmla="*/ 21454 w 81448"/>
                <a:gd name="connsiteY152" fmla="*/ 78652 h 73304"/>
                <a:gd name="connsiteX153" fmla="*/ 20200 w 81448"/>
                <a:gd name="connsiteY153" fmla="*/ 78293 h 73304"/>
                <a:gd name="connsiteX154" fmla="*/ 18677 w 81448"/>
                <a:gd name="connsiteY154" fmla="*/ 77666 h 73304"/>
                <a:gd name="connsiteX155" fmla="*/ 17019 w 81448"/>
                <a:gd name="connsiteY155" fmla="*/ 76904 h 73304"/>
                <a:gd name="connsiteX156" fmla="*/ 15362 w 81448"/>
                <a:gd name="connsiteY156" fmla="*/ 76143 h 73304"/>
                <a:gd name="connsiteX157" fmla="*/ 12315 w 81448"/>
                <a:gd name="connsiteY157" fmla="*/ 73186 h 73304"/>
                <a:gd name="connsiteX158" fmla="*/ 16885 w 81448"/>
                <a:gd name="connsiteY158" fmla="*/ 72201 h 73304"/>
                <a:gd name="connsiteX159" fmla="*/ 22395 w 81448"/>
                <a:gd name="connsiteY159" fmla="*/ 72649 h 73304"/>
                <a:gd name="connsiteX160" fmla="*/ 29607 w 81448"/>
                <a:gd name="connsiteY160" fmla="*/ 72828 h 73304"/>
                <a:gd name="connsiteX161" fmla="*/ 30324 w 81448"/>
                <a:gd name="connsiteY161" fmla="*/ 72828 h 733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</a:cxnLst>
              <a:rect l="l" t="t" r="r" b="b"/>
              <a:pathLst>
                <a:path w="81448" h="73304">
                  <a:moveTo>
                    <a:pt x="46630" y="37170"/>
                  </a:moveTo>
                  <a:cubicBezTo>
                    <a:pt x="47884" y="37170"/>
                    <a:pt x="49094" y="37155"/>
                    <a:pt x="50258" y="37125"/>
                  </a:cubicBezTo>
                  <a:cubicBezTo>
                    <a:pt x="51423" y="37095"/>
                    <a:pt x="52543" y="37080"/>
                    <a:pt x="53618" y="37080"/>
                  </a:cubicBezTo>
                  <a:cubicBezTo>
                    <a:pt x="54634" y="37020"/>
                    <a:pt x="55604" y="36990"/>
                    <a:pt x="56530" y="36990"/>
                  </a:cubicBezTo>
                  <a:cubicBezTo>
                    <a:pt x="57456" y="36990"/>
                    <a:pt x="58337" y="36961"/>
                    <a:pt x="59173" y="36901"/>
                  </a:cubicBezTo>
                  <a:cubicBezTo>
                    <a:pt x="60427" y="36901"/>
                    <a:pt x="61622" y="36737"/>
                    <a:pt x="62757" y="36408"/>
                  </a:cubicBezTo>
                  <a:cubicBezTo>
                    <a:pt x="63892" y="36080"/>
                    <a:pt x="64698" y="35826"/>
                    <a:pt x="65176" y="35646"/>
                  </a:cubicBezTo>
                  <a:cubicBezTo>
                    <a:pt x="65594" y="35467"/>
                    <a:pt x="66072" y="35318"/>
                    <a:pt x="66609" y="35199"/>
                  </a:cubicBezTo>
                  <a:cubicBezTo>
                    <a:pt x="67147" y="35079"/>
                    <a:pt x="67625" y="34989"/>
                    <a:pt x="68043" y="34930"/>
                  </a:cubicBezTo>
                  <a:cubicBezTo>
                    <a:pt x="69596" y="34810"/>
                    <a:pt x="71149" y="34765"/>
                    <a:pt x="72702" y="34795"/>
                  </a:cubicBezTo>
                  <a:cubicBezTo>
                    <a:pt x="74255" y="34825"/>
                    <a:pt x="75808" y="34900"/>
                    <a:pt x="77361" y="35019"/>
                  </a:cubicBezTo>
                  <a:cubicBezTo>
                    <a:pt x="79152" y="35199"/>
                    <a:pt x="80541" y="35542"/>
                    <a:pt x="81527" y="36050"/>
                  </a:cubicBezTo>
                  <a:cubicBezTo>
                    <a:pt x="82512" y="36557"/>
                    <a:pt x="83005" y="37319"/>
                    <a:pt x="83005" y="38334"/>
                  </a:cubicBezTo>
                  <a:cubicBezTo>
                    <a:pt x="82946" y="39529"/>
                    <a:pt x="82393" y="40320"/>
                    <a:pt x="81348" y="40709"/>
                  </a:cubicBezTo>
                  <a:cubicBezTo>
                    <a:pt x="80302" y="41097"/>
                    <a:pt x="78943" y="41291"/>
                    <a:pt x="77271" y="41291"/>
                  </a:cubicBezTo>
                  <a:cubicBezTo>
                    <a:pt x="75419" y="41291"/>
                    <a:pt x="73120" y="41276"/>
                    <a:pt x="70372" y="41246"/>
                  </a:cubicBezTo>
                  <a:cubicBezTo>
                    <a:pt x="67625" y="41216"/>
                    <a:pt x="64728" y="41201"/>
                    <a:pt x="61682" y="41201"/>
                  </a:cubicBezTo>
                  <a:cubicBezTo>
                    <a:pt x="58635" y="41201"/>
                    <a:pt x="55619" y="41186"/>
                    <a:pt x="52633" y="41157"/>
                  </a:cubicBezTo>
                  <a:cubicBezTo>
                    <a:pt x="49646" y="41127"/>
                    <a:pt x="47018" y="41082"/>
                    <a:pt x="44748" y="41022"/>
                  </a:cubicBezTo>
                  <a:cubicBezTo>
                    <a:pt x="43016" y="41022"/>
                    <a:pt x="41120" y="41052"/>
                    <a:pt x="39059" y="41112"/>
                  </a:cubicBezTo>
                  <a:cubicBezTo>
                    <a:pt x="36999" y="41171"/>
                    <a:pt x="34953" y="41231"/>
                    <a:pt x="32922" y="41291"/>
                  </a:cubicBezTo>
                  <a:cubicBezTo>
                    <a:pt x="30951" y="41410"/>
                    <a:pt x="29055" y="41530"/>
                    <a:pt x="27233" y="41649"/>
                  </a:cubicBezTo>
                  <a:cubicBezTo>
                    <a:pt x="25411" y="41769"/>
                    <a:pt x="23933" y="41858"/>
                    <a:pt x="22798" y="41918"/>
                  </a:cubicBezTo>
                  <a:cubicBezTo>
                    <a:pt x="22260" y="41978"/>
                    <a:pt x="21753" y="42052"/>
                    <a:pt x="21275" y="42142"/>
                  </a:cubicBezTo>
                  <a:cubicBezTo>
                    <a:pt x="20797" y="42232"/>
                    <a:pt x="20349" y="42336"/>
                    <a:pt x="19931" y="42456"/>
                  </a:cubicBezTo>
                  <a:cubicBezTo>
                    <a:pt x="19573" y="42575"/>
                    <a:pt x="19199" y="42709"/>
                    <a:pt x="18811" y="42859"/>
                  </a:cubicBezTo>
                  <a:cubicBezTo>
                    <a:pt x="18423" y="43008"/>
                    <a:pt x="18049" y="43113"/>
                    <a:pt x="17691" y="43172"/>
                  </a:cubicBezTo>
                  <a:cubicBezTo>
                    <a:pt x="16855" y="43471"/>
                    <a:pt x="15914" y="43665"/>
                    <a:pt x="14869" y="43755"/>
                  </a:cubicBezTo>
                  <a:cubicBezTo>
                    <a:pt x="13824" y="43844"/>
                    <a:pt x="12435" y="43680"/>
                    <a:pt x="10703" y="43262"/>
                  </a:cubicBezTo>
                  <a:cubicBezTo>
                    <a:pt x="9628" y="43083"/>
                    <a:pt x="8373" y="42724"/>
                    <a:pt x="6940" y="42187"/>
                  </a:cubicBezTo>
                  <a:cubicBezTo>
                    <a:pt x="5506" y="41649"/>
                    <a:pt x="3983" y="40933"/>
                    <a:pt x="2371" y="40037"/>
                  </a:cubicBezTo>
                  <a:cubicBezTo>
                    <a:pt x="638" y="39141"/>
                    <a:pt x="-123" y="38230"/>
                    <a:pt x="86" y="37304"/>
                  </a:cubicBezTo>
                  <a:cubicBezTo>
                    <a:pt x="295" y="36378"/>
                    <a:pt x="1564" y="36065"/>
                    <a:pt x="3894" y="36363"/>
                  </a:cubicBezTo>
                  <a:cubicBezTo>
                    <a:pt x="6581" y="36722"/>
                    <a:pt x="9493" y="36961"/>
                    <a:pt x="12629" y="37080"/>
                  </a:cubicBezTo>
                  <a:cubicBezTo>
                    <a:pt x="15765" y="37199"/>
                    <a:pt x="18766" y="37259"/>
                    <a:pt x="21633" y="37259"/>
                  </a:cubicBezTo>
                  <a:cubicBezTo>
                    <a:pt x="23545" y="37259"/>
                    <a:pt x="25934" y="37259"/>
                    <a:pt x="28801" y="37259"/>
                  </a:cubicBezTo>
                  <a:cubicBezTo>
                    <a:pt x="31668" y="37259"/>
                    <a:pt x="34804" y="37229"/>
                    <a:pt x="38208" y="37170"/>
                  </a:cubicBezTo>
                  <a:lnTo>
                    <a:pt x="38208" y="26598"/>
                  </a:lnTo>
                  <a:lnTo>
                    <a:pt x="27726" y="26687"/>
                  </a:lnTo>
                  <a:cubicBezTo>
                    <a:pt x="25217" y="26747"/>
                    <a:pt x="23037" y="26374"/>
                    <a:pt x="21185" y="25567"/>
                  </a:cubicBezTo>
                  <a:cubicBezTo>
                    <a:pt x="19334" y="24761"/>
                    <a:pt x="18408" y="22954"/>
                    <a:pt x="18408" y="20147"/>
                  </a:cubicBezTo>
                  <a:lnTo>
                    <a:pt x="18408" y="9395"/>
                  </a:lnTo>
                  <a:cubicBezTo>
                    <a:pt x="18408" y="8559"/>
                    <a:pt x="18288" y="7798"/>
                    <a:pt x="18049" y="7111"/>
                  </a:cubicBezTo>
                  <a:cubicBezTo>
                    <a:pt x="17811" y="6424"/>
                    <a:pt x="17392" y="5901"/>
                    <a:pt x="16795" y="5543"/>
                  </a:cubicBezTo>
                  <a:cubicBezTo>
                    <a:pt x="16078" y="5125"/>
                    <a:pt x="15108" y="4767"/>
                    <a:pt x="13883" y="4468"/>
                  </a:cubicBezTo>
                  <a:cubicBezTo>
                    <a:pt x="12659" y="4169"/>
                    <a:pt x="11509" y="3960"/>
                    <a:pt x="10434" y="3841"/>
                  </a:cubicBezTo>
                  <a:cubicBezTo>
                    <a:pt x="10016" y="3841"/>
                    <a:pt x="9732" y="3647"/>
                    <a:pt x="9583" y="3258"/>
                  </a:cubicBezTo>
                  <a:cubicBezTo>
                    <a:pt x="9434" y="2870"/>
                    <a:pt x="9389" y="2437"/>
                    <a:pt x="9448" y="1959"/>
                  </a:cubicBezTo>
                  <a:cubicBezTo>
                    <a:pt x="9508" y="1541"/>
                    <a:pt x="9702" y="1138"/>
                    <a:pt x="10031" y="750"/>
                  </a:cubicBezTo>
                  <a:cubicBezTo>
                    <a:pt x="10359" y="361"/>
                    <a:pt x="10822" y="137"/>
                    <a:pt x="11420" y="78"/>
                  </a:cubicBezTo>
                  <a:cubicBezTo>
                    <a:pt x="13570" y="18"/>
                    <a:pt x="16064" y="63"/>
                    <a:pt x="18901" y="212"/>
                  </a:cubicBezTo>
                  <a:cubicBezTo>
                    <a:pt x="21738" y="361"/>
                    <a:pt x="24291" y="615"/>
                    <a:pt x="26561" y="974"/>
                  </a:cubicBezTo>
                  <a:cubicBezTo>
                    <a:pt x="26979" y="1093"/>
                    <a:pt x="27278" y="1437"/>
                    <a:pt x="27457" y="2004"/>
                  </a:cubicBezTo>
                  <a:cubicBezTo>
                    <a:pt x="27636" y="2571"/>
                    <a:pt x="27636" y="3154"/>
                    <a:pt x="27457" y="3751"/>
                  </a:cubicBezTo>
                  <a:cubicBezTo>
                    <a:pt x="27278" y="4169"/>
                    <a:pt x="27113" y="4841"/>
                    <a:pt x="26964" y="5767"/>
                  </a:cubicBezTo>
                  <a:cubicBezTo>
                    <a:pt x="26815" y="6693"/>
                    <a:pt x="26740" y="7604"/>
                    <a:pt x="26740" y="8500"/>
                  </a:cubicBezTo>
                  <a:lnTo>
                    <a:pt x="26740" y="19609"/>
                  </a:lnTo>
                  <a:cubicBezTo>
                    <a:pt x="26740" y="20684"/>
                    <a:pt x="27128" y="21401"/>
                    <a:pt x="27905" y="21759"/>
                  </a:cubicBezTo>
                  <a:cubicBezTo>
                    <a:pt x="28681" y="22118"/>
                    <a:pt x="29458" y="22297"/>
                    <a:pt x="30234" y="22297"/>
                  </a:cubicBezTo>
                  <a:lnTo>
                    <a:pt x="47884" y="22028"/>
                  </a:lnTo>
                  <a:cubicBezTo>
                    <a:pt x="48601" y="22028"/>
                    <a:pt x="49601" y="21954"/>
                    <a:pt x="50886" y="21804"/>
                  </a:cubicBezTo>
                  <a:cubicBezTo>
                    <a:pt x="52170" y="21655"/>
                    <a:pt x="53439" y="21222"/>
                    <a:pt x="54693" y="20505"/>
                  </a:cubicBezTo>
                  <a:cubicBezTo>
                    <a:pt x="54873" y="20386"/>
                    <a:pt x="55171" y="20266"/>
                    <a:pt x="55589" y="20147"/>
                  </a:cubicBezTo>
                  <a:cubicBezTo>
                    <a:pt x="56007" y="20027"/>
                    <a:pt x="56426" y="19938"/>
                    <a:pt x="56844" y="19878"/>
                  </a:cubicBezTo>
                  <a:cubicBezTo>
                    <a:pt x="58158" y="19758"/>
                    <a:pt x="59651" y="19714"/>
                    <a:pt x="61323" y="19744"/>
                  </a:cubicBezTo>
                  <a:cubicBezTo>
                    <a:pt x="62996" y="19773"/>
                    <a:pt x="64369" y="19848"/>
                    <a:pt x="65445" y="19968"/>
                  </a:cubicBezTo>
                  <a:cubicBezTo>
                    <a:pt x="66699" y="20147"/>
                    <a:pt x="67655" y="20580"/>
                    <a:pt x="68312" y="21267"/>
                  </a:cubicBezTo>
                  <a:cubicBezTo>
                    <a:pt x="68969" y="21954"/>
                    <a:pt x="69297" y="22685"/>
                    <a:pt x="69297" y="23462"/>
                  </a:cubicBezTo>
                  <a:cubicBezTo>
                    <a:pt x="69297" y="24178"/>
                    <a:pt x="68969" y="24836"/>
                    <a:pt x="68312" y="25433"/>
                  </a:cubicBezTo>
                  <a:cubicBezTo>
                    <a:pt x="67655" y="26030"/>
                    <a:pt x="66639" y="26329"/>
                    <a:pt x="65265" y="26329"/>
                  </a:cubicBezTo>
                  <a:lnTo>
                    <a:pt x="46630" y="26508"/>
                  </a:lnTo>
                  <a:lnTo>
                    <a:pt x="46630" y="37170"/>
                  </a:lnTo>
                  <a:moveTo>
                    <a:pt x="65624" y="53924"/>
                  </a:moveTo>
                  <a:cubicBezTo>
                    <a:pt x="62876" y="53924"/>
                    <a:pt x="60039" y="53909"/>
                    <a:pt x="57112" y="53879"/>
                  </a:cubicBezTo>
                  <a:cubicBezTo>
                    <a:pt x="54186" y="53849"/>
                    <a:pt x="51289" y="53834"/>
                    <a:pt x="48422" y="53834"/>
                  </a:cubicBezTo>
                  <a:cubicBezTo>
                    <a:pt x="45555" y="53834"/>
                    <a:pt x="42807" y="53879"/>
                    <a:pt x="40179" y="53968"/>
                  </a:cubicBezTo>
                  <a:cubicBezTo>
                    <a:pt x="37551" y="54058"/>
                    <a:pt x="35222" y="54163"/>
                    <a:pt x="33191" y="54282"/>
                  </a:cubicBezTo>
                  <a:cubicBezTo>
                    <a:pt x="32474" y="54342"/>
                    <a:pt x="31802" y="54491"/>
                    <a:pt x="31175" y="54730"/>
                  </a:cubicBezTo>
                  <a:cubicBezTo>
                    <a:pt x="30548" y="54969"/>
                    <a:pt x="29965" y="55238"/>
                    <a:pt x="29428" y="55536"/>
                  </a:cubicBezTo>
                  <a:cubicBezTo>
                    <a:pt x="28592" y="55835"/>
                    <a:pt x="27726" y="56044"/>
                    <a:pt x="26830" y="56163"/>
                  </a:cubicBezTo>
                  <a:cubicBezTo>
                    <a:pt x="25934" y="56283"/>
                    <a:pt x="24799" y="56134"/>
                    <a:pt x="23425" y="55716"/>
                  </a:cubicBezTo>
                  <a:cubicBezTo>
                    <a:pt x="23067" y="55656"/>
                    <a:pt x="22664" y="55536"/>
                    <a:pt x="22216" y="55357"/>
                  </a:cubicBezTo>
                  <a:cubicBezTo>
                    <a:pt x="21768" y="55178"/>
                    <a:pt x="21305" y="54969"/>
                    <a:pt x="20827" y="54730"/>
                  </a:cubicBezTo>
                  <a:cubicBezTo>
                    <a:pt x="20289" y="54491"/>
                    <a:pt x="19767" y="54237"/>
                    <a:pt x="19259" y="53968"/>
                  </a:cubicBezTo>
                  <a:cubicBezTo>
                    <a:pt x="18751" y="53700"/>
                    <a:pt x="18229" y="53446"/>
                    <a:pt x="17691" y="53207"/>
                  </a:cubicBezTo>
                  <a:cubicBezTo>
                    <a:pt x="15541" y="52132"/>
                    <a:pt x="14570" y="51131"/>
                    <a:pt x="14779" y="50205"/>
                  </a:cubicBezTo>
                  <a:cubicBezTo>
                    <a:pt x="14988" y="49280"/>
                    <a:pt x="16407" y="48936"/>
                    <a:pt x="19035" y="49175"/>
                  </a:cubicBezTo>
                  <a:cubicBezTo>
                    <a:pt x="20588" y="49354"/>
                    <a:pt x="22335" y="49504"/>
                    <a:pt x="24276" y="49623"/>
                  </a:cubicBezTo>
                  <a:cubicBezTo>
                    <a:pt x="26217" y="49743"/>
                    <a:pt x="28502" y="49802"/>
                    <a:pt x="31130" y="49802"/>
                  </a:cubicBezTo>
                  <a:cubicBezTo>
                    <a:pt x="32026" y="49862"/>
                    <a:pt x="33221" y="49922"/>
                    <a:pt x="34714" y="49981"/>
                  </a:cubicBezTo>
                  <a:cubicBezTo>
                    <a:pt x="36207" y="50041"/>
                    <a:pt x="37820" y="50071"/>
                    <a:pt x="39552" y="50071"/>
                  </a:cubicBezTo>
                  <a:cubicBezTo>
                    <a:pt x="41284" y="50071"/>
                    <a:pt x="43046" y="50041"/>
                    <a:pt x="44838" y="49981"/>
                  </a:cubicBezTo>
                  <a:cubicBezTo>
                    <a:pt x="46630" y="49922"/>
                    <a:pt x="48243" y="49772"/>
                    <a:pt x="49676" y="49534"/>
                  </a:cubicBezTo>
                  <a:cubicBezTo>
                    <a:pt x="50453" y="49474"/>
                    <a:pt x="51199" y="49369"/>
                    <a:pt x="51916" y="49220"/>
                  </a:cubicBezTo>
                  <a:cubicBezTo>
                    <a:pt x="52633" y="49071"/>
                    <a:pt x="53200" y="48906"/>
                    <a:pt x="53618" y="48727"/>
                  </a:cubicBezTo>
                  <a:cubicBezTo>
                    <a:pt x="53917" y="48548"/>
                    <a:pt x="54305" y="48369"/>
                    <a:pt x="54783" y="48190"/>
                  </a:cubicBezTo>
                  <a:cubicBezTo>
                    <a:pt x="55261" y="48010"/>
                    <a:pt x="55709" y="47891"/>
                    <a:pt x="56127" y="47831"/>
                  </a:cubicBezTo>
                  <a:cubicBezTo>
                    <a:pt x="58038" y="47652"/>
                    <a:pt x="59964" y="47622"/>
                    <a:pt x="61906" y="47742"/>
                  </a:cubicBezTo>
                  <a:cubicBezTo>
                    <a:pt x="63847" y="47861"/>
                    <a:pt x="65355" y="48100"/>
                    <a:pt x="66430" y="48458"/>
                  </a:cubicBezTo>
                  <a:cubicBezTo>
                    <a:pt x="67386" y="48936"/>
                    <a:pt x="68043" y="49489"/>
                    <a:pt x="68401" y="50116"/>
                  </a:cubicBezTo>
                  <a:cubicBezTo>
                    <a:pt x="68760" y="50743"/>
                    <a:pt x="68909" y="51325"/>
                    <a:pt x="68849" y="51863"/>
                  </a:cubicBezTo>
                  <a:cubicBezTo>
                    <a:pt x="68730" y="52460"/>
                    <a:pt x="68386" y="52968"/>
                    <a:pt x="67819" y="53386"/>
                  </a:cubicBezTo>
                  <a:cubicBezTo>
                    <a:pt x="67251" y="53804"/>
                    <a:pt x="66520" y="53983"/>
                    <a:pt x="65624" y="53924"/>
                  </a:cubicBezTo>
                  <a:moveTo>
                    <a:pt x="30324" y="72828"/>
                  </a:moveTo>
                  <a:lnTo>
                    <a:pt x="29428" y="65571"/>
                  </a:lnTo>
                  <a:cubicBezTo>
                    <a:pt x="29368" y="64974"/>
                    <a:pt x="29219" y="64391"/>
                    <a:pt x="28980" y="63824"/>
                  </a:cubicBezTo>
                  <a:cubicBezTo>
                    <a:pt x="28741" y="63256"/>
                    <a:pt x="28442" y="62823"/>
                    <a:pt x="28084" y="62525"/>
                  </a:cubicBezTo>
                  <a:cubicBezTo>
                    <a:pt x="27606" y="62166"/>
                    <a:pt x="27009" y="61868"/>
                    <a:pt x="26292" y="61629"/>
                  </a:cubicBezTo>
                  <a:cubicBezTo>
                    <a:pt x="25575" y="61390"/>
                    <a:pt x="24679" y="61211"/>
                    <a:pt x="23604" y="61091"/>
                  </a:cubicBezTo>
                  <a:cubicBezTo>
                    <a:pt x="22589" y="60852"/>
                    <a:pt x="22171" y="60240"/>
                    <a:pt x="22350" y="59254"/>
                  </a:cubicBezTo>
                  <a:cubicBezTo>
                    <a:pt x="22529" y="58269"/>
                    <a:pt x="23216" y="57746"/>
                    <a:pt x="24411" y="57687"/>
                  </a:cubicBezTo>
                  <a:cubicBezTo>
                    <a:pt x="26023" y="57567"/>
                    <a:pt x="27965" y="57582"/>
                    <a:pt x="30234" y="57731"/>
                  </a:cubicBezTo>
                  <a:cubicBezTo>
                    <a:pt x="32504" y="57881"/>
                    <a:pt x="34176" y="58075"/>
                    <a:pt x="35251" y="58314"/>
                  </a:cubicBezTo>
                  <a:cubicBezTo>
                    <a:pt x="36147" y="58672"/>
                    <a:pt x="36745" y="59075"/>
                    <a:pt x="37043" y="59523"/>
                  </a:cubicBezTo>
                  <a:cubicBezTo>
                    <a:pt x="37342" y="59971"/>
                    <a:pt x="37432" y="60434"/>
                    <a:pt x="37312" y="60912"/>
                  </a:cubicBezTo>
                  <a:cubicBezTo>
                    <a:pt x="37133" y="61569"/>
                    <a:pt x="36984" y="62345"/>
                    <a:pt x="36864" y="63241"/>
                  </a:cubicBezTo>
                  <a:cubicBezTo>
                    <a:pt x="36745" y="64137"/>
                    <a:pt x="36715" y="65123"/>
                    <a:pt x="36775" y="66198"/>
                  </a:cubicBezTo>
                  <a:lnTo>
                    <a:pt x="37043" y="73007"/>
                  </a:lnTo>
                  <a:cubicBezTo>
                    <a:pt x="39492" y="73067"/>
                    <a:pt x="42091" y="73082"/>
                    <a:pt x="44838" y="73052"/>
                  </a:cubicBezTo>
                  <a:cubicBezTo>
                    <a:pt x="47586" y="73022"/>
                    <a:pt x="49885" y="72858"/>
                    <a:pt x="51737" y="72559"/>
                  </a:cubicBezTo>
                  <a:lnTo>
                    <a:pt x="52095" y="72559"/>
                  </a:lnTo>
                  <a:lnTo>
                    <a:pt x="52633" y="63600"/>
                  </a:lnTo>
                  <a:cubicBezTo>
                    <a:pt x="52633" y="63062"/>
                    <a:pt x="52528" y="62569"/>
                    <a:pt x="52319" y="62121"/>
                  </a:cubicBezTo>
                  <a:cubicBezTo>
                    <a:pt x="52110" y="61673"/>
                    <a:pt x="51796" y="61240"/>
                    <a:pt x="51378" y="60822"/>
                  </a:cubicBezTo>
                  <a:cubicBezTo>
                    <a:pt x="50901" y="60464"/>
                    <a:pt x="50333" y="60165"/>
                    <a:pt x="49676" y="59926"/>
                  </a:cubicBezTo>
                  <a:cubicBezTo>
                    <a:pt x="49019" y="59687"/>
                    <a:pt x="48153" y="59419"/>
                    <a:pt x="47078" y="59120"/>
                  </a:cubicBezTo>
                  <a:cubicBezTo>
                    <a:pt x="46062" y="58821"/>
                    <a:pt x="45689" y="58194"/>
                    <a:pt x="45958" y="57239"/>
                  </a:cubicBezTo>
                  <a:cubicBezTo>
                    <a:pt x="46227" y="56283"/>
                    <a:pt x="46929" y="55805"/>
                    <a:pt x="48063" y="55805"/>
                  </a:cubicBezTo>
                  <a:cubicBezTo>
                    <a:pt x="48840" y="55805"/>
                    <a:pt x="49766" y="55850"/>
                    <a:pt x="50841" y="55939"/>
                  </a:cubicBezTo>
                  <a:cubicBezTo>
                    <a:pt x="51916" y="56029"/>
                    <a:pt x="52961" y="56104"/>
                    <a:pt x="53977" y="56163"/>
                  </a:cubicBezTo>
                  <a:cubicBezTo>
                    <a:pt x="55052" y="56283"/>
                    <a:pt x="56037" y="56417"/>
                    <a:pt x="56933" y="56567"/>
                  </a:cubicBezTo>
                  <a:cubicBezTo>
                    <a:pt x="57829" y="56716"/>
                    <a:pt x="58546" y="56880"/>
                    <a:pt x="59083" y="57059"/>
                  </a:cubicBezTo>
                  <a:cubicBezTo>
                    <a:pt x="59920" y="57418"/>
                    <a:pt x="60442" y="57806"/>
                    <a:pt x="60651" y="58224"/>
                  </a:cubicBezTo>
                  <a:cubicBezTo>
                    <a:pt x="60860" y="58642"/>
                    <a:pt x="60905" y="59090"/>
                    <a:pt x="60786" y="59568"/>
                  </a:cubicBezTo>
                  <a:cubicBezTo>
                    <a:pt x="60607" y="60165"/>
                    <a:pt x="60383" y="60957"/>
                    <a:pt x="60114" y="61942"/>
                  </a:cubicBezTo>
                  <a:cubicBezTo>
                    <a:pt x="59845" y="62928"/>
                    <a:pt x="59681" y="63869"/>
                    <a:pt x="59621" y="64764"/>
                  </a:cubicBezTo>
                  <a:lnTo>
                    <a:pt x="58725" y="70857"/>
                  </a:lnTo>
                  <a:cubicBezTo>
                    <a:pt x="60696" y="70678"/>
                    <a:pt x="62697" y="70648"/>
                    <a:pt x="64728" y="70767"/>
                  </a:cubicBezTo>
                  <a:cubicBezTo>
                    <a:pt x="66759" y="70887"/>
                    <a:pt x="68312" y="71126"/>
                    <a:pt x="69387" y="71484"/>
                  </a:cubicBezTo>
                  <a:cubicBezTo>
                    <a:pt x="70402" y="71962"/>
                    <a:pt x="71104" y="72499"/>
                    <a:pt x="71492" y="73097"/>
                  </a:cubicBezTo>
                  <a:cubicBezTo>
                    <a:pt x="71880" y="73694"/>
                    <a:pt x="72045" y="74291"/>
                    <a:pt x="71985" y="74889"/>
                  </a:cubicBezTo>
                  <a:cubicBezTo>
                    <a:pt x="71865" y="75486"/>
                    <a:pt x="71507" y="75979"/>
                    <a:pt x="70910" y="76367"/>
                  </a:cubicBezTo>
                  <a:cubicBezTo>
                    <a:pt x="70313" y="76755"/>
                    <a:pt x="69566" y="76919"/>
                    <a:pt x="68670" y="76860"/>
                  </a:cubicBezTo>
                  <a:cubicBezTo>
                    <a:pt x="65743" y="76860"/>
                    <a:pt x="62593" y="76845"/>
                    <a:pt x="59218" y="76815"/>
                  </a:cubicBezTo>
                  <a:cubicBezTo>
                    <a:pt x="55843" y="76785"/>
                    <a:pt x="52483" y="76770"/>
                    <a:pt x="49139" y="76770"/>
                  </a:cubicBezTo>
                  <a:cubicBezTo>
                    <a:pt x="45734" y="76770"/>
                    <a:pt x="42524" y="76815"/>
                    <a:pt x="39507" y="76904"/>
                  </a:cubicBezTo>
                  <a:cubicBezTo>
                    <a:pt x="36491" y="76994"/>
                    <a:pt x="33908" y="77099"/>
                    <a:pt x="31757" y="77218"/>
                  </a:cubicBezTo>
                  <a:cubicBezTo>
                    <a:pt x="31339" y="77278"/>
                    <a:pt x="30951" y="77338"/>
                    <a:pt x="30593" y="77397"/>
                  </a:cubicBezTo>
                  <a:cubicBezTo>
                    <a:pt x="30234" y="77457"/>
                    <a:pt x="29906" y="77547"/>
                    <a:pt x="29607" y="77666"/>
                  </a:cubicBezTo>
                  <a:cubicBezTo>
                    <a:pt x="29308" y="77785"/>
                    <a:pt x="28995" y="77920"/>
                    <a:pt x="28666" y="78069"/>
                  </a:cubicBezTo>
                  <a:cubicBezTo>
                    <a:pt x="28338" y="78218"/>
                    <a:pt x="28024" y="78353"/>
                    <a:pt x="27726" y="78472"/>
                  </a:cubicBezTo>
                  <a:cubicBezTo>
                    <a:pt x="26889" y="78771"/>
                    <a:pt x="25993" y="78980"/>
                    <a:pt x="25038" y="79099"/>
                  </a:cubicBezTo>
                  <a:cubicBezTo>
                    <a:pt x="24082" y="79219"/>
                    <a:pt x="22888" y="79070"/>
                    <a:pt x="21454" y="78652"/>
                  </a:cubicBezTo>
                  <a:cubicBezTo>
                    <a:pt x="21096" y="78592"/>
                    <a:pt x="20678" y="78472"/>
                    <a:pt x="20200" y="78293"/>
                  </a:cubicBezTo>
                  <a:cubicBezTo>
                    <a:pt x="19722" y="78114"/>
                    <a:pt x="19214" y="77905"/>
                    <a:pt x="18677" y="77666"/>
                  </a:cubicBezTo>
                  <a:cubicBezTo>
                    <a:pt x="18139" y="77427"/>
                    <a:pt x="17587" y="77173"/>
                    <a:pt x="17019" y="76904"/>
                  </a:cubicBezTo>
                  <a:cubicBezTo>
                    <a:pt x="16452" y="76636"/>
                    <a:pt x="15899" y="76382"/>
                    <a:pt x="15362" y="76143"/>
                  </a:cubicBezTo>
                  <a:cubicBezTo>
                    <a:pt x="13032" y="75068"/>
                    <a:pt x="12017" y="74082"/>
                    <a:pt x="12315" y="73186"/>
                  </a:cubicBezTo>
                  <a:cubicBezTo>
                    <a:pt x="12614" y="72290"/>
                    <a:pt x="14137" y="71962"/>
                    <a:pt x="16885" y="72201"/>
                  </a:cubicBezTo>
                  <a:cubicBezTo>
                    <a:pt x="18497" y="72380"/>
                    <a:pt x="20334" y="72529"/>
                    <a:pt x="22395" y="72649"/>
                  </a:cubicBezTo>
                  <a:cubicBezTo>
                    <a:pt x="24455" y="72768"/>
                    <a:pt x="26860" y="72828"/>
                    <a:pt x="29607" y="72828"/>
                  </a:cubicBezTo>
                  <a:lnTo>
                    <a:pt x="30324" y="72828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7" name="자유형: 도형 736">
              <a:extLst>
                <a:ext uri="{FF2B5EF4-FFF2-40B4-BE49-F238E27FC236}">
                  <a16:creationId xmlns:a16="http://schemas.microsoft.com/office/drawing/2014/main" id="{BA5098A7-83E0-4670-B7C0-4B36AF49F4E2}"/>
                </a:ext>
              </a:extLst>
            </p:cNvPr>
            <p:cNvSpPr/>
            <p:nvPr/>
          </p:nvSpPr>
          <p:spPr>
            <a:xfrm>
              <a:off x="4996490" y="1177523"/>
              <a:ext cx="65159" cy="81449"/>
            </a:xfrm>
            <a:custGeom>
              <a:avLst/>
              <a:gdLst>
                <a:gd name="connsiteX0" fmla="*/ 60376 w 65159"/>
                <a:gd name="connsiteY0" fmla="*/ 56331 h 81448"/>
                <a:gd name="connsiteX1" fmla="*/ 51103 w 65159"/>
                <a:gd name="connsiteY1" fmla="*/ 57899 h 81448"/>
                <a:gd name="connsiteX2" fmla="*/ 40845 w 65159"/>
                <a:gd name="connsiteY2" fmla="*/ 59646 h 81448"/>
                <a:gd name="connsiteX3" fmla="*/ 30721 w 65159"/>
                <a:gd name="connsiteY3" fmla="*/ 61169 h 81448"/>
                <a:gd name="connsiteX4" fmla="*/ 22030 w 65159"/>
                <a:gd name="connsiteY4" fmla="*/ 62154 h 81448"/>
                <a:gd name="connsiteX5" fmla="*/ 19477 w 65159"/>
                <a:gd name="connsiteY5" fmla="*/ 62647 h 81448"/>
                <a:gd name="connsiteX6" fmla="*/ 17282 w 65159"/>
                <a:gd name="connsiteY6" fmla="*/ 63319 h 81448"/>
                <a:gd name="connsiteX7" fmla="*/ 15983 w 65159"/>
                <a:gd name="connsiteY7" fmla="*/ 63812 h 81448"/>
                <a:gd name="connsiteX8" fmla="*/ 14773 w 65159"/>
                <a:gd name="connsiteY8" fmla="*/ 64215 h 81448"/>
                <a:gd name="connsiteX9" fmla="*/ 13295 w 65159"/>
                <a:gd name="connsiteY9" fmla="*/ 64260 h 81448"/>
                <a:gd name="connsiteX10" fmla="*/ 11548 w 65159"/>
                <a:gd name="connsiteY10" fmla="*/ 63946 h 81448"/>
                <a:gd name="connsiteX11" fmla="*/ 7561 w 65159"/>
                <a:gd name="connsiteY11" fmla="*/ 62647 h 81448"/>
                <a:gd name="connsiteX12" fmla="*/ 2499 w 65159"/>
                <a:gd name="connsiteY12" fmla="*/ 60273 h 81448"/>
                <a:gd name="connsiteX13" fmla="*/ 124 w 65159"/>
                <a:gd name="connsiteY13" fmla="*/ 57272 h 81448"/>
                <a:gd name="connsiteX14" fmla="*/ 3395 w 65159"/>
                <a:gd name="connsiteY14" fmla="*/ 56241 h 81448"/>
                <a:gd name="connsiteX15" fmla="*/ 8770 w 65159"/>
                <a:gd name="connsiteY15" fmla="*/ 56555 h 81448"/>
                <a:gd name="connsiteX16" fmla="*/ 14594 w 65159"/>
                <a:gd name="connsiteY16" fmla="*/ 56600 h 81448"/>
                <a:gd name="connsiteX17" fmla="*/ 24763 w 65159"/>
                <a:gd name="connsiteY17" fmla="*/ 56241 h 81448"/>
                <a:gd name="connsiteX18" fmla="*/ 36992 w 65159"/>
                <a:gd name="connsiteY18" fmla="*/ 55166 h 81448"/>
                <a:gd name="connsiteX19" fmla="*/ 49401 w 65159"/>
                <a:gd name="connsiteY19" fmla="*/ 53733 h 81448"/>
                <a:gd name="connsiteX20" fmla="*/ 60466 w 65159"/>
                <a:gd name="connsiteY20" fmla="*/ 52120 h 81448"/>
                <a:gd name="connsiteX21" fmla="*/ 60466 w 65159"/>
                <a:gd name="connsiteY21" fmla="*/ 12251 h 81448"/>
                <a:gd name="connsiteX22" fmla="*/ 60152 w 65159"/>
                <a:gd name="connsiteY22" fmla="*/ 8667 h 81448"/>
                <a:gd name="connsiteX23" fmla="*/ 58764 w 65159"/>
                <a:gd name="connsiteY23" fmla="*/ 6337 h 81448"/>
                <a:gd name="connsiteX24" fmla="*/ 55314 w 65159"/>
                <a:gd name="connsiteY24" fmla="*/ 4635 h 81448"/>
                <a:gd name="connsiteX25" fmla="*/ 51417 w 65159"/>
                <a:gd name="connsiteY25" fmla="*/ 3650 h 81448"/>
                <a:gd name="connsiteX26" fmla="*/ 50387 w 65159"/>
                <a:gd name="connsiteY26" fmla="*/ 2933 h 81448"/>
                <a:gd name="connsiteX27" fmla="*/ 50252 w 65159"/>
                <a:gd name="connsiteY27" fmla="*/ 1589 h 81448"/>
                <a:gd name="connsiteX28" fmla="*/ 50835 w 65159"/>
                <a:gd name="connsiteY28" fmla="*/ 469 h 81448"/>
                <a:gd name="connsiteX29" fmla="*/ 52313 w 65159"/>
                <a:gd name="connsiteY29" fmla="*/ 66 h 81448"/>
                <a:gd name="connsiteX30" fmla="*/ 60242 w 65159"/>
                <a:gd name="connsiteY30" fmla="*/ 738 h 81448"/>
                <a:gd name="connsiteX31" fmla="*/ 67992 w 65159"/>
                <a:gd name="connsiteY31" fmla="*/ 2306 h 81448"/>
                <a:gd name="connsiteX32" fmla="*/ 68977 w 65159"/>
                <a:gd name="connsiteY32" fmla="*/ 3291 h 81448"/>
                <a:gd name="connsiteX33" fmla="*/ 69156 w 65159"/>
                <a:gd name="connsiteY33" fmla="*/ 5083 h 81448"/>
                <a:gd name="connsiteX34" fmla="*/ 68485 w 65159"/>
                <a:gd name="connsiteY34" fmla="*/ 7816 h 81448"/>
                <a:gd name="connsiteX35" fmla="*/ 68171 w 65159"/>
                <a:gd name="connsiteY35" fmla="*/ 10548 h 81448"/>
                <a:gd name="connsiteX36" fmla="*/ 68171 w 65159"/>
                <a:gd name="connsiteY36" fmla="*/ 64753 h 81448"/>
                <a:gd name="connsiteX37" fmla="*/ 67051 w 65159"/>
                <a:gd name="connsiteY37" fmla="*/ 80252 h 81448"/>
                <a:gd name="connsiteX38" fmla="*/ 63691 w 65159"/>
                <a:gd name="connsiteY38" fmla="*/ 86076 h 81448"/>
                <a:gd name="connsiteX39" fmla="*/ 62123 w 65159"/>
                <a:gd name="connsiteY39" fmla="*/ 84911 h 81448"/>
                <a:gd name="connsiteX40" fmla="*/ 61093 w 65159"/>
                <a:gd name="connsiteY40" fmla="*/ 81328 h 81448"/>
                <a:gd name="connsiteX41" fmla="*/ 60555 w 65159"/>
                <a:gd name="connsiteY41" fmla="*/ 76221 h 81448"/>
                <a:gd name="connsiteX42" fmla="*/ 60376 w 65159"/>
                <a:gd name="connsiteY42" fmla="*/ 70218 h 81448"/>
                <a:gd name="connsiteX43" fmla="*/ 60376 w 65159"/>
                <a:gd name="connsiteY43" fmla="*/ 56331 h 81448"/>
                <a:gd name="connsiteX44" fmla="*/ 29108 w 65159"/>
                <a:gd name="connsiteY44" fmla="*/ 39846 h 81448"/>
                <a:gd name="connsiteX45" fmla="*/ 37709 w 65159"/>
                <a:gd name="connsiteY45" fmla="*/ 36083 h 81448"/>
                <a:gd name="connsiteX46" fmla="*/ 41024 w 65159"/>
                <a:gd name="connsiteY46" fmla="*/ 27213 h 81448"/>
                <a:gd name="connsiteX47" fmla="*/ 40173 w 65159"/>
                <a:gd name="connsiteY47" fmla="*/ 22375 h 81448"/>
                <a:gd name="connsiteX48" fmla="*/ 37709 w 65159"/>
                <a:gd name="connsiteY48" fmla="*/ 18164 h 81448"/>
                <a:gd name="connsiteX49" fmla="*/ 33991 w 65159"/>
                <a:gd name="connsiteY49" fmla="*/ 15252 h 81448"/>
                <a:gd name="connsiteX50" fmla="*/ 29108 w 65159"/>
                <a:gd name="connsiteY50" fmla="*/ 14132 h 81448"/>
                <a:gd name="connsiteX51" fmla="*/ 20597 w 65159"/>
                <a:gd name="connsiteY51" fmla="*/ 18029 h 81448"/>
                <a:gd name="connsiteX52" fmla="*/ 17371 w 65159"/>
                <a:gd name="connsiteY52" fmla="*/ 27213 h 81448"/>
                <a:gd name="connsiteX53" fmla="*/ 18222 w 65159"/>
                <a:gd name="connsiteY53" fmla="*/ 32006 h 81448"/>
                <a:gd name="connsiteX54" fmla="*/ 20597 w 65159"/>
                <a:gd name="connsiteY54" fmla="*/ 36083 h 81448"/>
                <a:gd name="connsiteX55" fmla="*/ 24270 w 65159"/>
                <a:gd name="connsiteY55" fmla="*/ 38815 h 81448"/>
                <a:gd name="connsiteX56" fmla="*/ 29108 w 65159"/>
                <a:gd name="connsiteY56" fmla="*/ 39846 h 81448"/>
                <a:gd name="connsiteX57" fmla="*/ 29108 w 65159"/>
                <a:gd name="connsiteY57" fmla="*/ 9294 h 81448"/>
                <a:gd name="connsiteX58" fmla="*/ 37664 w 65159"/>
                <a:gd name="connsiteY58" fmla="*/ 10907 h 81448"/>
                <a:gd name="connsiteX59" fmla="*/ 43801 w 65159"/>
                <a:gd name="connsiteY59" fmla="*/ 15118 h 81448"/>
                <a:gd name="connsiteX60" fmla="*/ 47609 w 65159"/>
                <a:gd name="connsiteY60" fmla="*/ 20852 h 81448"/>
                <a:gd name="connsiteX61" fmla="*/ 48908 w 65159"/>
                <a:gd name="connsiteY61" fmla="*/ 27302 h 81448"/>
                <a:gd name="connsiteX62" fmla="*/ 47475 w 65159"/>
                <a:gd name="connsiteY62" fmla="*/ 34156 h 81448"/>
                <a:gd name="connsiteX63" fmla="*/ 43443 w 65159"/>
                <a:gd name="connsiteY63" fmla="*/ 39756 h 81448"/>
                <a:gd name="connsiteX64" fmla="*/ 37216 w 65159"/>
                <a:gd name="connsiteY64" fmla="*/ 43519 h 81448"/>
                <a:gd name="connsiteX65" fmla="*/ 29108 w 65159"/>
                <a:gd name="connsiteY65" fmla="*/ 44863 h 81448"/>
                <a:gd name="connsiteX66" fmla="*/ 20776 w 65159"/>
                <a:gd name="connsiteY66" fmla="*/ 43474 h 81448"/>
                <a:gd name="connsiteX67" fmla="*/ 14594 w 65159"/>
                <a:gd name="connsiteY67" fmla="*/ 39666 h 81448"/>
                <a:gd name="connsiteX68" fmla="*/ 10652 w 65159"/>
                <a:gd name="connsiteY68" fmla="*/ 34067 h 81448"/>
                <a:gd name="connsiteX69" fmla="*/ 9308 w 65159"/>
                <a:gd name="connsiteY69" fmla="*/ 27302 h 81448"/>
                <a:gd name="connsiteX70" fmla="*/ 10562 w 65159"/>
                <a:gd name="connsiteY70" fmla="*/ 20583 h 81448"/>
                <a:gd name="connsiteX71" fmla="*/ 14325 w 65159"/>
                <a:gd name="connsiteY71" fmla="*/ 14849 h 81448"/>
                <a:gd name="connsiteX72" fmla="*/ 20552 w 65159"/>
                <a:gd name="connsiteY72" fmla="*/ 10817 h 81448"/>
                <a:gd name="connsiteX73" fmla="*/ 29108 w 65159"/>
                <a:gd name="connsiteY73" fmla="*/ 9294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</a:cxnLst>
              <a:rect l="l" t="t" r="r" b="b"/>
              <a:pathLst>
                <a:path w="65159" h="81448">
                  <a:moveTo>
                    <a:pt x="60376" y="56331"/>
                  </a:moveTo>
                  <a:cubicBezTo>
                    <a:pt x="57569" y="56809"/>
                    <a:pt x="54478" y="57331"/>
                    <a:pt x="51103" y="57899"/>
                  </a:cubicBezTo>
                  <a:cubicBezTo>
                    <a:pt x="47729" y="58466"/>
                    <a:pt x="44309" y="59049"/>
                    <a:pt x="40845" y="59646"/>
                  </a:cubicBezTo>
                  <a:cubicBezTo>
                    <a:pt x="37381" y="60183"/>
                    <a:pt x="34006" y="60691"/>
                    <a:pt x="30721" y="61169"/>
                  </a:cubicBezTo>
                  <a:cubicBezTo>
                    <a:pt x="27436" y="61647"/>
                    <a:pt x="24539" y="61975"/>
                    <a:pt x="22030" y="62154"/>
                  </a:cubicBezTo>
                  <a:cubicBezTo>
                    <a:pt x="21194" y="62214"/>
                    <a:pt x="20343" y="62378"/>
                    <a:pt x="19477" y="62647"/>
                  </a:cubicBezTo>
                  <a:cubicBezTo>
                    <a:pt x="18611" y="62916"/>
                    <a:pt x="17879" y="63140"/>
                    <a:pt x="17282" y="63319"/>
                  </a:cubicBezTo>
                  <a:cubicBezTo>
                    <a:pt x="16804" y="63498"/>
                    <a:pt x="16371" y="63663"/>
                    <a:pt x="15983" y="63812"/>
                  </a:cubicBezTo>
                  <a:cubicBezTo>
                    <a:pt x="15594" y="63961"/>
                    <a:pt x="15191" y="64096"/>
                    <a:pt x="14773" y="64215"/>
                  </a:cubicBezTo>
                  <a:cubicBezTo>
                    <a:pt x="14295" y="64275"/>
                    <a:pt x="13802" y="64290"/>
                    <a:pt x="13295" y="64260"/>
                  </a:cubicBezTo>
                  <a:cubicBezTo>
                    <a:pt x="12787" y="64230"/>
                    <a:pt x="12205" y="64126"/>
                    <a:pt x="11548" y="63946"/>
                  </a:cubicBezTo>
                  <a:cubicBezTo>
                    <a:pt x="10652" y="63767"/>
                    <a:pt x="9323" y="63334"/>
                    <a:pt x="7561" y="62647"/>
                  </a:cubicBezTo>
                  <a:cubicBezTo>
                    <a:pt x="5799" y="61960"/>
                    <a:pt x="4111" y="61169"/>
                    <a:pt x="2499" y="60273"/>
                  </a:cubicBezTo>
                  <a:cubicBezTo>
                    <a:pt x="587" y="59258"/>
                    <a:pt x="-204" y="58257"/>
                    <a:pt x="124" y="57272"/>
                  </a:cubicBezTo>
                  <a:cubicBezTo>
                    <a:pt x="453" y="56286"/>
                    <a:pt x="1543" y="55943"/>
                    <a:pt x="3395" y="56241"/>
                  </a:cubicBezTo>
                  <a:cubicBezTo>
                    <a:pt x="4828" y="56420"/>
                    <a:pt x="6620" y="56525"/>
                    <a:pt x="8770" y="56555"/>
                  </a:cubicBezTo>
                  <a:cubicBezTo>
                    <a:pt x="10920" y="56585"/>
                    <a:pt x="12862" y="56600"/>
                    <a:pt x="14594" y="56600"/>
                  </a:cubicBezTo>
                  <a:cubicBezTo>
                    <a:pt x="17461" y="56600"/>
                    <a:pt x="20850" y="56480"/>
                    <a:pt x="24763" y="56241"/>
                  </a:cubicBezTo>
                  <a:cubicBezTo>
                    <a:pt x="28675" y="56002"/>
                    <a:pt x="32751" y="55644"/>
                    <a:pt x="36992" y="55166"/>
                  </a:cubicBezTo>
                  <a:cubicBezTo>
                    <a:pt x="41173" y="54748"/>
                    <a:pt x="45310" y="54270"/>
                    <a:pt x="49401" y="53733"/>
                  </a:cubicBezTo>
                  <a:cubicBezTo>
                    <a:pt x="53492" y="53195"/>
                    <a:pt x="57181" y="52658"/>
                    <a:pt x="60466" y="52120"/>
                  </a:cubicBezTo>
                  <a:lnTo>
                    <a:pt x="60466" y="12251"/>
                  </a:lnTo>
                  <a:cubicBezTo>
                    <a:pt x="60466" y="10817"/>
                    <a:pt x="60361" y="9623"/>
                    <a:pt x="60152" y="8667"/>
                  </a:cubicBezTo>
                  <a:cubicBezTo>
                    <a:pt x="59943" y="7711"/>
                    <a:pt x="59480" y="6935"/>
                    <a:pt x="58764" y="6337"/>
                  </a:cubicBezTo>
                  <a:cubicBezTo>
                    <a:pt x="57808" y="5621"/>
                    <a:pt x="56658" y="5053"/>
                    <a:pt x="55314" y="4635"/>
                  </a:cubicBezTo>
                  <a:cubicBezTo>
                    <a:pt x="53970" y="4217"/>
                    <a:pt x="52671" y="3889"/>
                    <a:pt x="51417" y="3650"/>
                  </a:cubicBezTo>
                  <a:cubicBezTo>
                    <a:pt x="50939" y="3590"/>
                    <a:pt x="50596" y="3351"/>
                    <a:pt x="50387" y="2933"/>
                  </a:cubicBezTo>
                  <a:cubicBezTo>
                    <a:pt x="50177" y="2515"/>
                    <a:pt x="50133" y="2067"/>
                    <a:pt x="50252" y="1589"/>
                  </a:cubicBezTo>
                  <a:cubicBezTo>
                    <a:pt x="50312" y="1171"/>
                    <a:pt x="50506" y="798"/>
                    <a:pt x="50835" y="469"/>
                  </a:cubicBezTo>
                  <a:cubicBezTo>
                    <a:pt x="51163" y="141"/>
                    <a:pt x="51656" y="6"/>
                    <a:pt x="52313" y="66"/>
                  </a:cubicBezTo>
                  <a:cubicBezTo>
                    <a:pt x="54583" y="126"/>
                    <a:pt x="57226" y="350"/>
                    <a:pt x="60242" y="738"/>
                  </a:cubicBezTo>
                  <a:cubicBezTo>
                    <a:pt x="63258" y="1126"/>
                    <a:pt x="65841" y="1649"/>
                    <a:pt x="67992" y="2306"/>
                  </a:cubicBezTo>
                  <a:cubicBezTo>
                    <a:pt x="68410" y="2485"/>
                    <a:pt x="68738" y="2813"/>
                    <a:pt x="68977" y="3291"/>
                  </a:cubicBezTo>
                  <a:cubicBezTo>
                    <a:pt x="69216" y="3769"/>
                    <a:pt x="69276" y="4366"/>
                    <a:pt x="69156" y="5083"/>
                  </a:cubicBezTo>
                  <a:cubicBezTo>
                    <a:pt x="68858" y="5979"/>
                    <a:pt x="68634" y="6890"/>
                    <a:pt x="68485" y="7816"/>
                  </a:cubicBezTo>
                  <a:cubicBezTo>
                    <a:pt x="68335" y="8742"/>
                    <a:pt x="68231" y="9652"/>
                    <a:pt x="68171" y="10548"/>
                  </a:cubicBezTo>
                  <a:lnTo>
                    <a:pt x="68171" y="64753"/>
                  </a:lnTo>
                  <a:cubicBezTo>
                    <a:pt x="68171" y="71203"/>
                    <a:pt x="67798" y="76370"/>
                    <a:pt x="67051" y="80252"/>
                  </a:cubicBezTo>
                  <a:cubicBezTo>
                    <a:pt x="66304" y="84135"/>
                    <a:pt x="65184" y="86076"/>
                    <a:pt x="63691" y="86076"/>
                  </a:cubicBezTo>
                  <a:cubicBezTo>
                    <a:pt x="63034" y="86195"/>
                    <a:pt x="62512" y="85807"/>
                    <a:pt x="62123" y="84911"/>
                  </a:cubicBezTo>
                  <a:cubicBezTo>
                    <a:pt x="61735" y="84015"/>
                    <a:pt x="61392" y="82821"/>
                    <a:pt x="61093" y="81328"/>
                  </a:cubicBezTo>
                  <a:cubicBezTo>
                    <a:pt x="60854" y="79834"/>
                    <a:pt x="60675" y="78132"/>
                    <a:pt x="60555" y="76221"/>
                  </a:cubicBezTo>
                  <a:cubicBezTo>
                    <a:pt x="60436" y="74309"/>
                    <a:pt x="60376" y="72308"/>
                    <a:pt x="60376" y="70218"/>
                  </a:cubicBezTo>
                  <a:lnTo>
                    <a:pt x="60376" y="56331"/>
                  </a:lnTo>
                  <a:moveTo>
                    <a:pt x="29108" y="39846"/>
                  </a:moveTo>
                  <a:cubicBezTo>
                    <a:pt x="32632" y="39846"/>
                    <a:pt x="35499" y="38591"/>
                    <a:pt x="37709" y="36083"/>
                  </a:cubicBezTo>
                  <a:cubicBezTo>
                    <a:pt x="39919" y="33574"/>
                    <a:pt x="41024" y="30617"/>
                    <a:pt x="41024" y="27213"/>
                  </a:cubicBezTo>
                  <a:cubicBezTo>
                    <a:pt x="41024" y="25540"/>
                    <a:pt x="40740" y="23928"/>
                    <a:pt x="40173" y="22375"/>
                  </a:cubicBezTo>
                  <a:cubicBezTo>
                    <a:pt x="39605" y="20822"/>
                    <a:pt x="38784" y="19418"/>
                    <a:pt x="37709" y="18164"/>
                  </a:cubicBezTo>
                  <a:cubicBezTo>
                    <a:pt x="36694" y="16969"/>
                    <a:pt x="35454" y="15999"/>
                    <a:pt x="33991" y="15252"/>
                  </a:cubicBezTo>
                  <a:cubicBezTo>
                    <a:pt x="32527" y="14505"/>
                    <a:pt x="30900" y="14132"/>
                    <a:pt x="29108" y="14132"/>
                  </a:cubicBezTo>
                  <a:cubicBezTo>
                    <a:pt x="25584" y="14132"/>
                    <a:pt x="22747" y="15431"/>
                    <a:pt x="20597" y="18029"/>
                  </a:cubicBezTo>
                  <a:cubicBezTo>
                    <a:pt x="18446" y="20628"/>
                    <a:pt x="17371" y="23689"/>
                    <a:pt x="17371" y="27213"/>
                  </a:cubicBezTo>
                  <a:cubicBezTo>
                    <a:pt x="17371" y="28885"/>
                    <a:pt x="17655" y="30483"/>
                    <a:pt x="18222" y="32006"/>
                  </a:cubicBezTo>
                  <a:cubicBezTo>
                    <a:pt x="18790" y="33529"/>
                    <a:pt x="19581" y="34888"/>
                    <a:pt x="20597" y="36083"/>
                  </a:cubicBezTo>
                  <a:cubicBezTo>
                    <a:pt x="21612" y="37217"/>
                    <a:pt x="22836" y="38128"/>
                    <a:pt x="24270" y="38815"/>
                  </a:cubicBezTo>
                  <a:cubicBezTo>
                    <a:pt x="25703" y="39502"/>
                    <a:pt x="27316" y="39846"/>
                    <a:pt x="29108" y="39846"/>
                  </a:cubicBezTo>
                  <a:moveTo>
                    <a:pt x="29108" y="9294"/>
                  </a:moveTo>
                  <a:cubicBezTo>
                    <a:pt x="32333" y="9294"/>
                    <a:pt x="35186" y="9832"/>
                    <a:pt x="37664" y="10907"/>
                  </a:cubicBezTo>
                  <a:cubicBezTo>
                    <a:pt x="40143" y="11982"/>
                    <a:pt x="42189" y="13386"/>
                    <a:pt x="43801" y="15118"/>
                  </a:cubicBezTo>
                  <a:cubicBezTo>
                    <a:pt x="45474" y="16790"/>
                    <a:pt x="46743" y="18701"/>
                    <a:pt x="47609" y="20852"/>
                  </a:cubicBezTo>
                  <a:cubicBezTo>
                    <a:pt x="48475" y="23002"/>
                    <a:pt x="48908" y="25152"/>
                    <a:pt x="48908" y="27302"/>
                  </a:cubicBezTo>
                  <a:cubicBezTo>
                    <a:pt x="48908" y="29751"/>
                    <a:pt x="48430" y="32036"/>
                    <a:pt x="47475" y="34156"/>
                  </a:cubicBezTo>
                  <a:cubicBezTo>
                    <a:pt x="46519" y="36277"/>
                    <a:pt x="45175" y="38143"/>
                    <a:pt x="43443" y="39756"/>
                  </a:cubicBezTo>
                  <a:cubicBezTo>
                    <a:pt x="41711" y="41369"/>
                    <a:pt x="39635" y="42623"/>
                    <a:pt x="37216" y="43519"/>
                  </a:cubicBezTo>
                  <a:cubicBezTo>
                    <a:pt x="34797" y="44415"/>
                    <a:pt x="32095" y="44863"/>
                    <a:pt x="29108" y="44863"/>
                  </a:cubicBezTo>
                  <a:cubicBezTo>
                    <a:pt x="26002" y="44863"/>
                    <a:pt x="23225" y="44400"/>
                    <a:pt x="20776" y="43474"/>
                  </a:cubicBezTo>
                  <a:cubicBezTo>
                    <a:pt x="18327" y="42548"/>
                    <a:pt x="16266" y="41279"/>
                    <a:pt x="14594" y="39666"/>
                  </a:cubicBezTo>
                  <a:cubicBezTo>
                    <a:pt x="12862" y="38054"/>
                    <a:pt x="11548" y="36187"/>
                    <a:pt x="10652" y="34067"/>
                  </a:cubicBezTo>
                  <a:cubicBezTo>
                    <a:pt x="9756" y="31946"/>
                    <a:pt x="9308" y="29692"/>
                    <a:pt x="9308" y="27302"/>
                  </a:cubicBezTo>
                  <a:cubicBezTo>
                    <a:pt x="9308" y="24973"/>
                    <a:pt x="9726" y="22733"/>
                    <a:pt x="10562" y="20583"/>
                  </a:cubicBezTo>
                  <a:cubicBezTo>
                    <a:pt x="11398" y="18433"/>
                    <a:pt x="12653" y="16521"/>
                    <a:pt x="14325" y="14849"/>
                  </a:cubicBezTo>
                  <a:cubicBezTo>
                    <a:pt x="15997" y="13177"/>
                    <a:pt x="18073" y="11833"/>
                    <a:pt x="20552" y="10817"/>
                  </a:cubicBezTo>
                  <a:cubicBezTo>
                    <a:pt x="23031" y="9802"/>
                    <a:pt x="25883" y="9294"/>
                    <a:pt x="29108" y="9294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8" name="자유형: 도형 737">
              <a:extLst>
                <a:ext uri="{FF2B5EF4-FFF2-40B4-BE49-F238E27FC236}">
                  <a16:creationId xmlns:a16="http://schemas.microsoft.com/office/drawing/2014/main" id="{37FF7617-1D57-4548-9B10-8CE7ACF363FF}"/>
                </a:ext>
              </a:extLst>
            </p:cNvPr>
            <p:cNvSpPr/>
            <p:nvPr/>
          </p:nvSpPr>
          <p:spPr>
            <a:xfrm>
              <a:off x="4590772" y="1177447"/>
              <a:ext cx="65159" cy="81449"/>
            </a:xfrm>
            <a:custGeom>
              <a:avLst/>
              <a:gdLst>
                <a:gd name="connsiteX0" fmla="*/ 26636 w 65159"/>
                <a:gd name="connsiteY0" fmla="*/ 57571 h 81448"/>
                <a:gd name="connsiteX1" fmla="*/ 26636 w 65159"/>
                <a:gd name="connsiteY1" fmla="*/ 42788 h 81448"/>
                <a:gd name="connsiteX2" fmla="*/ 24306 w 65159"/>
                <a:gd name="connsiteY2" fmla="*/ 42833 h 81448"/>
                <a:gd name="connsiteX3" fmla="*/ 22425 w 65159"/>
                <a:gd name="connsiteY3" fmla="*/ 42878 h 81448"/>
                <a:gd name="connsiteX4" fmla="*/ 20902 w 65159"/>
                <a:gd name="connsiteY4" fmla="*/ 42878 h 81448"/>
                <a:gd name="connsiteX5" fmla="*/ 19827 w 65159"/>
                <a:gd name="connsiteY5" fmla="*/ 42878 h 81448"/>
                <a:gd name="connsiteX6" fmla="*/ 18438 w 65159"/>
                <a:gd name="connsiteY6" fmla="*/ 45879 h 81448"/>
                <a:gd name="connsiteX7" fmla="*/ 16243 w 65159"/>
                <a:gd name="connsiteY7" fmla="*/ 46910 h 81448"/>
                <a:gd name="connsiteX8" fmla="*/ 14362 w 65159"/>
                <a:gd name="connsiteY8" fmla="*/ 45700 h 81448"/>
                <a:gd name="connsiteX9" fmla="*/ 13107 w 65159"/>
                <a:gd name="connsiteY9" fmla="*/ 41534 h 81448"/>
                <a:gd name="connsiteX10" fmla="*/ 11405 w 65159"/>
                <a:gd name="connsiteY10" fmla="*/ 19494 h 81448"/>
                <a:gd name="connsiteX11" fmla="*/ 10285 w 65159"/>
                <a:gd name="connsiteY11" fmla="*/ 17165 h 81448"/>
                <a:gd name="connsiteX12" fmla="*/ 6388 w 65159"/>
                <a:gd name="connsiteY12" fmla="*/ 15731 h 81448"/>
                <a:gd name="connsiteX13" fmla="*/ 5268 w 65159"/>
                <a:gd name="connsiteY13" fmla="*/ 13850 h 81448"/>
                <a:gd name="connsiteX14" fmla="*/ 7373 w 65159"/>
                <a:gd name="connsiteY14" fmla="*/ 12147 h 81448"/>
                <a:gd name="connsiteX15" fmla="*/ 13376 w 65159"/>
                <a:gd name="connsiteY15" fmla="*/ 12371 h 81448"/>
                <a:gd name="connsiteX16" fmla="*/ 20454 w 65159"/>
                <a:gd name="connsiteY16" fmla="*/ 13222 h 81448"/>
                <a:gd name="connsiteX17" fmla="*/ 24217 w 65159"/>
                <a:gd name="connsiteY17" fmla="*/ 13222 h 81448"/>
                <a:gd name="connsiteX18" fmla="*/ 29055 w 65159"/>
                <a:gd name="connsiteY18" fmla="*/ 13133 h 81448"/>
                <a:gd name="connsiteX19" fmla="*/ 33759 w 65159"/>
                <a:gd name="connsiteY19" fmla="*/ 12954 h 81448"/>
                <a:gd name="connsiteX20" fmla="*/ 37477 w 65159"/>
                <a:gd name="connsiteY20" fmla="*/ 12595 h 81448"/>
                <a:gd name="connsiteX21" fmla="*/ 38418 w 65159"/>
                <a:gd name="connsiteY21" fmla="*/ 12461 h 81448"/>
                <a:gd name="connsiteX22" fmla="*/ 39000 w 65159"/>
                <a:gd name="connsiteY22" fmla="*/ 12237 h 81448"/>
                <a:gd name="connsiteX23" fmla="*/ 39493 w 65159"/>
                <a:gd name="connsiteY23" fmla="*/ 12103 h 81448"/>
                <a:gd name="connsiteX24" fmla="*/ 39985 w 65159"/>
                <a:gd name="connsiteY24" fmla="*/ 11879 h 81448"/>
                <a:gd name="connsiteX25" fmla="*/ 40523 w 65159"/>
                <a:gd name="connsiteY25" fmla="*/ 11699 h 81448"/>
                <a:gd name="connsiteX26" fmla="*/ 41150 w 65159"/>
                <a:gd name="connsiteY26" fmla="*/ 11520 h 81448"/>
                <a:gd name="connsiteX27" fmla="*/ 44913 w 65159"/>
                <a:gd name="connsiteY27" fmla="*/ 11565 h 81448"/>
                <a:gd name="connsiteX28" fmla="*/ 48407 w 65159"/>
                <a:gd name="connsiteY28" fmla="*/ 11968 h 81448"/>
                <a:gd name="connsiteX29" fmla="*/ 50244 w 65159"/>
                <a:gd name="connsiteY29" fmla="*/ 13446 h 81448"/>
                <a:gd name="connsiteX30" fmla="*/ 49930 w 65159"/>
                <a:gd name="connsiteY30" fmla="*/ 15283 h 81448"/>
                <a:gd name="connsiteX31" fmla="*/ 48945 w 65159"/>
                <a:gd name="connsiteY31" fmla="*/ 16851 h 81448"/>
                <a:gd name="connsiteX32" fmla="*/ 48407 w 65159"/>
                <a:gd name="connsiteY32" fmla="*/ 18867 h 81448"/>
                <a:gd name="connsiteX33" fmla="*/ 46078 w 65159"/>
                <a:gd name="connsiteY33" fmla="*/ 38219 h 81448"/>
                <a:gd name="connsiteX34" fmla="*/ 48721 w 65159"/>
                <a:gd name="connsiteY34" fmla="*/ 38757 h 81448"/>
                <a:gd name="connsiteX35" fmla="*/ 49751 w 65159"/>
                <a:gd name="connsiteY35" fmla="*/ 40280 h 81448"/>
                <a:gd name="connsiteX36" fmla="*/ 48542 w 65159"/>
                <a:gd name="connsiteY36" fmla="*/ 41982 h 81448"/>
                <a:gd name="connsiteX37" fmla="*/ 45540 w 65159"/>
                <a:gd name="connsiteY37" fmla="*/ 42609 h 81448"/>
                <a:gd name="connsiteX38" fmla="*/ 40478 w 65159"/>
                <a:gd name="connsiteY38" fmla="*/ 42654 h 81448"/>
                <a:gd name="connsiteX39" fmla="*/ 34610 w 65159"/>
                <a:gd name="connsiteY39" fmla="*/ 42699 h 81448"/>
                <a:gd name="connsiteX40" fmla="*/ 34610 w 65159"/>
                <a:gd name="connsiteY40" fmla="*/ 56586 h 81448"/>
                <a:gd name="connsiteX41" fmla="*/ 48676 w 65159"/>
                <a:gd name="connsiteY41" fmla="*/ 54704 h 81448"/>
                <a:gd name="connsiteX42" fmla="*/ 60950 w 65159"/>
                <a:gd name="connsiteY42" fmla="*/ 52465 h 81448"/>
                <a:gd name="connsiteX43" fmla="*/ 60950 w 65159"/>
                <a:gd name="connsiteY43" fmla="*/ 12147 h 81448"/>
                <a:gd name="connsiteX44" fmla="*/ 60637 w 65159"/>
                <a:gd name="connsiteY44" fmla="*/ 8564 h 81448"/>
                <a:gd name="connsiteX45" fmla="*/ 59248 w 65159"/>
                <a:gd name="connsiteY45" fmla="*/ 6324 h 81448"/>
                <a:gd name="connsiteX46" fmla="*/ 55709 w 65159"/>
                <a:gd name="connsiteY46" fmla="*/ 4621 h 81448"/>
                <a:gd name="connsiteX47" fmla="*/ 51812 w 65159"/>
                <a:gd name="connsiteY47" fmla="*/ 3636 h 81448"/>
                <a:gd name="connsiteX48" fmla="*/ 50826 w 65159"/>
                <a:gd name="connsiteY48" fmla="*/ 2919 h 81448"/>
                <a:gd name="connsiteX49" fmla="*/ 50737 w 65159"/>
                <a:gd name="connsiteY49" fmla="*/ 1665 h 81448"/>
                <a:gd name="connsiteX50" fmla="*/ 51364 w 65159"/>
                <a:gd name="connsiteY50" fmla="*/ 545 h 81448"/>
                <a:gd name="connsiteX51" fmla="*/ 52887 w 65159"/>
                <a:gd name="connsiteY51" fmla="*/ 52 h 81448"/>
                <a:gd name="connsiteX52" fmla="*/ 60861 w 65159"/>
                <a:gd name="connsiteY52" fmla="*/ 724 h 81448"/>
                <a:gd name="connsiteX53" fmla="*/ 68655 w 65159"/>
                <a:gd name="connsiteY53" fmla="*/ 2292 h 81448"/>
                <a:gd name="connsiteX54" fmla="*/ 69551 w 65159"/>
                <a:gd name="connsiteY54" fmla="*/ 3322 h 81448"/>
                <a:gd name="connsiteX55" fmla="*/ 69641 w 65159"/>
                <a:gd name="connsiteY55" fmla="*/ 5069 h 81448"/>
                <a:gd name="connsiteX56" fmla="*/ 68969 w 65159"/>
                <a:gd name="connsiteY56" fmla="*/ 7757 h 81448"/>
                <a:gd name="connsiteX57" fmla="*/ 68655 w 65159"/>
                <a:gd name="connsiteY57" fmla="*/ 10445 h 81448"/>
                <a:gd name="connsiteX58" fmla="*/ 68655 w 65159"/>
                <a:gd name="connsiteY58" fmla="*/ 64739 h 81448"/>
                <a:gd name="connsiteX59" fmla="*/ 67580 w 65159"/>
                <a:gd name="connsiteY59" fmla="*/ 80239 h 81448"/>
                <a:gd name="connsiteX60" fmla="*/ 64265 w 65159"/>
                <a:gd name="connsiteY60" fmla="*/ 86062 h 81448"/>
                <a:gd name="connsiteX61" fmla="*/ 62653 w 65159"/>
                <a:gd name="connsiteY61" fmla="*/ 84808 h 81448"/>
                <a:gd name="connsiteX62" fmla="*/ 61667 w 65159"/>
                <a:gd name="connsiteY62" fmla="*/ 81224 h 81448"/>
                <a:gd name="connsiteX63" fmla="*/ 61085 w 65159"/>
                <a:gd name="connsiteY63" fmla="*/ 76117 h 81448"/>
                <a:gd name="connsiteX64" fmla="*/ 60950 w 65159"/>
                <a:gd name="connsiteY64" fmla="*/ 70204 h 81448"/>
                <a:gd name="connsiteX65" fmla="*/ 60950 w 65159"/>
                <a:gd name="connsiteY65" fmla="*/ 56227 h 81448"/>
                <a:gd name="connsiteX66" fmla="*/ 51498 w 65159"/>
                <a:gd name="connsiteY66" fmla="*/ 58288 h 81448"/>
                <a:gd name="connsiteX67" fmla="*/ 41150 w 65159"/>
                <a:gd name="connsiteY67" fmla="*/ 60349 h 81448"/>
                <a:gd name="connsiteX68" fmla="*/ 30936 w 65159"/>
                <a:gd name="connsiteY68" fmla="*/ 62275 h 81448"/>
                <a:gd name="connsiteX69" fmla="*/ 22156 w 65159"/>
                <a:gd name="connsiteY69" fmla="*/ 63574 h 81448"/>
                <a:gd name="connsiteX70" fmla="*/ 19692 w 65159"/>
                <a:gd name="connsiteY70" fmla="*/ 64157 h 81448"/>
                <a:gd name="connsiteX71" fmla="*/ 17497 w 65159"/>
                <a:gd name="connsiteY71" fmla="*/ 64828 h 81448"/>
                <a:gd name="connsiteX72" fmla="*/ 14810 w 65159"/>
                <a:gd name="connsiteY72" fmla="*/ 65635 h 81448"/>
                <a:gd name="connsiteX73" fmla="*/ 11495 w 65159"/>
                <a:gd name="connsiteY73" fmla="*/ 65456 h 81448"/>
                <a:gd name="connsiteX74" fmla="*/ 7418 w 65159"/>
                <a:gd name="connsiteY74" fmla="*/ 64201 h 81448"/>
                <a:gd name="connsiteX75" fmla="*/ 2356 w 65159"/>
                <a:gd name="connsiteY75" fmla="*/ 61782 h 81448"/>
                <a:gd name="connsiteX76" fmla="*/ 116 w 65159"/>
                <a:gd name="connsiteY76" fmla="*/ 58826 h 81448"/>
                <a:gd name="connsiteX77" fmla="*/ 3521 w 65159"/>
                <a:gd name="connsiteY77" fmla="*/ 57751 h 81448"/>
                <a:gd name="connsiteX78" fmla="*/ 8896 w 65159"/>
                <a:gd name="connsiteY78" fmla="*/ 58199 h 81448"/>
                <a:gd name="connsiteX79" fmla="*/ 14630 w 65159"/>
                <a:gd name="connsiteY79" fmla="*/ 58288 h 81448"/>
                <a:gd name="connsiteX80" fmla="*/ 20096 w 65159"/>
                <a:gd name="connsiteY80" fmla="*/ 58064 h 81448"/>
                <a:gd name="connsiteX81" fmla="*/ 26636 w 65159"/>
                <a:gd name="connsiteY81" fmla="*/ 57571 h 81448"/>
                <a:gd name="connsiteX82" fmla="*/ 40254 w 65159"/>
                <a:gd name="connsiteY82" fmla="*/ 16985 h 81448"/>
                <a:gd name="connsiteX83" fmla="*/ 19468 w 65159"/>
                <a:gd name="connsiteY83" fmla="*/ 17254 h 81448"/>
                <a:gd name="connsiteX84" fmla="*/ 20185 w 65159"/>
                <a:gd name="connsiteY84" fmla="*/ 38309 h 81448"/>
                <a:gd name="connsiteX85" fmla="*/ 39537 w 65159"/>
                <a:gd name="connsiteY85" fmla="*/ 38219 h 81448"/>
                <a:gd name="connsiteX86" fmla="*/ 40254 w 65159"/>
                <a:gd name="connsiteY86" fmla="*/ 16985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</a:cxnLst>
              <a:rect l="l" t="t" r="r" b="b"/>
              <a:pathLst>
                <a:path w="65159" h="81448">
                  <a:moveTo>
                    <a:pt x="26636" y="57571"/>
                  </a:moveTo>
                  <a:lnTo>
                    <a:pt x="26636" y="42788"/>
                  </a:lnTo>
                  <a:cubicBezTo>
                    <a:pt x="25800" y="42788"/>
                    <a:pt x="25023" y="42803"/>
                    <a:pt x="24306" y="42833"/>
                  </a:cubicBezTo>
                  <a:cubicBezTo>
                    <a:pt x="23590" y="42863"/>
                    <a:pt x="22963" y="42878"/>
                    <a:pt x="22425" y="42878"/>
                  </a:cubicBezTo>
                  <a:cubicBezTo>
                    <a:pt x="21828" y="42878"/>
                    <a:pt x="21320" y="42878"/>
                    <a:pt x="20902" y="42878"/>
                  </a:cubicBezTo>
                  <a:cubicBezTo>
                    <a:pt x="20484" y="42878"/>
                    <a:pt x="20125" y="42878"/>
                    <a:pt x="19827" y="42878"/>
                  </a:cubicBezTo>
                  <a:cubicBezTo>
                    <a:pt x="19648" y="44192"/>
                    <a:pt x="19185" y="45193"/>
                    <a:pt x="18438" y="45879"/>
                  </a:cubicBezTo>
                  <a:cubicBezTo>
                    <a:pt x="17691" y="46566"/>
                    <a:pt x="16960" y="46910"/>
                    <a:pt x="16243" y="46910"/>
                  </a:cubicBezTo>
                  <a:cubicBezTo>
                    <a:pt x="15705" y="46910"/>
                    <a:pt x="15078" y="46507"/>
                    <a:pt x="14362" y="45700"/>
                  </a:cubicBezTo>
                  <a:cubicBezTo>
                    <a:pt x="13645" y="44894"/>
                    <a:pt x="13227" y="43505"/>
                    <a:pt x="13107" y="41534"/>
                  </a:cubicBezTo>
                  <a:lnTo>
                    <a:pt x="11405" y="19494"/>
                  </a:lnTo>
                  <a:cubicBezTo>
                    <a:pt x="11285" y="18538"/>
                    <a:pt x="10912" y="17762"/>
                    <a:pt x="10285" y="17165"/>
                  </a:cubicBezTo>
                  <a:cubicBezTo>
                    <a:pt x="9658" y="16567"/>
                    <a:pt x="8359" y="16089"/>
                    <a:pt x="6388" y="15731"/>
                  </a:cubicBezTo>
                  <a:cubicBezTo>
                    <a:pt x="5432" y="15492"/>
                    <a:pt x="5059" y="14865"/>
                    <a:pt x="5268" y="13850"/>
                  </a:cubicBezTo>
                  <a:cubicBezTo>
                    <a:pt x="5477" y="12834"/>
                    <a:pt x="6179" y="12267"/>
                    <a:pt x="7373" y="12147"/>
                  </a:cubicBezTo>
                  <a:cubicBezTo>
                    <a:pt x="8986" y="12088"/>
                    <a:pt x="10987" y="12162"/>
                    <a:pt x="13376" y="12371"/>
                  </a:cubicBezTo>
                  <a:cubicBezTo>
                    <a:pt x="15765" y="12580"/>
                    <a:pt x="18125" y="12864"/>
                    <a:pt x="20454" y="13222"/>
                  </a:cubicBezTo>
                  <a:cubicBezTo>
                    <a:pt x="21410" y="13222"/>
                    <a:pt x="22664" y="13222"/>
                    <a:pt x="24217" y="13222"/>
                  </a:cubicBezTo>
                  <a:cubicBezTo>
                    <a:pt x="25770" y="13222"/>
                    <a:pt x="27383" y="13193"/>
                    <a:pt x="29055" y="13133"/>
                  </a:cubicBezTo>
                  <a:cubicBezTo>
                    <a:pt x="30668" y="13073"/>
                    <a:pt x="32236" y="13013"/>
                    <a:pt x="33759" y="12954"/>
                  </a:cubicBezTo>
                  <a:cubicBezTo>
                    <a:pt x="35282" y="12894"/>
                    <a:pt x="36521" y="12774"/>
                    <a:pt x="37477" y="12595"/>
                  </a:cubicBezTo>
                  <a:cubicBezTo>
                    <a:pt x="37835" y="12595"/>
                    <a:pt x="38149" y="12550"/>
                    <a:pt x="38418" y="12461"/>
                  </a:cubicBezTo>
                  <a:cubicBezTo>
                    <a:pt x="38686" y="12371"/>
                    <a:pt x="38880" y="12297"/>
                    <a:pt x="39000" y="12237"/>
                  </a:cubicBezTo>
                  <a:cubicBezTo>
                    <a:pt x="39179" y="12237"/>
                    <a:pt x="39343" y="12192"/>
                    <a:pt x="39493" y="12103"/>
                  </a:cubicBezTo>
                  <a:cubicBezTo>
                    <a:pt x="39642" y="12013"/>
                    <a:pt x="39806" y="11938"/>
                    <a:pt x="39985" y="11879"/>
                  </a:cubicBezTo>
                  <a:cubicBezTo>
                    <a:pt x="40165" y="11819"/>
                    <a:pt x="40344" y="11759"/>
                    <a:pt x="40523" y="11699"/>
                  </a:cubicBezTo>
                  <a:cubicBezTo>
                    <a:pt x="40702" y="11640"/>
                    <a:pt x="40911" y="11580"/>
                    <a:pt x="41150" y="11520"/>
                  </a:cubicBezTo>
                  <a:cubicBezTo>
                    <a:pt x="42404" y="11460"/>
                    <a:pt x="43659" y="11475"/>
                    <a:pt x="44913" y="11565"/>
                  </a:cubicBezTo>
                  <a:cubicBezTo>
                    <a:pt x="46167" y="11655"/>
                    <a:pt x="47332" y="11789"/>
                    <a:pt x="48407" y="11968"/>
                  </a:cubicBezTo>
                  <a:cubicBezTo>
                    <a:pt x="49482" y="12267"/>
                    <a:pt x="50095" y="12760"/>
                    <a:pt x="50244" y="13446"/>
                  </a:cubicBezTo>
                  <a:cubicBezTo>
                    <a:pt x="50393" y="14133"/>
                    <a:pt x="50289" y="14746"/>
                    <a:pt x="49930" y="15283"/>
                  </a:cubicBezTo>
                  <a:cubicBezTo>
                    <a:pt x="49572" y="15701"/>
                    <a:pt x="49243" y="16224"/>
                    <a:pt x="48945" y="16851"/>
                  </a:cubicBezTo>
                  <a:cubicBezTo>
                    <a:pt x="48646" y="17478"/>
                    <a:pt x="48467" y="18150"/>
                    <a:pt x="48407" y="18867"/>
                  </a:cubicBezTo>
                  <a:lnTo>
                    <a:pt x="46078" y="38219"/>
                  </a:lnTo>
                  <a:cubicBezTo>
                    <a:pt x="47153" y="38219"/>
                    <a:pt x="48034" y="38398"/>
                    <a:pt x="48721" y="38757"/>
                  </a:cubicBezTo>
                  <a:cubicBezTo>
                    <a:pt x="49408" y="39115"/>
                    <a:pt x="49751" y="39623"/>
                    <a:pt x="49751" y="40280"/>
                  </a:cubicBezTo>
                  <a:cubicBezTo>
                    <a:pt x="49691" y="40997"/>
                    <a:pt x="49288" y="41564"/>
                    <a:pt x="48542" y="41982"/>
                  </a:cubicBezTo>
                  <a:cubicBezTo>
                    <a:pt x="47795" y="42400"/>
                    <a:pt x="46795" y="42609"/>
                    <a:pt x="45540" y="42609"/>
                  </a:cubicBezTo>
                  <a:cubicBezTo>
                    <a:pt x="43987" y="42609"/>
                    <a:pt x="42300" y="42624"/>
                    <a:pt x="40478" y="42654"/>
                  </a:cubicBezTo>
                  <a:cubicBezTo>
                    <a:pt x="38656" y="42684"/>
                    <a:pt x="36700" y="42699"/>
                    <a:pt x="34610" y="42699"/>
                  </a:cubicBezTo>
                  <a:lnTo>
                    <a:pt x="34610" y="56586"/>
                  </a:lnTo>
                  <a:cubicBezTo>
                    <a:pt x="39448" y="56048"/>
                    <a:pt x="44137" y="55421"/>
                    <a:pt x="48676" y="54704"/>
                  </a:cubicBezTo>
                  <a:cubicBezTo>
                    <a:pt x="53215" y="53988"/>
                    <a:pt x="57307" y="53241"/>
                    <a:pt x="60950" y="52465"/>
                  </a:cubicBezTo>
                  <a:lnTo>
                    <a:pt x="60950" y="12147"/>
                  </a:lnTo>
                  <a:cubicBezTo>
                    <a:pt x="60950" y="10714"/>
                    <a:pt x="60846" y="9519"/>
                    <a:pt x="60637" y="8564"/>
                  </a:cubicBezTo>
                  <a:cubicBezTo>
                    <a:pt x="60428" y="7608"/>
                    <a:pt x="59965" y="6861"/>
                    <a:pt x="59248" y="6324"/>
                  </a:cubicBezTo>
                  <a:cubicBezTo>
                    <a:pt x="58233" y="5607"/>
                    <a:pt x="57053" y="5040"/>
                    <a:pt x="55709" y="4621"/>
                  </a:cubicBezTo>
                  <a:cubicBezTo>
                    <a:pt x="54365" y="4203"/>
                    <a:pt x="53066" y="3875"/>
                    <a:pt x="51812" y="3636"/>
                  </a:cubicBezTo>
                  <a:cubicBezTo>
                    <a:pt x="51334" y="3576"/>
                    <a:pt x="51005" y="3337"/>
                    <a:pt x="50826" y="2919"/>
                  </a:cubicBezTo>
                  <a:cubicBezTo>
                    <a:pt x="50647" y="2501"/>
                    <a:pt x="50617" y="2083"/>
                    <a:pt x="50737" y="1665"/>
                  </a:cubicBezTo>
                  <a:cubicBezTo>
                    <a:pt x="50796" y="1247"/>
                    <a:pt x="51005" y="873"/>
                    <a:pt x="51364" y="545"/>
                  </a:cubicBezTo>
                  <a:cubicBezTo>
                    <a:pt x="51722" y="216"/>
                    <a:pt x="52230" y="52"/>
                    <a:pt x="52887" y="52"/>
                  </a:cubicBezTo>
                  <a:cubicBezTo>
                    <a:pt x="55157" y="112"/>
                    <a:pt x="57815" y="336"/>
                    <a:pt x="60861" y="724"/>
                  </a:cubicBezTo>
                  <a:cubicBezTo>
                    <a:pt x="63907" y="1112"/>
                    <a:pt x="66505" y="1635"/>
                    <a:pt x="68655" y="2292"/>
                  </a:cubicBezTo>
                  <a:cubicBezTo>
                    <a:pt x="69014" y="2471"/>
                    <a:pt x="69312" y="2815"/>
                    <a:pt x="69551" y="3322"/>
                  </a:cubicBezTo>
                  <a:cubicBezTo>
                    <a:pt x="69790" y="3830"/>
                    <a:pt x="69820" y="4412"/>
                    <a:pt x="69641" y="5069"/>
                  </a:cubicBezTo>
                  <a:cubicBezTo>
                    <a:pt x="69342" y="5965"/>
                    <a:pt x="69118" y="6861"/>
                    <a:pt x="68969" y="7757"/>
                  </a:cubicBezTo>
                  <a:cubicBezTo>
                    <a:pt x="68820" y="8653"/>
                    <a:pt x="68715" y="9549"/>
                    <a:pt x="68655" y="10445"/>
                  </a:cubicBezTo>
                  <a:lnTo>
                    <a:pt x="68655" y="64739"/>
                  </a:lnTo>
                  <a:cubicBezTo>
                    <a:pt x="68715" y="71190"/>
                    <a:pt x="68357" y="76356"/>
                    <a:pt x="67580" y="80239"/>
                  </a:cubicBezTo>
                  <a:cubicBezTo>
                    <a:pt x="66804" y="84121"/>
                    <a:pt x="65699" y="86062"/>
                    <a:pt x="64265" y="86062"/>
                  </a:cubicBezTo>
                  <a:cubicBezTo>
                    <a:pt x="63608" y="86122"/>
                    <a:pt x="63071" y="85704"/>
                    <a:pt x="62653" y="84808"/>
                  </a:cubicBezTo>
                  <a:cubicBezTo>
                    <a:pt x="62235" y="83912"/>
                    <a:pt x="61906" y="82717"/>
                    <a:pt x="61667" y="81224"/>
                  </a:cubicBezTo>
                  <a:cubicBezTo>
                    <a:pt x="61368" y="79731"/>
                    <a:pt x="61174" y="78029"/>
                    <a:pt x="61085" y="76117"/>
                  </a:cubicBezTo>
                  <a:cubicBezTo>
                    <a:pt x="60995" y="74206"/>
                    <a:pt x="60950" y="72235"/>
                    <a:pt x="60950" y="70204"/>
                  </a:cubicBezTo>
                  <a:lnTo>
                    <a:pt x="60950" y="56227"/>
                  </a:lnTo>
                  <a:cubicBezTo>
                    <a:pt x="58083" y="56885"/>
                    <a:pt x="54933" y="57571"/>
                    <a:pt x="51498" y="58288"/>
                  </a:cubicBezTo>
                  <a:cubicBezTo>
                    <a:pt x="48064" y="59005"/>
                    <a:pt x="44614" y="59692"/>
                    <a:pt x="41150" y="60349"/>
                  </a:cubicBezTo>
                  <a:cubicBezTo>
                    <a:pt x="37626" y="61066"/>
                    <a:pt x="34222" y="61708"/>
                    <a:pt x="30936" y="62275"/>
                  </a:cubicBezTo>
                  <a:cubicBezTo>
                    <a:pt x="27651" y="62843"/>
                    <a:pt x="24725" y="63276"/>
                    <a:pt x="22156" y="63574"/>
                  </a:cubicBezTo>
                  <a:cubicBezTo>
                    <a:pt x="21380" y="63694"/>
                    <a:pt x="20558" y="63888"/>
                    <a:pt x="19692" y="64157"/>
                  </a:cubicBezTo>
                  <a:cubicBezTo>
                    <a:pt x="18826" y="64425"/>
                    <a:pt x="18095" y="64649"/>
                    <a:pt x="17497" y="64828"/>
                  </a:cubicBezTo>
                  <a:cubicBezTo>
                    <a:pt x="16601" y="65187"/>
                    <a:pt x="15705" y="65456"/>
                    <a:pt x="14810" y="65635"/>
                  </a:cubicBezTo>
                  <a:cubicBezTo>
                    <a:pt x="13914" y="65814"/>
                    <a:pt x="12809" y="65754"/>
                    <a:pt x="11495" y="65456"/>
                  </a:cubicBezTo>
                  <a:cubicBezTo>
                    <a:pt x="10479" y="65276"/>
                    <a:pt x="9120" y="64858"/>
                    <a:pt x="7418" y="64201"/>
                  </a:cubicBezTo>
                  <a:cubicBezTo>
                    <a:pt x="5716" y="63544"/>
                    <a:pt x="4028" y="62738"/>
                    <a:pt x="2356" y="61782"/>
                  </a:cubicBezTo>
                  <a:cubicBezTo>
                    <a:pt x="564" y="60707"/>
                    <a:pt x="-182" y="59722"/>
                    <a:pt x="116" y="58826"/>
                  </a:cubicBezTo>
                  <a:cubicBezTo>
                    <a:pt x="415" y="57930"/>
                    <a:pt x="1550" y="57571"/>
                    <a:pt x="3521" y="57751"/>
                  </a:cubicBezTo>
                  <a:cubicBezTo>
                    <a:pt x="4954" y="57930"/>
                    <a:pt x="6746" y="58079"/>
                    <a:pt x="8896" y="58199"/>
                  </a:cubicBezTo>
                  <a:cubicBezTo>
                    <a:pt x="11047" y="58318"/>
                    <a:pt x="12958" y="58348"/>
                    <a:pt x="14630" y="58288"/>
                  </a:cubicBezTo>
                  <a:cubicBezTo>
                    <a:pt x="16243" y="58288"/>
                    <a:pt x="18065" y="58213"/>
                    <a:pt x="20096" y="58064"/>
                  </a:cubicBezTo>
                  <a:cubicBezTo>
                    <a:pt x="22126" y="57915"/>
                    <a:pt x="24306" y="57751"/>
                    <a:pt x="26636" y="57571"/>
                  </a:cubicBezTo>
                  <a:moveTo>
                    <a:pt x="40254" y="16985"/>
                  </a:moveTo>
                  <a:lnTo>
                    <a:pt x="19468" y="17254"/>
                  </a:lnTo>
                  <a:lnTo>
                    <a:pt x="20185" y="38309"/>
                  </a:lnTo>
                  <a:lnTo>
                    <a:pt x="39537" y="38219"/>
                  </a:lnTo>
                  <a:lnTo>
                    <a:pt x="40254" y="16985"/>
                  </a:ln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39" name="자유형: 도형 738">
              <a:extLst>
                <a:ext uri="{FF2B5EF4-FFF2-40B4-BE49-F238E27FC236}">
                  <a16:creationId xmlns:a16="http://schemas.microsoft.com/office/drawing/2014/main" id="{05B3184C-2ABA-4111-89F8-F4352D4C1E34}"/>
                </a:ext>
              </a:extLst>
            </p:cNvPr>
            <p:cNvSpPr/>
            <p:nvPr/>
          </p:nvSpPr>
          <p:spPr>
            <a:xfrm>
              <a:off x="4336820" y="1177447"/>
              <a:ext cx="73304" cy="81449"/>
            </a:xfrm>
            <a:custGeom>
              <a:avLst/>
              <a:gdLst>
                <a:gd name="connsiteX0" fmla="*/ 53872 w 73304"/>
                <a:gd name="connsiteY0" fmla="*/ 15641 h 81448"/>
                <a:gd name="connsiteX1" fmla="*/ 52529 w 73304"/>
                <a:gd name="connsiteY1" fmla="*/ 17613 h 81448"/>
                <a:gd name="connsiteX2" fmla="*/ 49303 w 73304"/>
                <a:gd name="connsiteY2" fmla="*/ 18150 h 81448"/>
                <a:gd name="connsiteX3" fmla="*/ 47063 w 73304"/>
                <a:gd name="connsiteY3" fmla="*/ 18150 h 81448"/>
                <a:gd name="connsiteX4" fmla="*/ 43032 w 73304"/>
                <a:gd name="connsiteY4" fmla="*/ 18150 h 81448"/>
                <a:gd name="connsiteX5" fmla="*/ 38462 w 73304"/>
                <a:gd name="connsiteY5" fmla="*/ 18150 h 81448"/>
                <a:gd name="connsiteX6" fmla="*/ 34520 w 73304"/>
                <a:gd name="connsiteY6" fmla="*/ 18150 h 81448"/>
                <a:gd name="connsiteX7" fmla="*/ 31205 w 73304"/>
                <a:gd name="connsiteY7" fmla="*/ 18284 h 81448"/>
                <a:gd name="connsiteX8" fmla="*/ 27532 w 73304"/>
                <a:gd name="connsiteY8" fmla="*/ 18329 h 81448"/>
                <a:gd name="connsiteX9" fmla="*/ 24082 w 73304"/>
                <a:gd name="connsiteY9" fmla="*/ 18464 h 81448"/>
                <a:gd name="connsiteX10" fmla="*/ 21619 w 73304"/>
                <a:gd name="connsiteY10" fmla="*/ 18598 h 81448"/>
                <a:gd name="connsiteX11" fmla="*/ 20633 w 73304"/>
                <a:gd name="connsiteY11" fmla="*/ 18822 h 81448"/>
                <a:gd name="connsiteX12" fmla="*/ 19827 w 73304"/>
                <a:gd name="connsiteY12" fmla="*/ 19046 h 81448"/>
                <a:gd name="connsiteX13" fmla="*/ 18976 w 73304"/>
                <a:gd name="connsiteY13" fmla="*/ 19360 h 81448"/>
                <a:gd name="connsiteX14" fmla="*/ 18214 w 73304"/>
                <a:gd name="connsiteY14" fmla="*/ 19584 h 81448"/>
                <a:gd name="connsiteX15" fmla="*/ 15526 w 73304"/>
                <a:gd name="connsiteY15" fmla="*/ 20256 h 81448"/>
                <a:gd name="connsiteX16" fmla="*/ 11584 w 73304"/>
                <a:gd name="connsiteY16" fmla="*/ 19584 h 81448"/>
                <a:gd name="connsiteX17" fmla="*/ 8583 w 73304"/>
                <a:gd name="connsiteY17" fmla="*/ 18643 h 81448"/>
                <a:gd name="connsiteX18" fmla="*/ 5223 w 73304"/>
                <a:gd name="connsiteY18" fmla="*/ 16896 h 81448"/>
                <a:gd name="connsiteX19" fmla="*/ 3162 w 73304"/>
                <a:gd name="connsiteY19" fmla="*/ 14432 h 81448"/>
                <a:gd name="connsiteX20" fmla="*/ 5492 w 73304"/>
                <a:gd name="connsiteY20" fmla="*/ 13491 h 81448"/>
                <a:gd name="connsiteX21" fmla="*/ 12301 w 73304"/>
                <a:gd name="connsiteY21" fmla="*/ 13984 h 81448"/>
                <a:gd name="connsiteX22" fmla="*/ 20902 w 73304"/>
                <a:gd name="connsiteY22" fmla="*/ 14208 h 81448"/>
                <a:gd name="connsiteX23" fmla="*/ 24082 w 73304"/>
                <a:gd name="connsiteY23" fmla="*/ 14253 h 81448"/>
                <a:gd name="connsiteX24" fmla="*/ 28338 w 73304"/>
                <a:gd name="connsiteY24" fmla="*/ 14298 h 81448"/>
                <a:gd name="connsiteX25" fmla="*/ 32504 w 73304"/>
                <a:gd name="connsiteY25" fmla="*/ 14298 h 81448"/>
                <a:gd name="connsiteX26" fmla="*/ 35774 w 73304"/>
                <a:gd name="connsiteY26" fmla="*/ 14118 h 81448"/>
                <a:gd name="connsiteX27" fmla="*/ 37253 w 73304"/>
                <a:gd name="connsiteY27" fmla="*/ 13760 h 81448"/>
                <a:gd name="connsiteX28" fmla="*/ 38641 w 73304"/>
                <a:gd name="connsiteY28" fmla="*/ 13133 h 81448"/>
                <a:gd name="connsiteX29" fmla="*/ 39179 w 73304"/>
                <a:gd name="connsiteY29" fmla="*/ 12954 h 81448"/>
                <a:gd name="connsiteX30" fmla="*/ 39717 w 73304"/>
                <a:gd name="connsiteY30" fmla="*/ 12774 h 81448"/>
                <a:gd name="connsiteX31" fmla="*/ 40299 w 73304"/>
                <a:gd name="connsiteY31" fmla="*/ 12730 h 81448"/>
                <a:gd name="connsiteX32" fmla="*/ 40881 w 73304"/>
                <a:gd name="connsiteY32" fmla="*/ 12595 h 81448"/>
                <a:gd name="connsiteX33" fmla="*/ 45361 w 73304"/>
                <a:gd name="connsiteY33" fmla="*/ 12416 h 81448"/>
                <a:gd name="connsiteX34" fmla="*/ 49751 w 73304"/>
                <a:gd name="connsiteY34" fmla="*/ 12774 h 81448"/>
                <a:gd name="connsiteX35" fmla="*/ 52708 w 73304"/>
                <a:gd name="connsiteY35" fmla="*/ 13670 h 81448"/>
                <a:gd name="connsiteX36" fmla="*/ 53872 w 73304"/>
                <a:gd name="connsiteY36" fmla="*/ 15641 h 81448"/>
                <a:gd name="connsiteX37" fmla="*/ 36760 w 73304"/>
                <a:gd name="connsiteY37" fmla="*/ 10714 h 81448"/>
                <a:gd name="connsiteX38" fmla="*/ 33938 w 73304"/>
                <a:gd name="connsiteY38" fmla="*/ 10983 h 81448"/>
                <a:gd name="connsiteX39" fmla="*/ 31564 w 73304"/>
                <a:gd name="connsiteY39" fmla="*/ 11072 h 81448"/>
                <a:gd name="connsiteX40" fmla="*/ 29369 w 73304"/>
                <a:gd name="connsiteY40" fmla="*/ 11117 h 81448"/>
                <a:gd name="connsiteX41" fmla="*/ 26905 w 73304"/>
                <a:gd name="connsiteY41" fmla="*/ 10893 h 81448"/>
                <a:gd name="connsiteX42" fmla="*/ 23231 w 73304"/>
                <a:gd name="connsiteY42" fmla="*/ 9818 h 81448"/>
                <a:gd name="connsiteX43" fmla="*/ 18841 w 73304"/>
                <a:gd name="connsiteY43" fmla="*/ 6951 h 81448"/>
                <a:gd name="connsiteX44" fmla="*/ 17856 w 73304"/>
                <a:gd name="connsiteY44" fmla="*/ 4263 h 81448"/>
                <a:gd name="connsiteX45" fmla="*/ 21977 w 73304"/>
                <a:gd name="connsiteY45" fmla="*/ 4084 h 81448"/>
                <a:gd name="connsiteX46" fmla="*/ 28831 w 73304"/>
                <a:gd name="connsiteY46" fmla="*/ 5114 h 81448"/>
                <a:gd name="connsiteX47" fmla="*/ 36491 w 73304"/>
                <a:gd name="connsiteY47" fmla="*/ 5338 h 81448"/>
                <a:gd name="connsiteX48" fmla="*/ 40165 w 73304"/>
                <a:gd name="connsiteY48" fmla="*/ 6145 h 81448"/>
                <a:gd name="connsiteX49" fmla="*/ 41329 w 73304"/>
                <a:gd name="connsiteY49" fmla="*/ 7936 h 81448"/>
                <a:gd name="connsiteX50" fmla="*/ 40075 w 73304"/>
                <a:gd name="connsiteY50" fmla="*/ 9728 h 81448"/>
                <a:gd name="connsiteX51" fmla="*/ 36760 w 73304"/>
                <a:gd name="connsiteY51" fmla="*/ 10714 h 81448"/>
                <a:gd name="connsiteX52" fmla="*/ 30399 w 73304"/>
                <a:gd name="connsiteY52" fmla="*/ 20390 h 81448"/>
                <a:gd name="connsiteX53" fmla="*/ 42539 w 73304"/>
                <a:gd name="connsiteY53" fmla="*/ 23974 h 81448"/>
                <a:gd name="connsiteX54" fmla="*/ 47422 w 73304"/>
                <a:gd name="connsiteY54" fmla="*/ 33829 h 81448"/>
                <a:gd name="connsiteX55" fmla="*/ 43838 w 73304"/>
                <a:gd name="connsiteY55" fmla="*/ 42699 h 81448"/>
                <a:gd name="connsiteX56" fmla="*/ 34520 w 73304"/>
                <a:gd name="connsiteY56" fmla="*/ 47089 h 81448"/>
                <a:gd name="connsiteX57" fmla="*/ 34520 w 73304"/>
                <a:gd name="connsiteY57" fmla="*/ 52375 h 81448"/>
                <a:gd name="connsiteX58" fmla="*/ 48676 w 73304"/>
                <a:gd name="connsiteY58" fmla="*/ 51121 h 81448"/>
                <a:gd name="connsiteX59" fmla="*/ 60592 w 73304"/>
                <a:gd name="connsiteY59" fmla="*/ 49418 h 81448"/>
                <a:gd name="connsiteX60" fmla="*/ 60592 w 73304"/>
                <a:gd name="connsiteY60" fmla="*/ 12147 h 81448"/>
                <a:gd name="connsiteX61" fmla="*/ 60278 w 73304"/>
                <a:gd name="connsiteY61" fmla="*/ 8564 h 81448"/>
                <a:gd name="connsiteX62" fmla="*/ 58800 w 73304"/>
                <a:gd name="connsiteY62" fmla="*/ 6324 h 81448"/>
                <a:gd name="connsiteX63" fmla="*/ 55261 w 73304"/>
                <a:gd name="connsiteY63" fmla="*/ 4621 h 81448"/>
                <a:gd name="connsiteX64" fmla="*/ 51364 w 73304"/>
                <a:gd name="connsiteY64" fmla="*/ 3636 h 81448"/>
                <a:gd name="connsiteX65" fmla="*/ 50378 w 73304"/>
                <a:gd name="connsiteY65" fmla="*/ 2919 h 81448"/>
                <a:gd name="connsiteX66" fmla="*/ 50289 w 73304"/>
                <a:gd name="connsiteY66" fmla="*/ 1665 h 81448"/>
                <a:gd name="connsiteX67" fmla="*/ 50961 w 73304"/>
                <a:gd name="connsiteY67" fmla="*/ 545 h 81448"/>
                <a:gd name="connsiteX68" fmla="*/ 52529 w 73304"/>
                <a:gd name="connsiteY68" fmla="*/ 52 h 81448"/>
                <a:gd name="connsiteX69" fmla="*/ 60368 w 73304"/>
                <a:gd name="connsiteY69" fmla="*/ 724 h 81448"/>
                <a:gd name="connsiteX70" fmla="*/ 68028 w 73304"/>
                <a:gd name="connsiteY70" fmla="*/ 2292 h 81448"/>
                <a:gd name="connsiteX71" fmla="*/ 69014 w 73304"/>
                <a:gd name="connsiteY71" fmla="*/ 3322 h 81448"/>
                <a:gd name="connsiteX72" fmla="*/ 69103 w 73304"/>
                <a:gd name="connsiteY72" fmla="*/ 5069 h 81448"/>
                <a:gd name="connsiteX73" fmla="*/ 68387 w 73304"/>
                <a:gd name="connsiteY73" fmla="*/ 7757 h 81448"/>
                <a:gd name="connsiteX74" fmla="*/ 68207 w 73304"/>
                <a:gd name="connsiteY74" fmla="*/ 10535 h 81448"/>
                <a:gd name="connsiteX75" fmla="*/ 68207 w 73304"/>
                <a:gd name="connsiteY75" fmla="*/ 52106 h 81448"/>
                <a:gd name="connsiteX76" fmla="*/ 66819 w 73304"/>
                <a:gd name="connsiteY76" fmla="*/ 64112 h 81448"/>
                <a:gd name="connsiteX77" fmla="*/ 63549 w 73304"/>
                <a:gd name="connsiteY77" fmla="*/ 68771 h 81448"/>
                <a:gd name="connsiteX78" fmla="*/ 61174 w 73304"/>
                <a:gd name="connsiteY78" fmla="*/ 65142 h 81448"/>
                <a:gd name="connsiteX79" fmla="*/ 60592 w 73304"/>
                <a:gd name="connsiteY79" fmla="*/ 56407 h 81448"/>
                <a:gd name="connsiteX80" fmla="*/ 60592 w 73304"/>
                <a:gd name="connsiteY80" fmla="*/ 53181 h 81448"/>
                <a:gd name="connsiteX81" fmla="*/ 51767 w 73304"/>
                <a:gd name="connsiteY81" fmla="*/ 54794 h 81448"/>
                <a:gd name="connsiteX82" fmla="*/ 41419 w 73304"/>
                <a:gd name="connsiteY82" fmla="*/ 56317 h 81448"/>
                <a:gd name="connsiteX83" fmla="*/ 31026 w 73304"/>
                <a:gd name="connsiteY83" fmla="*/ 57751 h 81448"/>
                <a:gd name="connsiteX84" fmla="*/ 22156 w 73304"/>
                <a:gd name="connsiteY84" fmla="*/ 58647 h 81448"/>
                <a:gd name="connsiteX85" fmla="*/ 19692 w 73304"/>
                <a:gd name="connsiteY85" fmla="*/ 59139 h 81448"/>
                <a:gd name="connsiteX86" fmla="*/ 17497 w 73304"/>
                <a:gd name="connsiteY86" fmla="*/ 59811 h 81448"/>
                <a:gd name="connsiteX87" fmla="*/ 14810 w 73304"/>
                <a:gd name="connsiteY87" fmla="*/ 60618 h 81448"/>
                <a:gd name="connsiteX88" fmla="*/ 11495 w 73304"/>
                <a:gd name="connsiteY88" fmla="*/ 60438 h 81448"/>
                <a:gd name="connsiteX89" fmla="*/ 7373 w 73304"/>
                <a:gd name="connsiteY89" fmla="*/ 59184 h 81448"/>
                <a:gd name="connsiteX90" fmla="*/ 2356 w 73304"/>
                <a:gd name="connsiteY90" fmla="*/ 56765 h 81448"/>
                <a:gd name="connsiteX91" fmla="*/ 116 w 73304"/>
                <a:gd name="connsiteY91" fmla="*/ 53808 h 81448"/>
                <a:gd name="connsiteX92" fmla="*/ 3521 w 73304"/>
                <a:gd name="connsiteY92" fmla="*/ 52733 h 81448"/>
                <a:gd name="connsiteX93" fmla="*/ 8896 w 73304"/>
                <a:gd name="connsiteY93" fmla="*/ 53136 h 81448"/>
                <a:gd name="connsiteX94" fmla="*/ 14541 w 73304"/>
                <a:gd name="connsiteY94" fmla="*/ 53271 h 81448"/>
                <a:gd name="connsiteX95" fmla="*/ 17049 w 73304"/>
                <a:gd name="connsiteY95" fmla="*/ 53271 h 81448"/>
                <a:gd name="connsiteX96" fmla="*/ 19827 w 73304"/>
                <a:gd name="connsiteY96" fmla="*/ 53181 h 81448"/>
                <a:gd name="connsiteX97" fmla="*/ 22963 w 73304"/>
                <a:gd name="connsiteY97" fmla="*/ 53092 h 81448"/>
                <a:gd name="connsiteX98" fmla="*/ 26367 w 73304"/>
                <a:gd name="connsiteY98" fmla="*/ 52913 h 81448"/>
                <a:gd name="connsiteX99" fmla="*/ 26367 w 73304"/>
                <a:gd name="connsiteY99" fmla="*/ 47089 h 81448"/>
                <a:gd name="connsiteX100" fmla="*/ 17049 w 73304"/>
                <a:gd name="connsiteY100" fmla="*/ 42699 h 81448"/>
                <a:gd name="connsiteX101" fmla="*/ 13466 w 73304"/>
                <a:gd name="connsiteY101" fmla="*/ 33829 h 81448"/>
                <a:gd name="connsiteX102" fmla="*/ 18348 w 73304"/>
                <a:gd name="connsiteY102" fmla="*/ 23974 h 81448"/>
                <a:gd name="connsiteX103" fmla="*/ 30399 w 73304"/>
                <a:gd name="connsiteY103" fmla="*/ 20390 h 81448"/>
                <a:gd name="connsiteX104" fmla="*/ 30399 w 73304"/>
                <a:gd name="connsiteY104" fmla="*/ 24959 h 81448"/>
                <a:gd name="connsiteX105" fmla="*/ 23859 w 73304"/>
                <a:gd name="connsiteY105" fmla="*/ 27333 h 81448"/>
                <a:gd name="connsiteX106" fmla="*/ 21171 w 73304"/>
                <a:gd name="connsiteY106" fmla="*/ 33919 h 81448"/>
                <a:gd name="connsiteX107" fmla="*/ 23903 w 73304"/>
                <a:gd name="connsiteY107" fmla="*/ 40504 h 81448"/>
                <a:gd name="connsiteX108" fmla="*/ 30399 w 73304"/>
                <a:gd name="connsiteY108" fmla="*/ 42609 h 81448"/>
                <a:gd name="connsiteX109" fmla="*/ 37074 w 73304"/>
                <a:gd name="connsiteY109" fmla="*/ 40504 h 81448"/>
                <a:gd name="connsiteX110" fmla="*/ 39896 w 73304"/>
                <a:gd name="connsiteY110" fmla="*/ 33919 h 81448"/>
                <a:gd name="connsiteX111" fmla="*/ 37163 w 73304"/>
                <a:gd name="connsiteY111" fmla="*/ 27289 h 81448"/>
                <a:gd name="connsiteX112" fmla="*/ 30399 w 73304"/>
                <a:gd name="connsiteY112" fmla="*/ 24959 h 81448"/>
                <a:gd name="connsiteX113" fmla="*/ 34699 w 73304"/>
                <a:gd name="connsiteY113" fmla="*/ 70562 h 81448"/>
                <a:gd name="connsiteX114" fmla="*/ 34699 w 73304"/>
                <a:gd name="connsiteY114" fmla="*/ 74594 h 81448"/>
                <a:gd name="connsiteX115" fmla="*/ 35685 w 73304"/>
                <a:gd name="connsiteY115" fmla="*/ 76789 h 81448"/>
                <a:gd name="connsiteX116" fmla="*/ 38014 w 73304"/>
                <a:gd name="connsiteY116" fmla="*/ 77372 h 81448"/>
                <a:gd name="connsiteX117" fmla="*/ 55844 w 73304"/>
                <a:gd name="connsiteY117" fmla="*/ 77192 h 81448"/>
                <a:gd name="connsiteX118" fmla="*/ 59024 w 73304"/>
                <a:gd name="connsiteY118" fmla="*/ 76968 h 81448"/>
                <a:gd name="connsiteX119" fmla="*/ 62563 w 73304"/>
                <a:gd name="connsiteY119" fmla="*/ 75849 h 81448"/>
                <a:gd name="connsiteX120" fmla="*/ 63459 w 73304"/>
                <a:gd name="connsiteY120" fmla="*/ 75356 h 81448"/>
                <a:gd name="connsiteX121" fmla="*/ 64892 w 73304"/>
                <a:gd name="connsiteY121" fmla="*/ 74953 h 81448"/>
                <a:gd name="connsiteX122" fmla="*/ 68655 w 73304"/>
                <a:gd name="connsiteY122" fmla="*/ 74953 h 81448"/>
                <a:gd name="connsiteX123" fmla="*/ 72239 w 73304"/>
                <a:gd name="connsiteY123" fmla="*/ 75221 h 81448"/>
                <a:gd name="connsiteX124" fmla="*/ 74972 w 73304"/>
                <a:gd name="connsiteY124" fmla="*/ 76431 h 81448"/>
                <a:gd name="connsiteX125" fmla="*/ 75913 w 73304"/>
                <a:gd name="connsiteY125" fmla="*/ 78447 h 81448"/>
                <a:gd name="connsiteX126" fmla="*/ 74972 w 73304"/>
                <a:gd name="connsiteY126" fmla="*/ 80373 h 81448"/>
                <a:gd name="connsiteX127" fmla="*/ 72150 w 73304"/>
                <a:gd name="connsiteY127" fmla="*/ 81224 h 81448"/>
                <a:gd name="connsiteX128" fmla="*/ 35327 w 73304"/>
                <a:gd name="connsiteY128" fmla="*/ 81583 h 81448"/>
                <a:gd name="connsiteX129" fmla="*/ 29010 w 73304"/>
                <a:gd name="connsiteY129" fmla="*/ 80418 h 81448"/>
                <a:gd name="connsiteX130" fmla="*/ 26278 w 73304"/>
                <a:gd name="connsiteY130" fmla="*/ 74863 h 81448"/>
                <a:gd name="connsiteX131" fmla="*/ 26278 w 73304"/>
                <a:gd name="connsiteY131" fmla="*/ 71279 h 81448"/>
                <a:gd name="connsiteX132" fmla="*/ 26009 w 73304"/>
                <a:gd name="connsiteY132" fmla="*/ 69353 h 81448"/>
                <a:gd name="connsiteX133" fmla="*/ 24934 w 73304"/>
                <a:gd name="connsiteY133" fmla="*/ 67785 h 81448"/>
                <a:gd name="connsiteX134" fmla="*/ 22470 w 73304"/>
                <a:gd name="connsiteY134" fmla="*/ 66844 h 81448"/>
                <a:gd name="connsiteX135" fmla="*/ 19020 w 73304"/>
                <a:gd name="connsiteY135" fmla="*/ 66172 h 81448"/>
                <a:gd name="connsiteX136" fmla="*/ 18169 w 73304"/>
                <a:gd name="connsiteY136" fmla="*/ 65590 h 81448"/>
                <a:gd name="connsiteX137" fmla="*/ 18035 w 73304"/>
                <a:gd name="connsiteY137" fmla="*/ 64381 h 81448"/>
                <a:gd name="connsiteX138" fmla="*/ 18707 w 73304"/>
                <a:gd name="connsiteY138" fmla="*/ 63171 h 81448"/>
                <a:gd name="connsiteX139" fmla="*/ 20096 w 73304"/>
                <a:gd name="connsiteY139" fmla="*/ 62499 h 81448"/>
                <a:gd name="connsiteX140" fmla="*/ 23052 w 73304"/>
                <a:gd name="connsiteY140" fmla="*/ 62499 h 81448"/>
                <a:gd name="connsiteX141" fmla="*/ 26905 w 73304"/>
                <a:gd name="connsiteY141" fmla="*/ 62589 h 81448"/>
                <a:gd name="connsiteX142" fmla="*/ 30802 w 73304"/>
                <a:gd name="connsiteY142" fmla="*/ 62813 h 81448"/>
                <a:gd name="connsiteX143" fmla="*/ 34251 w 73304"/>
                <a:gd name="connsiteY143" fmla="*/ 63216 h 81448"/>
                <a:gd name="connsiteX144" fmla="*/ 35058 w 73304"/>
                <a:gd name="connsiteY144" fmla="*/ 64336 h 81448"/>
                <a:gd name="connsiteX145" fmla="*/ 35058 w 73304"/>
                <a:gd name="connsiteY145" fmla="*/ 66083 h 81448"/>
                <a:gd name="connsiteX146" fmla="*/ 34789 w 73304"/>
                <a:gd name="connsiteY146" fmla="*/ 68054 h 81448"/>
                <a:gd name="connsiteX147" fmla="*/ 34699 w 73304"/>
                <a:gd name="connsiteY147" fmla="*/ 70562 h 81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</a:cxnLst>
              <a:rect l="l" t="t" r="r" b="b"/>
              <a:pathLst>
                <a:path w="73304" h="81448">
                  <a:moveTo>
                    <a:pt x="53872" y="15641"/>
                  </a:moveTo>
                  <a:cubicBezTo>
                    <a:pt x="53872" y="16597"/>
                    <a:pt x="53424" y="17254"/>
                    <a:pt x="52529" y="17613"/>
                  </a:cubicBezTo>
                  <a:cubicBezTo>
                    <a:pt x="51633" y="17971"/>
                    <a:pt x="50557" y="18150"/>
                    <a:pt x="49303" y="18150"/>
                  </a:cubicBezTo>
                  <a:cubicBezTo>
                    <a:pt x="49004" y="18150"/>
                    <a:pt x="48258" y="18150"/>
                    <a:pt x="47063" y="18150"/>
                  </a:cubicBezTo>
                  <a:cubicBezTo>
                    <a:pt x="45869" y="18150"/>
                    <a:pt x="44525" y="18150"/>
                    <a:pt x="43032" y="18150"/>
                  </a:cubicBezTo>
                  <a:cubicBezTo>
                    <a:pt x="41538" y="18150"/>
                    <a:pt x="40015" y="18150"/>
                    <a:pt x="38462" y="18150"/>
                  </a:cubicBezTo>
                  <a:cubicBezTo>
                    <a:pt x="36909" y="18150"/>
                    <a:pt x="35595" y="18150"/>
                    <a:pt x="34520" y="18150"/>
                  </a:cubicBezTo>
                  <a:cubicBezTo>
                    <a:pt x="33565" y="18210"/>
                    <a:pt x="32460" y="18255"/>
                    <a:pt x="31205" y="18284"/>
                  </a:cubicBezTo>
                  <a:cubicBezTo>
                    <a:pt x="29951" y="18314"/>
                    <a:pt x="28726" y="18329"/>
                    <a:pt x="27532" y="18329"/>
                  </a:cubicBezTo>
                  <a:cubicBezTo>
                    <a:pt x="26278" y="18389"/>
                    <a:pt x="25128" y="18434"/>
                    <a:pt x="24082" y="18464"/>
                  </a:cubicBezTo>
                  <a:cubicBezTo>
                    <a:pt x="23037" y="18494"/>
                    <a:pt x="22216" y="18538"/>
                    <a:pt x="21619" y="18598"/>
                  </a:cubicBezTo>
                  <a:cubicBezTo>
                    <a:pt x="21260" y="18658"/>
                    <a:pt x="20932" y="18732"/>
                    <a:pt x="20633" y="18822"/>
                  </a:cubicBezTo>
                  <a:cubicBezTo>
                    <a:pt x="20334" y="18912"/>
                    <a:pt x="20066" y="18986"/>
                    <a:pt x="19827" y="19046"/>
                  </a:cubicBezTo>
                  <a:cubicBezTo>
                    <a:pt x="19528" y="19166"/>
                    <a:pt x="19244" y="19270"/>
                    <a:pt x="18976" y="19360"/>
                  </a:cubicBezTo>
                  <a:cubicBezTo>
                    <a:pt x="18707" y="19449"/>
                    <a:pt x="18453" y="19524"/>
                    <a:pt x="18214" y="19584"/>
                  </a:cubicBezTo>
                  <a:cubicBezTo>
                    <a:pt x="17378" y="19942"/>
                    <a:pt x="16482" y="20166"/>
                    <a:pt x="15526" y="20256"/>
                  </a:cubicBezTo>
                  <a:cubicBezTo>
                    <a:pt x="14571" y="20345"/>
                    <a:pt x="13257" y="20121"/>
                    <a:pt x="11584" y="19584"/>
                  </a:cubicBezTo>
                  <a:cubicBezTo>
                    <a:pt x="10688" y="19404"/>
                    <a:pt x="9688" y="19091"/>
                    <a:pt x="8583" y="18643"/>
                  </a:cubicBezTo>
                  <a:cubicBezTo>
                    <a:pt x="7478" y="18195"/>
                    <a:pt x="6358" y="17613"/>
                    <a:pt x="5223" y="16896"/>
                  </a:cubicBezTo>
                  <a:cubicBezTo>
                    <a:pt x="3730" y="16000"/>
                    <a:pt x="3043" y="15179"/>
                    <a:pt x="3162" y="14432"/>
                  </a:cubicBezTo>
                  <a:cubicBezTo>
                    <a:pt x="3282" y="13685"/>
                    <a:pt x="4058" y="13372"/>
                    <a:pt x="5492" y="13491"/>
                  </a:cubicBezTo>
                  <a:cubicBezTo>
                    <a:pt x="7642" y="13670"/>
                    <a:pt x="9912" y="13835"/>
                    <a:pt x="12301" y="13984"/>
                  </a:cubicBezTo>
                  <a:cubicBezTo>
                    <a:pt x="14690" y="14133"/>
                    <a:pt x="17557" y="14208"/>
                    <a:pt x="20902" y="14208"/>
                  </a:cubicBezTo>
                  <a:cubicBezTo>
                    <a:pt x="21678" y="14208"/>
                    <a:pt x="22739" y="14223"/>
                    <a:pt x="24082" y="14253"/>
                  </a:cubicBezTo>
                  <a:cubicBezTo>
                    <a:pt x="25426" y="14283"/>
                    <a:pt x="26845" y="14298"/>
                    <a:pt x="28338" y="14298"/>
                  </a:cubicBezTo>
                  <a:cubicBezTo>
                    <a:pt x="29772" y="14298"/>
                    <a:pt x="31160" y="14298"/>
                    <a:pt x="32504" y="14298"/>
                  </a:cubicBezTo>
                  <a:cubicBezTo>
                    <a:pt x="33848" y="14298"/>
                    <a:pt x="34938" y="14238"/>
                    <a:pt x="35774" y="14118"/>
                  </a:cubicBezTo>
                  <a:cubicBezTo>
                    <a:pt x="36133" y="14118"/>
                    <a:pt x="36626" y="13999"/>
                    <a:pt x="37253" y="13760"/>
                  </a:cubicBezTo>
                  <a:cubicBezTo>
                    <a:pt x="37880" y="13521"/>
                    <a:pt x="38343" y="13312"/>
                    <a:pt x="38641" y="13133"/>
                  </a:cubicBezTo>
                  <a:cubicBezTo>
                    <a:pt x="38821" y="13073"/>
                    <a:pt x="39000" y="13013"/>
                    <a:pt x="39179" y="12954"/>
                  </a:cubicBezTo>
                  <a:cubicBezTo>
                    <a:pt x="39358" y="12894"/>
                    <a:pt x="39537" y="12834"/>
                    <a:pt x="39717" y="12774"/>
                  </a:cubicBezTo>
                  <a:cubicBezTo>
                    <a:pt x="39896" y="12774"/>
                    <a:pt x="40090" y="12760"/>
                    <a:pt x="40299" y="12730"/>
                  </a:cubicBezTo>
                  <a:cubicBezTo>
                    <a:pt x="40508" y="12700"/>
                    <a:pt x="40702" y="12655"/>
                    <a:pt x="40881" y="12595"/>
                  </a:cubicBezTo>
                  <a:cubicBezTo>
                    <a:pt x="42494" y="12416"/>
                    <a:pt x="43987" y="12356"/>
                    <a:pt x="45361" y="12416"/>
                  </a:cubicBezTo>
                  <a:cubicBezTo>
                    <a:pt x="46735" y="12476"/>
                    <a:pt x="48198" y="12595"/>
                    <a:pt x="49751" y="12774"/>
                  </a:cubicBezTo>
                  <a:cubicBezTo>
                    <a:pt x="50946" y="12954"/>
                    <a:pt x="51931" y="13252"/>
                    <a:pt x="52708" y="13670"/>
                  </a:cubicBezTo>
                  <a:cubicBezTo>
                    <a:pt x="53484" y="14088"/>
                    <a:pt x="53872" y="14746"/>
                    <a:pt x="53872" y="15641"/>
                  </a:cubicBezTo>
                  <a:moveTo>
                    <a:pt x="36760" y="10714"/>
                  </a:moveTo>
                  <a:cubicBezTo>
                    <a:pt x="35685" y="10833"/>
                    <a:pt x="34744" y="10923"/>
                    <a:pt x="33938" y="10983"/>
                  </a:cubicBezTo>
                  <a:cubicBezTo>
                    <a:pt x="33131" y="11042"/>
                    <a:pt x="32340" y="11072"/>
                    <a:pt x="31564" y="11072"/>
                  </a:cubicBezTo>
                  <a:cubicBezTo>
                    <a:pt x="30847" y="11132"/>
                    <a:pt x="30115" y="11147"/>
                    <a:pt x="29369" y="11117"/>
                  </a:cubicBezTo>
                  <a:cubicBezTo>
                    <a:pt x="28622" y="11087"/>
                    <a:pt x="27801" y="11012"/>
                    <a:pt x="26905" y="10893"/>
                  </a:cubicBezTo>
                  <a:cubicBezTo>
                    <a:pt x="25830" y="10833"/>
                    <a:pt x="24605" y="10475"/>
                    <a:pt x="23231" y="9818"/>
                  </a:cubicBezTo>
                  <a:cubicBezTo>
                    <a:pt x="21858" y="9161"/>
                    <a:pt x="20394" y="8205"/>
                    <a:pt x="18841" y="6951"/>
                  </a:cubicBezTo>
                  <a:cubicBezTo>
                    <a:pt x="17587" y="5816"/>
                    <a:pt x="17258" y="4920"/>
                    <a:pt x="17856" y="4263"/>
                  </a:cubicBezTo>
                  <a:cubicBezTo>
                    <a:pt x="18453" y="3606"/>
                    <a:pt x="19827" y="3546"/>
                    <a:pt x="21977" y="4084"/>
                  </a:cubicBezTo>
                  <a:cubicBezTo>
                    <a:pt x="24306" y="4621"/>
                    <a:pt x="26591" y="4965"/>
                    <a:pt x="28831" y="5114"/>
                  </a:cubicBezTo>
                  <a:cubicBezTo>
                    <a:pt x="31071" y="5263"/>
                    <a:pt x="33624" y="5338"/>
                    <a:pt x="36491" y="5338"/>
                  </a:cubicBezTo>
                  <a:cubicBezTo>
                    <a:pt x="38164" y="5338"/>
                    <a:pt x="39388" y="5607"/>
                    <a:pt x="40165" y="6145"/>
                  </a:cubicBezTo>
                  <a:cubicBezTo>
                    <a:pt x="40941" y="6682"/>
                    <a:pt x="41329" y="7279"/>
                    <a:pt x="41329" y="7936"/>
                  </a:cubicBezTo>
                  <a:cubicBezTo>
                    <a:pt x="41270" y="8534"/>
                    <a:pt x="40851" y="9131"/>
                    <a:pt x="40075" y="9728"/>
                  </a:cubicBezTo>
                  <a:cubicBezTo>
                    <a:pt x="39299" y="10326"/>
                    <a:pt x="38194" y="10654"/>
                    <a:pt x="36760" y="10714"/>
                  </a:cubicBezTo>
                  <a:moveTo>
                    <a:pt x="30399" y="20390"/>
                  </a:moveTo>
                  <a:cubicBezTo>
                    <a:pt x="35237" y="20390"/>
                    <a:pt x="39284" y="21585"/>
                    <a:pt x="42539" y="23974"/>
                  </a:cubicBezTo>
                  <a:cubicBezTo>
                    <a:pt x="45794" y="26363"/>
                    <a:pt x="47422" y="29648"/>
                    <a:pt x="47422" y="33829"/>
                  </a:cubicBezTo>
                  <a:cubicBezTo>
                    <a:pt x="47422" y="37413"/>
                    <a:pt x="46227" y="40369"/>
                    <a:pt x="43838" y="42699"/>
                  </a:cubicBezTo>
                  <a:cubicBezTo>
                    <a:pt x="41449" y="45028"/>
                    <a:pt x="38343" y="46492"/>
                    <a:pt x="34520" y="47089"/>
                  </a:cubicBezTo>
                  <a:lnTo>
                    <a:pt x="34520" y="52375"/>
                  </a:lnTo>
                  <a:cubicBezTo>
                    <a:pt x="39358" y="52017"/>
                    <a:pt x="44077" y="51598"/>
                    <a:pt x="48676" y="51121"/>
                  </a:cubicBezTo>
                  <a:cubicBezTo>
                    <a:pt x="53275" y="50643"/>
                    <a:pt x="57247" y="50075"/>
                    <a:pt x="60592" y="49418"/>
                  </a:cubicBezTo>
                  <a:lnTo>
                    <a:pt x="60592" y="12147"/>
                  </a:lnTo>
                  <a:cubicBezTo>
                    <a:pt x="60592" y="10714"/>
                    <a:pt x="60487" y="9519"/>
                    <a:pt x="60278" y="8564"/>
                  </a:cubicBezTo>
                  <a:cubicBezTo>
                    <a:pt x="60069" y="7608"/>
                    <a:pt x="59577" y="6861"/>
                    <a:pt x="58800" y="6324"/>
                  </a:cubicBezTo>
                  <a:cubicBezTo>
                    <a:pt x="57785" y="5607"/>
                    <a:pt x="56605" y="5040"/>
                    <a:pt x="55261" y="4621"/>
                  </a:cubicBezTo>
                  <a:cubicBezTo>
                    <a:pt x="53917" y="4203"/>
                    <a:pt x="52618" y="3875"/>
                    <a:pt x="51364" y="3636"/>
                  </a:cubicBezTo>
                  <a:cubicBezTo>
                    <a:pt x="50886" y="3576"/>
                    <a:pt x="50557" y="3337"/>
                    <a:pt x="50378" y="2919"/>
                  </a:cubicBezTo>
                  <a:cubicBezTo>
                    <a:pt x="50199" y="2501"/>
                    <a:pt x="50169" y="2083"/>
                    <a:pt x="50289" y="1665"/>
                  </a:cubicBezTo>
                  <a:cubicBezTo>
                    <a:pt x="50348" y="1247"/>
                    <a:pt x="50572" y="873"/>
                    <a:pt x="50961" y="545"/>
                  </a:cubicBezTo>
                  <a:cubicBezTo>
                    <a:pt x="51349" y="216"/>
                    <a:pt x="51871" y="52"/>
                    <a:pt x="52529" y="52"/>
                  </a:cubicBezTo>
                  <a:cubicBezTo>
                    <a:pt x="54798" y="112"/>
                    <a:pt x="57411" y="336"/>
                    <a:pt x="60368" y="724"/>
                  </a:cubicBezTo>
                  <a:cubicBezTo>
                    <a:pt x="63325" y="1112"/>
                    <a:pt x="65878" y="1635"/>
                    <a:pt x="68028" y="2292"/>
                  </a:cubicBezTo>
                  <a:cubicBezTo>
                    <a:pt x="68446" y="2471"/>
                    <a:pt x="68775" y="2815"/>
                    <a:pt x="69014" y="3322"/>
                  </a:cubicBezTo>
                  <a:cubicBezTo>
                    <a:pt x="69253" y="3830"/>
                    <a:pt x="69283" y="4412"/>
                    <a:pt x="69103" y="5069"/>
                  </a:cubicBezTo>
                  <a:cubicBezTo>
                    <a:pt x="68745" y="5906"/>
                    <a:pt x="68506" y="6802"/>
                    <a:pt x="68387" y="7757"/>
                  </a:cubicBezTo>
                  <a:cubicBezTo>
                    <a:pt x="68267" y="8713"/>
                    <a:pt x="68207" y="9639"/>
                    <a:pt x="68207" y="10535"/>
                  </a:cubicBezTo>
                  <a:lnTo>
                    <a:pt x="68207" y="52106"/>
                  </a:lnTo>
                  <a:cubicBezTo>
                    <a:pt x="68207" y="57004"/>
                    <a:pt x="67745" y="61006"/>
                    <a:pt x="66819" y="64112"/>
                  </a:cubicBezTo>
                  <a:cubicBezTo>
                    <a:pt x="65893" y="67218"/>
                    <a:pt x="64803" y="68771"/>
                    <a:pt x="63549" y="68771"/>
                  </a:cubicBezTo>
                  <a:cubicBezTo>
                    <a:pt x="62354" y="68830"/>
                    <a:pt x="61563" y="67621"/>
                    <a:pt x="61174" y="65142"/>
                  </a:cubicBezTo>
                  <a:cubicBezTo>
                    <a:pt x="60786" y="62663"/>
                    <a:pt x="60592" y="59752"/>
                    <a:pt x="60592" y="56407"/>
                  </a:cubicBezTo>
                  <a:lnTo>
                    <a:pt x="60592" y="53181"/>
                  </a:lnTo>
                  <a:cubicBezTo>
                    <a:pt x="58083" y="53719"/>
                    <a:pt x="55142" y="54256"/>
                    <a:pt x="51767" y="54794"/>
                  </a:cubicBezTo>
                  <a:cubicBezTo>
                    <a:pt x="48392" y="55332"/>
                    <a:pt x="44943" y="55839"/>
                    <a:pt x="41419" y="56317"/>
                  </a:cubicBezTo>
                  <a:cubicBezTo>
                    <a:pt x="37895" y="56855"/>
                    <a:pt x="34431" y="57333"/>
                    <a:pt x="31026" y="57751"/>
                  </a:cubicBezTo>
                  <a:cubicBezTo>
                    <a:pt x="27621" y="58169"/>
                    <a:pt x="24665" y="58467"/>
                    <a:pt x="22156" y="58647"/>
                  </a:cubicBezTo>
                  <a:cubicBezTo>
                    <a:pt x="21380" y="58706"/>
                    <a:pt x="20558" y="58871"/>
                    <a:pt x="19692" y="59139"/>
                  </a:cubicBezTo>
                  <a:cubicBezTo>
                    <a:pt x="18826" y="59408"/>
                    <a:pt x="18095" y="59632"/>
                    <a:pt x="17497" y="59811"/>
                  </a:cubicBezTo>
                  <a:cubicBezTo>
                    <a:pt x="16601" y="60170"/>
                    <a:pt x="15705" y="60438"/>
                    <a:pt x="14810" y="60618"/>
                  </a:cubicBezTo>
                  <a:cubicBezTo>
                    <a:pt x="13914" y="60797"/>
                    <a:pt x="12809" y="60737"/>
                    <a:pt x="11495" y="60438"/>
                  </a:cubicBezTo>
                  <a:cubicBezTo>
                    <a:pt x="10479" y="60259"/>
                    <a:pt x="9105" y="59841"/>
                    <a:pt x="7373" y="59184"/>
                  </a:cubicBezTo>
                  <a:cubicBezTo>
                    <a:pt x="5641" y="58527"/>
                    <a:pt x="3969" y="57721"/>
                    <a:pt x="2356" y="56765"/>
                  </a:cubicBezTo>
                  <a:cubicBezTo>
                    <a:pt x="564" y="55690"/>
                    <a:pt x="-182" y="54704"/>
                    <a:pt x="116" y="53808"/>
                  </a:cubicBezTo>
                  <a:cubicBezTo>
                    <a:pt x="415" y="52913"/>
                    <a:pt x="1550" y="52554"/>
                    <a:pt x="3521" y="52733"/>
                  </a:cubicBezTo>
                  <a:cubicBezTo>
                    <a:pt x="4954" y="52913"/>
                    <a:pt x="6746" y="53047"/>
                    <a:pt x="8896" y="53136"/>
                  </a:cubicBezTo>
                  <a:cubicBezTo>
                    <a:pt x="11047" y="53226"/>
                    <a:pt x="12928" y="53271"/>
                    <a:pt x="14541" y="53271"/>
                  </a:cubicBezTo>
                  <a:cubicBezTo>
                    <a:pt x="15317" y="53271"/>
                    <a:pt x="16153" y="53271"/>
                    <a:pt x="17049" y="53271"/>
                  </a:cubicBezTo>
                  <a:cubicBezTo>
                    <a:pt x="17945" y="53271"/>
                    <a:pt x="18871" y="53241"/>
                    <a:pt x="19827" y="53181"/>
                  </a:cubicBezTo>
                  <a:cubicBezTo>
                    <a:pt x="20842" y="53181"/>
                    <a:pt x="21887" y="53151"/>
                    <a:pt x="22963" y="53092"/>
                  </a:cubicBezTo>
                  <a:cubicBezTo>
                    <a:pt x="24038" y="53032"/>
                    <a:pt x="25173" y="52972"/>
                    <a:pt x="26367" y="52913"/>
                  </a:cubicBezTo>
                  <a:lnTo>
                    <a:pt x="26367" y="47089"/>
                  </a:lnTo>
                  <a:cubicBezTo>
                    <a:pt x="22544" y="46492"/>
                    <a:pt x="19439" y="45028"/>
                    <a:pt x="17049" y="42699"/>
                  </a:cubicBezTo>
                  <a:cubicBezTo>
                    <a:pt x="14660" y="40369"/>
                    <a:pt x="13466" y="37413"/>
                    <a:pt x="13466" y="33829"/>
                  </a:cubicBezTo>
                  <a:cubicBezTo>
                    <a:pt x="13466" y="29648"/>
                    <a:pt x="15093" y="26363"/>
                    <a:pt x="18348" y="23974"/>
                  </a:cubicBezTo>
                  <a:cubicBezTo>
                    <a:pt x="21604" y="21585"/>
                    <a:pt x="25620" y="20390"/>
                    <a:pt x="30399" y="20390"/>
                  </a:cubicBezTo>
                  <a:moveTo>
                    <a:pt x="30399" y="24959"/>
                  </a:moveTo>
                  <a:cubicBezTo>
                    <a:pt x="27831" y="24959"/>
                    <a:pt x="25650" y="25751"/>
                    <a:pt x="23859" y="27333"/>
                  </a:cubicBezTo>
                  <a:cubicBezTo>
                    <a:pt x="22067" y="28916"/>
                    <a:pt x="21171" y="31111"/>
                    <a:pt x="21171" y="33919"/>
                  </a:cubicBezTo>
                  <a:cubicBezTo>
                    <a:pt x="21171" y="36905"/>
                    <a:pt x="22082" y="39100"/>
                    <a:pt x="23903" y="40504"/>
                  </a:cubicBezTo>
                  <a:cubicBezTo>
                    <a:pt x="25725" y="41907"/>
                    <a:pt x="27890" y="42609"/>
                    <a:pt x="30399" y="42609"/>
                  </a:cubicBezTo>
                  <a:cubicBezTo>
                    <a:pt x="32967" y="42609"/>
                    <a:pt x="35192" y="41907"/>
                    <a:pt x="37074" y="40504"/>
                  </a:cubicBezTo>
                  <a:cubicBezTo>
                    <a:pt x="38955" y="39100"/>
                    <a:pt x="39896" y="36905"/>
                    <a:pt x="39896" y="33919"/>
                  </a:cubicBezTo>
                  <a:cubicBezTo>
                    <a:pt x="39896" y="31052"/>
                    <a:pt x="38985" y="28842"/>
                    <a:pt x="37163" y="27289"/>
                  </a:cubicBezTo>
                  <a:cubicBezTo>
                    <a:pt x="35341" y="25736"/>
                    <a:pt x="33087" y="24959"/>
                    <a:pt x="30399" y="24959"/>
                  </a:cubicBezTo>
                  <a:moveTo>
                    <a:pt x="34699" y="70562"/>
                  </a:moveTo>
                  <a:lnTo>
                    <a:pt x="34699" y="74594"/>
                  </a:lnTo>
                  <a:cubicBezTo>
                    <a:pt x="34699" y="75669"/>
                    <a:pt x="35028" y="76401"/>
                    <a:pt x="35685" y="76789"/>
                  </a:cubicBezTo>
                  <a:cubicBezTo>
                    <a:pt x="36342" y="77178"/>
                    <a:pt x="37118" y="77372"/>
                    <a:pt x="38014" y="77372"/>
                  </a:cubicBezTo>
                  <a:lnTo>
                    <a:pt x="55844" y="77192"/>
                  </a:lnTo>
                  <a:cubicBezTo>
                    <a:pt x="56799" y="77192"/>
                    <a:pt x="57859" y="77118"/>
                    <a:pt x="59024" y="76968"/>
                  </a:cubicBezTo>
                  <a:cubicBezTo>
                    <a:pt x="60189" y="76819"/>
                    <a:pt x="61368" y="76446"/>
                    <a:pt x="62563" y="75849"/>
                  </a:cubicBezTo>
                  <a:cubicBezTo>
                    <a:pt x="62742" y="75729"/>
                    <a:pt x="63041" y="75565"/>
                    <a:pt x="63459" y="75356"/>
                  </a:cubicBezTo>
                  <a:cubicBezTo>
                    <a:pt x="63877" y="75147"/>
                    <a:pt x="64355" y="75012"/>
                    <a:pt x="64892" y="74953"/>
                  </a:cubicBezTo>
                  <a:cubicBezTo>
                    <a:pt x="66087" y="74893"/>
                    <a:pt x="67341" y="74893"/>
                    <a:pt x="68655" y="74953"/>
                  </a:cubicBezTo>
                  <a:cubicBezTo>
                    <a:pt x="69969" y="75012"/>
                    <a:pt x="71164" y="75102"/>
                    <a:pt x="72239" y="75221"/>
                  </a:cubicBezTo>
                  <a:cubicBezTo>
                    <a:pt x="73434" y="75401"/>
                    <a:pt x="74345" y="75804"/>
                    <a:pt x="74972" y="76431"/>
                  </a:cubicBezTo>
                  <a:cubicBezTo>
                    <a:pt x="75599" y="77058"/>
                    <a:pt x="75913" y="77730"/>
                    <a:pt x="75913" y="78447"/>
                  </a:cubicBezTo>
                  <a:cubicBezTo>
                    <a:pt x="75913" y="79164"/>
                    <a:pt x="75599" y="79806"/>
                    <a:pt x="74972" y="80373"/>
                  </a:cubicBezTo>
                  <a:cubicBezTo>
                    <a:pt x="74345" y="80940"/>
                    <a:pt x="73404" y="81224"/>
                    <a:pt x="72150" y="81224"/>
                  </a:cubicBezTo>
                  <a:lnTo>
                    <a:pt x="35327" y="81583"/>
                  </a:lnTo>
                  <a:cubicBezTo>
                    <a:pt x="32937" y="81642"/>
                    <a:pt x="30832" y="81254"/>
                    <a:pt x="29010" y="80418"/>
                  </a:cubicBezTo>
                  <a:cubicBezTo>
                    <a:pt x="27188" y="79582"/>
                    <a:pt x="26278" y="77730"/>
                    <a:pt x="26278" y="74863"/>
                  </a:cubicBezTo>
                  <a:lnTo>
                    <a:pt x="26278" y="71279"/>
                  </a:lnTo>
                  <a:cubicBezTo>
                    <a:pt x="26278" y="70682"/>
                    <a:pt x="26188" y="70040"/>
                    <a:pt x="26009" y="69353"/>
                  </a:cubicBezTo>
                  <a:cubicBezTo>
                    <a:pt x="25830" y="68666"/>
                    <a:pt x="25471" y="68143"/>
                    <a:pt x="24934" y="67785"/>
                  </a:cubicBezTo>
                  <a:cubicBezTo>
                    <a:pt x="24277" y="67427"/>
                    <a:pt x="23455" y="67113"/>
                    <a:pt x="22470" y="66844"/>
                  </a:cubicBezTo>
                  <a:cubicBezTo>
                    <a:pt x="21484" y="66576"/>
                    <a:pt x="20334" y="66352"/>
                    <a:pt x="19020" y="66172"/>
                  </a:cubicBezTo>
                  <a:cubicBezTo>
                    <a:pt x="18602" y="66172"/>
                    <a:pt x="18319" y="65978"/>
                    <a:pt x="18169" y="65590"/>
                  </a:cubicBezTo>
                  <a:cubicBezTo>
                    <a:pt x="18020" y="65202"/>
                    <a:pt x="17975" y="64799"/>
                    <a:pt x="18035" y="64381"/>
                  </a:cubicBezTo>
                  <a:cubicBezTo>
                    <a:pt x="18154" y="63962"/>
                    <a:pt x="18378" y="63559"/>
                    <a:pt x="18707" y="63171"/>
                  </a:cubicBezTo>
                  <a:cubicBezTo>
                    <a:pt x="19035" y="62783"/>
                    <a:pt x="19498" y="62559"/>
                    <a:pt x="20096" y="62499"/>
                  </a:cubicBezTo>
                  <a:cubicBezTo>
                    <a:pt x="20872" y="62499"/>
                    <a:pt x="21858" y="62499"/>
                    <a:pt x="23052" y="62499"/>
                  </a:cubicBezTo>
                  <a:cubicBezTo>
                    <a:pt x="24247" y="62499"/>
                    <a:pt x="25531" y="62529"/>
                    <a:pt x="26905" y="62589"/>
                  </a:cubicBezTo>
                  <a:cubicBezTo>
                    <a:pt x="28219" y="62648"/>
                    <a:pt x="29518" y="62723"/>
                    <a:pt x="30802" y="62813"/>
                  </a:cubicBezTo>
                  <a:cubicBezTo>
                    <a:pt x="32086" y="62902"/>
                    <a:pt x="33236" y="63037"/>
                    <a:pt x="34251" y="63216"/>
                  </a:cubicBezTo>
                  <a:cubicBezTo>
                    <a:pt x="34610" y="63395"/>
                    <a:pt x="34879" y="63768"/>
                    <a:pt x="35058" y="64336"/>
                  </a:cubicBezTo>
                  <a:cubicBezTo>
                    <a:pt x="35237" y="64903"/>
                    <a:pt x="35237" y="65486"/>
                    <a:pt x="35058" y="66083"/>
                  </a:cubicBezTo>
                  <a:cubicBezTo>
                    <a:pt x="34938" y="66441"/>
                    <a:pt x="34849" y="67098"/>
                    <a:pt x="34789" y="68054"/>
                  </a:cubicBezTo>
                  <a:cubicBezTo>
                    <a:pt x="34729" y="69010"/>
                    <a:pt x="34699" y="69846"/>
                    <a:pt x="34699" y="70562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0" name="자유형: 도형 739">
              <a:extLst>
                <a:ext uri="{FF2B5EF4-FFF2-40B4-BE49-F238E27FC236}">
                  <a16:creationId xmlns:a16="http://schemas.microsoft.com/office/drawing/2014/main" id="{29E297D8-CEE1-4121-88E6-BCEF97B8E1C3}"/>
                </a:ext>
              </a:extLst>
            </p:cNvPr>
            <p:cNvSpPr/>
            <p:nvPr/>
          </p:nvSpPr>
          <p:spPr>
            <a:xfrm>
              <a:off x="6402188" y="5089473"/>
              <a:ext cx="32580" cy="8145"/>
            </a:xfrm>
            <a:custGeom>
              <a:avLst/>
              <a:gdLst>
                <a:gd name="connsiteX0" fmla="*/ 3912 w 32579"/>
                <a:gd name="connsiteY0" fmla="*/ 3912 h 0"/>
                <a:gd name="connsiteX1" fmla="*/ 36491 w 32579"/>
                <a:gd name="connsiteY1" fmla="*/ 3912 h 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2579">
                  <a:moveTo>
                    <a:pt x="3912" y="3912"/>
                  </a:moveTo>
                  <a:lnTo>
                    <a:pt x="36491" y="3912"/>
                  </a:lnTo>
                </a:path>
              </a:pathLst>
            </a:custGeom>
            <a:noFill/>
            <a:ln w="6099" cap="flat">
              <a:solidFill>
                <a:srgbClr val="000000"/>
              </a:solidFill>
              <a:prstDash val="solid"/>
              <a:bevel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1" name="자유형: 도형 740">
              <a:extLst>
                <a:ext uri="{FF2B5EF4-FFF2-40B4-BE49-F238E27FC236}">
                  <a16:creationId xmlns:a16="http://schemas.microsoft.com/office/drawing/2014/main" id="{B9A35438-6DCC-40F2-AB2D-AA76338197E6}"/>
                </a:ext>
              </a:extLst>
            </p:cNvPr>
            <p:cNvSpPr/>
            <p:nvPr/>
          </p:nvSpPr>
          <p:spPr>
            <a:xfrm>
              <a:off x="7494059" y="5693880"/>
              <a:ext cx="24435" cy="24435"/>
            </a:xfrm>
            <a:custGeom>
              <a:avLst/>
              <a:gdLst>
                <a:gd name="connsiteX0" fmla="*/ 7920 w 24434"/>
                <a:gd name="connsiteY0" fmla="*/ 20968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8 w 24434"/>
                <a:gd name="connsiteY4" fmla="*/ 7920 h 24434"/>
                <a:gd name="connsiteX5" fmla="*/ 23672 w 24434"/>
                <a:gd name="connsiteY5" fmla="*/ 14444 h 24434"/>
                <a:gd name="connsiteX6" fmla="*/ 20968 w 24434"/>
                <a:gd name="connsiteY6" fmla="*/ 20968 h 24434"/>
                <a:gd name="connsiteX7" fmla="*/ 14444 w 24434"/>
                <a:gd name="connsiteY7" fmla="*/ 23672 h 24434"/>
                <a:gd name="connsiteX8" fmla="*/ 7920 w 24434"/>
                <a:gd name="connsiteY8" fmla="*/ 20968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8"/>
                  </a:moveTo>
                  <a:cubicBezTo>
                    <a:pt x="6119" y="19160"/>
                    <a:pt x="5215" y="16985"/>
                    <a:pt x="5215" y="14444"/>
                  </a:cubicBezTo>
                  <a:cubicBezTo>
                    <a:pt x="5215" y="11894"/>
                    <a:pt x="6119" y="9720"/>
                    <a:pt x="7920" y="7920"/>
                  </a:cubicBezTo>
                  <a:cubicBezTo>
                    <a:pt x="9728" y="6120"/>
                    <a:pt x="11902" y="5215"/>
                    <a:pt x="14444" y="5215"/>
                  </a:cubicBezTo>
                  <a:cubicBezTo>
                    <a:pt x="16993" y="5215"/>
                    <a:pt x="19168" y="6120"/>
                    <a:pt x="20968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60"/>
                    <a:pt x="20968" y="20968"/>
                  </a:cubicBezTo>
                  <a:cubicBezTo>
                    <a:pt x="19168" y="22768"/>
                    <a:pt x="16993" y="23672"/>
                    <a:pt x="14444" y="23672"/>
                  </a:cubicBezTo>
                  <a:cubicBezTo>
                    <a:pt x="11902" y="23672"/>
                    <a:pt x="9728" y="22768"/>
                    <a:pt x="7920" y="2096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2" name="자유형: 도형 741">
              <a:extLst>
                <a:ext uri="{FF2B5EF4-FFF2-40B4-BE49-F238E27FC236}">
                  <a16:creationId xmlns:a16="http://schemas.microsoft.com/office/drawing/2014/main" id="{F4F1712E-B2FB-47E4-8D85-BCAAC39FAB66}"/>
                </a:ext>
              </a:extLst>
            </p:cNvPr>
            <p:cNvSpPr/>
            <p:nvPr/>
          </p:nvSpPr>
          <p:spPr>
            <a:xfrm>
              <a:off x="6908808" y="5653156"/>
              <a:ext cx="24435" cy="24435"/>
            </a:xfrm>
            <a:custGeom>
              <a:avLst/>
              <a:gdLst>
                <a:gd name="connsiteX0" fmla="*/ 7920 w 24434"/>
                <a:gd name="connsiteY0" fmla="*/ 20968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8 w 24434"/>
                <a:gd name="connsiteY4" fmla="*/ 7920 h 24434"/>
                <a:gd name="connsiteX5" fmla="*/ 23672 w 24434"/>
                <a:gd name="connsiteY5" fmla="*/ 14444 h 24434"/>
                <a:gd name="connsiteX6" fmla="*/ 20968 w 24434"/>
                <a:gd name="connsiteY6" fmla="*/ 20968 h 24434"/>
                <a:gd name="connsiteX7" fmla="*/ 14444 w 24434"/>
                <a:gd name="connsiteY7" fmla="*/ 23672 h 24434"/>
                <a:gd name="connsiteX8" fmla="*/ 7920 w 24434"/>
                <a:gd name="connsiteY8" fmla="*/ 20968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8"/>
                  </a:moveTo>
                  <a:cubicBezTo>
                    <a:pt x="6120" y="19160"/>
                    <a:pt x="5215" y="16985"/>
                    <a:pt x="5215" y="14444"/>
                  </a:cubicBezTo>
                  <a:cubicBezTo>
                    <a:pt x="5215" y="11894"/>
                    <a:pt x="6120" y="9720"/>
                    <a:pt x="7920" y="7920"/>
                  </a:cubicBezTo>
                  <a:cubicBezTo>
                    <a:pt x="9720" y="6120"/>
                    <a:pt x="11894" y="5215"/>
                    <a:pt x="14444" y="5215"/>
                  </a:cubicBezTo>
                  <a:cubicBezTo>
                    <a:pt x="16985" y="5215"/>
                    <a:pt x="19160" y="6120"/>
                    <a:pt x="20968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60"/>
                    <a:pt x="20968" y="20968"/>
                  </a:cubicBezTo>
                  <a:cubicBezTo>
                    <a:pt x="19160" y="22768"/>
                    <a:pt x="16985" y="23672"/>
                    <a:pt x="14444" y="23672"/>
                  </a:cubicBezTo>
                  <a:cubicBezTo>
                    <a:pt x="11894" y="23672"/>
                    <a:pt x="9720" y="22768"/>
                    <a:pt x="7920" y="2096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3" name="자유형: 도형 742">
              <a:extLst>
                <a:ext uri="{FF2B5EF4-FFF2-40B4-BE49-F238E27FC236}">
                  <a16:creationId xmlns:a16="http://schemas.microsoft.com/office/drawing/2014/main" id="{52AD987F-1CCB-4529-8430-FE2F6C4306C2}"/>
                </a:ext>
              </a:extLst>
            </p:cNvPr>
            <p:cNvSpPr/>
            <p:nvPr/>
          </p:nvSpPr>
          <p:spPr>
            <a:xfrm>
              <a:off x="5305950" y="5693880"/>
              <a:ext cx="24435" cy="24435"/>
            </a:xfrm>
            <a:custGeom>
              <a:avLst/>
              <a:gdLst>
                <a:gd name="connsiteX0" fmla="*/ 7920 w 24434"/>
                <a:gd name="connsiteY0" fmla="*/ 20968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8 w 24434"/>
                <a:gd name="connsiteY4" fmla="*/ 7920 h 24434"/>
                <a:gd name="connsiteX5" fmla="*/ 23672 w 24434"/>
                <a:gd name="connsiteY5" fmla="*/ 14444 h 24434"/>
                <a:gd name="connsiteX6" fmla="*/ 20968 w 24434"/>
                <a:gd name="connsiteY6" fmla="*/ 20968 h 24434"/>
                <a:gd name="connsiteX7" fmla="*/ 14444 w 24434"/>
                <a:gd name="connsiteY7" fmla="*/ 23672 h 24434"/>
                <a:gd name="connsiteX8" fmla="*/ 7920 w 24434"/>
                <a:gd name="connsiteY8" fmla="*/ 20968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8"/>
                  </a:moveTo>
                  <a:cubicBezTo>
                    <a:pt x="6119" y="19160"/>
                    <a:pt x="5215" y="16985"/>
                    <a:pt x="5215" y="14444"/>
                  </a:cubicBezTo>
                  <a:cubicBezTo>
                    <a:pt x="5215" y="11894"/>
                    <a:pt x="6119" y="9720"/>
                    <a:pt x="7920" y="7920"/>
                  </a:cubicBezTo>
                  <a:cubicBezTo>
                    <a:pt x="9728" y="6120"/>
                    <a:pt x="11902" y="5215"/>
                    <a:pt x="14444" y="5215"/>
                  </a:cubicBezTo>
                  <a:cubicBezTo>
                    <a:pt x="16993" y="5215"/>
                    <a:pt x="19159" y="6120"/>
                    <a:pt x="20968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60"/>
                    <a:pt x="20968" y="20968"/>
                  </a:cubicBezTo>
                  <a:cubicBezTo>
                    <a:pt x="19159" y="22768"/>
                    <a:pt x="16993" y="23672"/>
                    <a:pt x="14444" y="23672"/>
                  </a:cubicBezTo>
                  <a:cubicBezTo>
                    <a:pt x="11902" y="23672"/>
                    <a:pt x="9728" y="22768"/>
                    <a:pt x="7920" y="2096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4" name="자유형: 도형 743">
              <a:extLst>
                <a:ext uri="{FF2B5EF4-FFF2-40B4-BE49-F238E27FC236}">
                  <a16:creationId xmlns:a16="http://schemas.microsoft.com/office/drawing/2014/main" id="{05A449CE-8BA1-4729-A5F9-7E9BDEA84EAC}"/>
                </a:ext>
              </a:extLst>
            </p:cNvPr>
            <p:cNvSpPr/>
            <p:nvPr/>
          </p:nvSpPr>
          <p:spPr>
            <a:xfrm>
              <a:off x="7502628" y="4838666"/>
              <a:ext cx="24435" cy="24435"/>
            </a:xfrm>
            <a:custGeom>
              <a:avLst/>
              <a:gdLst>
                <a:gd name="connsiteX0" fmla="*/ 7920 w 24434"/>
                <a:gd name="connsiteY0" fmla="*/ 20968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8 w 24434"/>
                <a:gd name="connsiteY4" fmla="*/ 7920 h 24434"/>
                <a:gd name="connsiteX5" fmla="*/ 23672 w 24434"/>
                <a:gd name="connsiteY5" fmla="*/ 14444 h 24434"/>
                <a:gd name="connsiteX6" fmla="*/ 20968 w 24434"/>
                <a:gd name="connsiteY6" fmla="*/ 20968 h 24434"/>
                <a:gd name="connsiteX7" fmla="*/ 14444 w 24434"/>
                <a:gd name="connsiteY7" fmla="*/ 23672 h 24434"/>
                <a:gd name="connsiteX8" fmla="*/ 7920 w 24434"/>
                <a:gd name="connsiteY8" fmla="*/ 20968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8"/>
                  </a:moveTo>
                  <a:cubicBezTo>
                    <a:pt x="6119" y="19160"/>
                    <a:pt x="5215" y="16985"/>
                    <a:pt x="5215" y="14444"/>
                  </a:cubicBezTo>
                  <a:cubicBezTo>
                    <a:pt x="5215" y="11894"/>
                    <a:pt x="6119" y="9720"/>
                    <a:pt x="7920" y="7920"/>
                  </a:cubicBezTo>
                  <a:cubicBezTo>
                    <a:pt x="9728" y="6120"/>
                    <a:pt x="11902" y="5215"/>
                    <a:pt x="14444" y="5215"/>
                  </a:cubicBezTo>
                  <a:cubicBezTo>
                    <a:pt x="16993" y="5215"/>
                    <a:pt x="19168" y="6120"/>
                    <a:pt x="20968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60"/>
                    <a:pt x="20968" y="20968"/>
                  </a:cubicBezTo>
                  <a:cubicBezTo>
                    <a:pt x="19168" y="22768"/>
                    <a:pt x="16993" y="23672"/>
                    <a:pt x="14444" y="23672"/>
                  </a:cubicBezTo>
                  <a:cubicBezTo>
                    <a:pt x="11902" y="23672"/>
                    <a:pt x="9728" y="22768"/>
                    <a:pt x="7920" y="2096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5" name="자유형: 도형 744">
              <a:extLst>
                <a:ext uri="{FF2B5EF4-FFF2-40B4-BE49-F238E27FC236}">
                  <a16:creationId xmlns:a16="http://schemas.microsoft.com/office/drawing/2014/main" id="{DF91D4DF-5000-46E4-BD76-6E0BE68B965B}"/>
                </a:ext>
              </a:extLst>
            </p:cNvPr>
            <p:cNvSpPr/>
            <p:nvPr/>
          </p:nvSpPr>
          <p:spPr>
            <a:xfrm>
              <a:off x="6911838" y="4797942"/>
              <a:ext cx="24435" cy="24435"/>
            </a:xfrm>
            <a:custGeom>
              <a:avLst/>
              <a:gdLst>
                <a:gd name="connsiteX0" fmla="*/ 7920 w 24434"/>
                <a:gd name="connsiteY0" fmla="*/ 20968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0 w 24434"/>
                <a:gd name="connsiteY4" fmla="*/ 7920 h 24434"/>
                <a:gd name="connsiteX5" fmla="*/ 23664 w 24434"/>
                <a:gd name="connsiteY5" fmla="*/ 14444 h 24434"/>
                <a:gd name="connsiteX6" fmla="*/ 20960 w 24434"/>
                <a:gd name="connsiteY6" fmla="*/ 20968 h 24434"/>
                <a:gd name="connsiteX7" fmla="*/ 14444 w 24434"/>
                <a:gd name="connsiteY7" fmla="*/ 23672 h 24434"/>
                <a:gd name="connsiteX8" fmla="*/ 7920 w 24434"/>
                <a:gd name="connsiteY8" fmla="*/ 20968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8"/>
                  </a:moveTo>
                  <a:cubicBezTo>
                    <a:pt x="6111" y="19160"/>
                    <a:pt x="5215" y="16985"/>
                    <a:pt x="5215" y="14444"/>
                  </a:cubicBezTo>
                  <a:cubicBezTo>
                    <a:pt x="5215" y="11894"/>
                    <a:pt x="6111" y="9720"/>
                    <a:pt x="7920" y="7920"/>
                  </a:cubicBezTo>
                  <a:cubicBezTo>
                    <a:pt x="9720" y="6120"/>
                    <a:pt x="11894" y="5215"/>
                    <a:pt x="14444" y="5215"/>
                  </a:cubicBezTo>
                  <a:cubicBezTo>
                    <a:pt x="16985" y="5215"/>
                    <a:pt x="19160" y="6120"/>
                    <a:pt x="20960" y="7920"/>
                  </a:cubicBezTo>
                  <a:cubicBezTo>
                    <a:pt x="22768" y="9720"/>
                    <a:pt x="23664" y="11894"/>
                    <a:pt x="23664" y="14444"/>
                  </a:cubicBezTo>
                  <a:cubicBezTo>
                    <a:pt x="23664" y="16985"/>
                    <a:pt x="22768" y="19160"/>
                    <a:pt x="20960" y="20968"/>
                  </a:cubicBezTo>
                  <a:cubicBezTo>
                    <a:pt x="19160" y="22768"/>
                    <a:pt x="16985" y="23672"/>
                    <a:pt x="14444" y="23672"/>
                  </a:cubicBezTo>
                  <a:cubicBezTo>
                    <a:pt x="11894" y="23672"/>
                    <a:pt x="9720" y="22768"/>
                    <a:pt x="7920" y="2096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6" name="자유형: 도형 745">
              <a:extLst>
                <a:ext uri="{FF2B5EF4-FFF2-40B4-BE49-F238E27FC236}">
                  <a16:creationId xmlns:a16="http://schemas.microsoft.com/office/drawing/2014/main" id="{F354FB12-D60A-462B-B23F-CBA71FD26C59}"/>
                </a:ext>
              </a:extLst>
            </p:cNvPr>
            <p:cNvSpPr/>
            <p:nvPr/>
          </p:nvSpPr>
          <p:spPr>
            <a:xfrm>
              <a:off x="7511164" y="4146350"/>
              <a:ext cx="24435" cy="24435"/>
            </a:xfrm>
            <a:custGeom>
              <a:avLst/>
              <a:gdLst>
                <a:gd name="connsiteX0" fmla="*/ 7920 w 24434"/>
                <a:gd name="connsiteY0" fmla="*/ 20968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35 w 24434"/>
                <a:gd name="connsiteY3" fmla="*/ 5215 h 24434"/>
                <a:gd name="connsiteX4" fmla="*/ 20959 w 24434"/>
                <a:gd name="connsiteY4" fmla="*/ 7920 h 24434"/>
                <a:gd name="connsiteX5" fmla="*/ 23664 w 24434"/>
                <a:gd name="connsiteY5" fmla="*/ 14444 h 24434"/>
                <a:gd name="connsiteX6" fmla="*/ 20959 w 24434"/>
                <a:gd name="connsiteY6" fmla="*/ 20968 h 24434"/>
                <a:gd name="connsiteX7" fmla="*/ 14435 w 24434"/>
                <a:gd name="connsiteY7" fmla="*/ 23672 h 24434"/>
                <a:gd name="connsiteX8" fmla="*/ 7920 w 24434"/>
                <a:gd name="connsiteY8" fmla="*/ 20968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8"/>
                  </a:moveTo>
                  <a:cubicBezTo>
                    <a:pt x="6111" y="19160"/>
                    <a:pt x="5215" y="16985"/>
                    <a:pt x="5215" y="14444"/>
                  </a:cubicBezTo>
                  <a:cubicBezTo>
                    <a:pt x="5215" y="11894"/>
                    <a:pt x="6111" y="9720"/>
                    <a:pt x="7920" y="7920"/>
                  </a:cubicBezTo>
                  <a:cubicBezTo>
                    <a:pt x="9719" y="6120"/>
                    <a:pt x="11894" y="5215"/>
                    <a:pt x="14435" y="5215"/>
                  </a:cubicBezTo>
                  <a:cubicBezTo>
                    <a:pt x="16985" y="5215"/>
                    <a:pt x="19160" y="6120"/>
                    <a:pt x="20959" y="7920"/>
                  </a:cubicBezTo>
                  <a:cubicBezTo>
                    <a:pt x="22768" y="9720"/>
                    <a:pt x="23664" y="11894"/>
                    <a:pt x="23664" y="14444"/>
                  </a:cubicBezTo>
                  <a:cubicBezTo>
                    <a:pt x="23664" y="16985"/>
                    <a:pt x="22768" y="19160"/>
                    <a:pt x="20959" y="20968"/>
                  </a:cubicBezTo>
                  <a:cubicBezTo>
                    <a:pt x="19160" y="22768"/>
                    <a:pt x="16985" y="23672"/>
                    <a:pt x="14435" y="23672"/>
                  </a:cubicBezTo>
                  <a:cubicBezTo>
                    <a:pt x="11894" y="23672"/>
                    <a:pt x="9719" y="22768"/>
                    <a:pt x="7920" y="2096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7" name="자유형: 도형 746">
              <a:extLst>
                <a:ext uri="{FF2B5EF4-FFF2-40B4-BE49-F238E27FC236}">
                  <a16:creationId xmlns:a16="http://schemas.microsoft.com/office/drawing/2014/main" id="{5ACE1497-3238-4AF5-8CEC-C52A6D410DB9}"/>
                </a:ext>
              </a:extLst>
            </p:cNvPr>
            <p:cNvSpPr/>
            <p:nvPr/>
          </p:nvSpPr>
          <p:spPr>
            <a:xfrm>
              <a:off x="6349784" y="4146350"/>
              <a:ext cx="24435" cy="24435"/>
            </a:xfrm>
            <a:custGeom>
              <a:avLst/>
              <a:gdLst>
                <a:gd name="connsiteX0" fmla="*/ 7920 w 24434"/>
                <a:gd name="connsiteY0" fmla="*/ 20968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35 w 24434"/>
                <a:gd name="connsiteY3" fmla="*/ 5215 h 24434"/>
                <a:gd name="connsiteX4" fmla="*/ 20959 w 24434"/>
                <a:gd name="connsiteY4" fmla="*/ 7920 h 24434"/>
                <a:gd name="connsiteX5" fmla="*/ 23664 w 24434"/>
                <a:gd name="connsiteY5" fmla="*/ 14444 h 24434"/>
                <a:gd name="connsiteX6" fmla="*/ 20959 w 24434"/>
                <a:gd name="connsiteY6" fmla="*/ 20968 h 24434"/>
                <a:gd name="connsiteX7" fmla="*/ 14435 w 24434"/>
                <a:gd name="connsiteY7" fmla="*/ 23672 h 24434"/>
                <a:gd name="connsiteX8" fmla="*/ 7920 w 24434"/>
                <a:gd name="connsiteY8" fmla="*/ 20968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8"/>
                  </a:moveTo>
                  <a:cubicBezTo>
                    <a:pt x="6111" y="19160"/>
                    <a:pt x="5215" y="16985"/>
                    <a:pt x="5215" y="14444"/>
                  </a:cubicBezTo>
                  <a:cubicBezTo>
                    <a:pt x="5215" y="11894"/>
                    <a:pt x="6111" y="9720"/>
                    <a:pt x="7920" y="7920"/>
                  </a:cubicBezTo>
                  <a:cubicBezTo>
                    <a:pt x="9719" y="6120"/>
                    <a:pt x="11894" y="5215"/>
                    <a:pt x="14435" y="5215"/>
                  </a:cubicBezTo>
                  <a:cubicBezTo>
                    <a:pt x="16985" y="5215"/>
                    <a:pt x="19159" y="6120"/>
                    <a:pt x="20959" y="7920"/>
                  </a:cubicBezTo>
                  <a:cubicBezTo>
                    <a:pt x="22760" y="9720"/>
                    <a:pt x="23664" y="11894"/>
                    <a:pt x="23664" y="14444"/>
                  </a:cubicBezTo>
                  <a:cubicBezTo>
                    <a:pt x="23664" y="16985"/>
                    <a:pt x="22760" y="19160"/>
                    <a:pt x="20959" y="20968"/>
                  </a:cubicBezTo>
                  <a:cubicBezTo>
                    <a:pt x="19159" y="22768"/>
                    <a:pt x="16985" y="23672"/>
                    <a:pt x="14435" y="23672"/>
                  </a:cubicBezTo>
                  <a:cubicBezTo>
                    <a:pt x="11894" y="23672"/>
                    <a:pt x="9719" y="22768"/>
                    <a:pt x="7920" y="20968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8" name="자유형: 도형 747">
              <a:extLst>
                <a:ext uri="{FF2B5EF4-FFF2-40B4-BE49-F238E27FC236}">
                  <a16:creationId xmlns:a16="http://schemas.microsoft.com/office/drawing/2014/main" id="{05A746C6-722F-4FB0-BD05-5D029B0FAE68}"/>
                </a:ext>
              </a:extLst>
            </p:cNvPr>
            <p:cNvSpPr/>
            <p:nvPr/>
          </p:nvSpPr>
          <p:spPr>
            <a:xfrm>
              <a:off x="7511164" y="3331861"/>
              <a:ext cx="24435" cy="24435"/>
            </a:xfrm>
            <a:custGeom>
              <a:avLst/>
              <a:gdLst>
                <a:gd name="connsiteX0" fmla="*/ 7920 w 24434"/>
                <a:gd name="connsiteY0" fmla="*/ 20960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35 w 24434"/>
                <a:gd name="connsiteY3" fmla="*/ 5215 h 24434"/>
                <a:gd name="connsiteX4" fmla="*/ 20959 w 24434"/>
                <a:gd name="connsiteY4" fmla="*/ 7920 h 24434"/>
                <a:gd name="connsiteX5" fmla="*/ 23664 w 24434"/>
                <a:gd name="connsiteY5" fmla="*/ 14444 h 24434"/>
                <a:gd name="connsiteX6" fmla="*/ 20959 w 24434"/>
                <a:gd name="connsiteY6" fmla="*/ 20960 h 24434"/>
                <a:gd name="connsiteX7" fmla="*/ 14435 w 24434"/>
                <a:gd name="connsiteY7" fmla="*/ 23672 h 24434"/>
                <a:gd name="connsiteX8" fmla="*/ 7920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0"/>
                  </a:moveTo>
                  <a:cubicBezTo>
                    <a:pt x="6111" y="19160"/>
                    <a:pt x="5215" y="16985"/>
                    <a:pt x="5215" y="14444"/>
                  </a:cubicBezTo>
                  <a:cubicBezTo>
                    <a:pt x="5215" y="11894"/>
                    <a:pt x="6111" y="9720"/>
                    <a:pt x="7920" y="7920"/>
                  </a:cubicBezTo>
                  <a:cubicBezTo>
                    <a:pt x="9719" y="6120"/>
                    <a:pt x="11894" y="5215"/>
                    <a:pt x="14435" y="5215"/>
                  </a:cubicBezTo>
                  <a:cubicBezTo>
                    <a:pt x="16985" y="5215"/>
                    <a:pt x="19160" y="6120"/>
                    <a:pt x="20959" y="7920"/>
                  </a:cubicBezTo>
                  <a:cubicBezTo>
                    <a:pt x="22768" y="9720"/>
                    <a:pt x="23664" y="11894"/>
                    <a:pt x="23664" y="14444"/>
                  </a:cubicBezTo>
                  <a:cubicBezTo>
                    <a:pt x="23664" y="16985"/>
                    <a:pt x="22768" y="19160"/>
                    <a:pt x="20959" y="20960"/>
                  </a:cubicBezTo>
                  <a:cubicBezTo>
                    <a:pt x="19160" y="22768"/>
                    <a:pt x="16985" y="23672"/>
                    <a:pt x="14435" y="23672"/>
                  </a:cubicBezTo>
                  <a:cubicBezTo>
                    <a:pt x="11894" y="23672"/>
                    <a:pt x="9719" y="22768"/>
                    <a:pt x="7920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49" name="자유형: 도형 748">
              <a:extLst>
                <a:ext uri="{FF2B5EF4-FFF2-40B4-BE49-F238E27FC236}">
                  <a16:creationId xmlns:a16="http://schemas.microsoft.com/office/drawing/2014/main" id="{66853A7D-5F0B-46B1-868C-BFC674862C86}"/>
                </a:ext>
              </a:extLst>
            </p:cNvPr>
            <p:cNvSpPr/>
            <p:nvPr/>
          </p:nvSpPr>
          <p:spPr>
            <a:xfrm>
              <a:off x="6916521" y="3291137"/>
              <a:ext cx="24435" cy="24435"/>
            </a:xfrm>
            <a:custGeom>
              <a:avLst/>
              <a:gdLst>
                <a:gd name="connsiteX0" fmla="*/ 7928 w 24434"/>
                <a:gd name="connsiteY0" fmla="*/ 20960 h 24434"/>
                <a:gd name="connsiteX1" fmla="*/ 5215 w 24434"/>
                <a:gd name="connsiteY1" fmla="*/ 14444 h 24434"/>
                <a:gd name="connsiteX2" fmla="*/ 7928 w 24434"/>
                <a:gd name="connsiteY2" fmla="*/ 7920 h 24434"/>
                <a:gd name="connsiteX3" fmla="*/ 14444 w 24434"/>
                <a:gd name="connsiteY3" fmla="*/ 5215 h 24434"/>
                <a:gd name="connsiteX4" fmla="*/ 20968 w 24434"/>
                <a:gd name="connsiteY4" fmla="*/ 7920 h 24434"/>
                <a:gd name="connsiteX5" fmla="*/ 23672 w 24434"/>
                <a:gd name="connsiteY5" fmla="*/ 14444 h 24434"/>
                <a:gd name="connsiteX6" fmla="*/ 20968 w 24434"/>
                <a:gd name="connsiteY6" fmla="*/ 20960 h 24434"/>
                <a:gd name="connsiteX7" fmla="*/ 14444 w 24434"/>
                <a:gd name="connsiteY7" fmla="*/ 23672 h 24434"/>
                <a:gd name="connsiteX8" fmla="*/ 7928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8" y="20960"/>
                  </a:moveTo>
                  <a:cubicBezTo>
                    <a:pt x="6119" y="19160"/>
                    <a:pt x="5215" y="16985"/>
                    <a:pt x="5215" y="14444"/>
                  </a:cubicBezTo>
                  <a:cubicBezTo>
                    <a:pt x="5215" y="11894"/>
                    <a:pt x="6119" y="9720"/>
                    <a:pt x="7928" y="7920"/>
                  </a:cubicBezTo>
                  <a:cubicBezTo>
                    <a:pt x="9728" y="6120"/>
                    <a:pt x="11902" y="5215"/>
                    <a:pt x="14444" y="5215"/>
                  </a:cubicBezTo>
                  <a:cubicBezTo>
                    <a:pt x="16993" y="5215"/>
                    <a:pt x="19168" y="6120"/>
                    <a:pt x="20968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60"/>
                    <a:pt x="20968" y="20960"/>
                  </a:cubicBezTo>
                  <a:cubicBezTo>
                    <a:pt x="19168" y="22768"/>
                    <a:pt x="16993" y="23672"/>
                    <a:pt x="14444" y="23672"/>
                  </a:cubicBezTo>
                  <a:cubicBezTo>
                    <a:pt x="11902" y="23672"/>
                    <a:pt x="9728" y="22768"/>
                    <a:pt x="7928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50" name="자유형: 도형 749">
              <a:extLst>
                <a:ext uri="{FF2B5EF4-FFF2-40B4-BE49-F238E27FC236}">
                  <a16:creationId xmlns:a16="http://schemas.microsoft.com/office/drawing/2014/main" id="{536CA630-7C7D-4B5D-B02E-3020C9B4361A}"/>
                </a:ext>
              </a:extLst>
            </p:cNvPr>
            <p:cNvSpPr/>
            <p:nvPr/>
          </p:nvSpPr>
          <p:spPr>
            <a:xfrm>
              <a:off x="7515554" y="2517372"/>
              <a:ext cx="24435" cy="24435"/>
            </a:xfrm>
            <a:custGeom>
              <a:avLst/>
              <a:gdLst>
                <a:gd name="connsiteX0" fmla="*/ 7920 w 24434"/>
                <a:gd name="connsiteY0" fmla="*/ 20960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59 w 24434"/>
                <a:gd name="connsiteY4" fmla="*/ 7920 h 24434"/>
                <a:gd name="connsiteX5" fmla="*/ 23672 w 24434"/>
                <a:gd name="connsiteY5" fmla="*/ 14444 h 24434"/>
                <a:gd name="connsiteX6" fmla="*/ 20959 w 24434"/>
                <a:gd name="connsiteY6" fmla="*/ 20960 h 24434"/>
                <a:gd name="connsiteX7" fmla="*/ 14444 w 24434"/>
                <a:gd name="connsiteY7" fmla="*/ 23664 h 24434"/>
                <a:gd name="connsiteX8" fmla="*/ 7920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0"/>
                  </a:moveTo>
                  <a:cubicBezTo>
                    <a:pt x="6119" y="19160"/>
                    <a:pt x="5215" y="16985"/>
                    <a:pt x="5215" y="14444"/>
                  </a:cubicBezTo>
                  <a:cubicBezTo>
                    <a:pt x="5215" y="11894"/>
                    <a:pt x="6119" y="9720"/>
                    <a:pt x="7920" y="7920"/>
                  </a:cubicBezTo>
                  <a:cubicBezTo>
                    <a:pt x="9719" y="6112"/>
                    <a:pt x="11894" y="5215"/>
                    <a:pt x="14444" y="5215"/>
                  </a:cubicBezTo>
                  <a:cubicBezTo>
                    <a:pt x="16985" y="5215"/>
                    <a:pt x="19160" y="6112"/>
                    <a:pt x="20959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60"/>
                    <a:pt x="20959" y="20960"/>
                  </a:cubicBezTo>
                  <a:cubicBezTo>
                    <a:pt x="19160" y="22768"/>
                    <a:pt x="16985" y="23664"/>
                    <a:pt x="14444" y="23664"/>
                  </a:cubicBezTo>
                  <a:cubicBezTo>
                    <a:pt x="11894" y="23664"/>
                    <a:pt x="9719" y="22768"/>
                    <a:pt x="7920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51" name="자유형: 도형 750">
              <a:extLst>
                <a:ext uri="{FF2B5EF4-FFF2-40B4-BE49-F238E27FC236}">
                  <a16:creationId xmlns:a16="http://schemas.microsoft.com/office/drawing/2014/main" id="{B8E6A65D-2046-4F45-A7BD-54591DA2903A}"/>
                </a:ext>
              </a:extLst>
            </p:cNvPr>
            <p:cNvSpPr/>
            <p:nvPr/>
          </p:nvSpPr>
          <p:spPr>
            <a:xfrm>
              <a:off x="6934538" y="2517372"/>
              <a:ext cx="24435" cy="24435"/>
            </a:xfrm>
            <a:custGeom>
              <a:avLst/>
              <a:gdLst>
                <a:gd name="connsiteX0" fmla="*/ 7920 w 24434"/>
                <a:gd name="connsiteY0" fmla="*/ 20960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0 w 24434"/>
                <a:gd name="connsiteY4" fmla="*/ 7920 h 24434"/>
                <a:gd name="connsiteX5" fmla="*/ 23672 w 24434"/>
                <a:gd name="connsiteY5" fmla="*/ 14444 h 24434"/>
                <a:gd name="connsiteX6" fmla="*/ 20960 w 24434"/>
                <a:gd name="connsiteY6" fmla="*/ 20960 h 24434"/>
                <a:gd name="connsiteX7" fmla="*/ 14444 w 24434"/>
                <a:gd name="connsiteY7" fmla="*/ 23664 h 24434"/>
                <a:gd name="connsiteX8" fmla="*/ 7920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0"/>
                  </a:moveTo>
                  <a:cubicBezTo>
                    <a:pt x="6120" y="19160"/>
                    <a:pt x="5215" y="16985"/>
                    <a:pt x="5215" y="14444"/>
                  </a:cubicBezTo>
                  <a:cubicBezTo>
                    <a:pt x="5215" y="11894"/>
                    <a:pt x="6120" y="9720"/>
                    <a:pt x="7920" y="7920"/>
                  </a:cubicBezTo>
                  <a:cubicBezTo>
                    <a:pt x="9720" y="6112"/>
                    <a:pt x="11894" y="5215"/>
                    <a:pt x="14444" y="5215"/>
                  </a:cubicBezTo>
                  <a:cubicBezTo>
                    <a:pt x="16985" y="5215"/>
                    <a:pt x="19160" y="6112"/>
                    <a:pt x="20960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60"/>
                    <a:pt x="20960" y="20960"/>
                  </a:cubicBezTo>
                  <a:cubicBezTo>
                    <a:pt x="19160" y="22768"/>
                    <a:pt x="16985" y="23664"/>
                    <a:pt x="14444" y="23664"/>
                  </a:cubicBezTo>
                  <a:cubicBezTo>
                    <a:pt x="11894" y="23664"/>
                    <a:pt x="9720" y="22768"/>
                    <a:pt x="7920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52" name="자유형: 도형 751">
              <a:extLst>
                <a:ext uri="{FF2B5EF4-FFF2-40B4-BE49-F238E27FC236}">
                  <a16:creationId xmlns:a16="http://schemas.microsoft.com/office/drawing/2014/main" id="{B4E964D9-2325-42C2-A7FD-86E3051090F2}"/>
                </a:ext>
              </a:extLst>
            </p:cNvPr>
            <p:cNvSpPr/>
            <p:nvPr/>
          </p:nvSpPr>
          <p:spPr>
            <a:xfrm>
              <a:off x="5321116" y="2558096"/>
              <a:ext cx="24435" cy="24435"/>
            </a:xfrm>
            <a:custGeom>
              <a:avLst/>
              <a:gdLst>
                <a:gd name="connsiteX0" fmla="*/ 7920 w 24434"/>
                <a:gd name="connsiteY0" fmla="*/ 20960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0 w 24434"/>
                <a:gd name="connsiteY4" fmla="*/ 7920 h 24434"/>
                <a:gd name="connsiteX5" fmla="*/ 23664 w 24434"/>
                <a:gd name="connsiteY5" fmla="*/ 14444 h 24434"/>
                <a:gd name="connsiteX6" fmla="*/ 20960 w 24434"/>
                <a:gd name="connsiteY6" fmla="*/ 20960 h 24434"/>
                <a:gd name="connsiteX7" fmla="*/ 14444 w 24434"/>
                <a:gd name="connsiteY7" fmla="*/ 23664 h 24434"/>
                <a:gd name="connsiteX8" fmla="*/ 7920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0"/>
                  </a:moveTo>
                  <a:cubicBezTo>
                    <a:pt x="6111" y="19160"/>
                    <a:pt x="5215" y="16985"/>
                    <a:pt x="5215" y="14444"/>
                  </a:cubicBezTo>
                  <a:cubicBezTo>
                    <a:pt x="5215" y="11894"/>
                    <a:pt x="6111" y="9720"/>
                    <a:pt x="7920" y="7920"/>
                  </a:cubicBezTo>
                  <a:cubicBezTo>
                    <a:pt x="9720" y="6112"/>
                    <a:pt x="11894" y="5215"/>
                    <a:pt x="14444" y="5215"/>
                  </a:cubicBezTo>
                  <a:cubicBezTo>
                    <a:pt x="16985" y="5215"/>
                    <a:pt x="19159" y="6112"/>
                    <a:pt x="20960" y="7920"/>
                  </a:cubicBezTo>
                  <a:cubicBezTo>
                    <a:pt x="22768" y="9720"/>
                    <a:pt x="23664" y="11894"/>
                    <a:pt x="23664" y="14444"/>
                  </a:cubicBezTo>
                  <a:cubicBezTo>
                    <a:pt x="23664" y="16985"/>
                    <a:pt x="22768" y="19160"/>
                    <a:pt x="20960" y="20960"/>
                  </a:cubicBezTo>
                  <a:cubicBezTo>
                    <a:pt x="19159" y="22768"/>
                    <a:pt x="16985" y="23664"/>
                    <a:pt x="14444" y="23664"/>
                  </a:cubicBezTo>
                  <a:cubicBezTo>
                    <a:pt x="11894" y="23664"/>
                    <a:pt x="9720" y="22768"/>
                    <a:pt x="7920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53" name="자유형: 도형 752">
              <a:extLst>
                <a:ext uri="{FF2B5EF4-FFF2-40B4-BE49-F238E27FC236}">
                  <a16:creationId xmlns:a16="http://schemas.microsoft.com/office/drawing/2014/main" id="{D93F4FF9-3BB8-4CBD-BD60-143FFE7991EE}"/>
                </a:ext>
              </a:extLst>
            </p:cNvPr>
            <p:cNvSpPr/>
            <p:nvPr/>
          </p:nvSpPr>
          <p:spPr>
            <a:xfrm>
              <a:off x="7539068" y="1825056"/>
              <a:ext cx="24435" cy="24435"/>
            </a:xfrm>
            <a:custGeom>
              <a:avLst/>
              <a:gdLst>
                <a:gd name="connsiteX0" fmla="*/ 7920 w 24434"/>
                <a:gd name="connsiteY0" fmla="*/ 20960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8 w 24434"/>
                <a:gd name="connsiteY4" fmla="*/ 7920 h 24434"/>
                <a:gd name="connsiteX5" fmla="*/ 23672 w 24434"/>
                <a:gd name="connsiteY5" fmla="*/ 14444 h 24434"/>
                <a:gd name="connsiteX6" fmla="*/ 20968 w 24434"/>
                <a:gd name="connsiteY6" fmla="*/ 20960 h 24434"/>
                <a:gd name="connsiteX7" fmla="*/ 14444 w 24434"/>
                <a:gd name="connsiteY7" fmla="*/ 23664 h 24434"/>
                <a:gd name="connsiteX8" fmla="*/ 7920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0"/>
                  </a:moveTo>
                  <a:cubicBezTo>
                    <a:pt x="6119" y="19159"/>
                    <a:pt x="5215" y="16985"/>
                    <a:pt x="5215" y="14444"/>
                  </a:cubicBezTo>
                  <a:cubicBezTo>
                    <a:pt x="5215" y="11894"/>
                    <a:pt x="6119" y="9720"/>
                    <a:pt x="7920" y="7920"/>
                  </a:cubicBezTo>
                  <a:cubicBezTo>
                    <a:pt x="9728" y="6111"/>
                    <a:pt x="11902" y="5215"/>
                    <a:pt x="14444" y="5215"/>
                  </a:cubicBezTo>
                  <a:cubicBezTo>
                    <a:pt x="16993" y="5215"/>
                    <a:pt x="19168" y="6111"/>
                    <a:pt x="20968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59"/>
                    <a:pt x="20968" y="20960"/>
                  </a:cubicBezTo>
                  <a:cubicBezTo>
                    <a:pt x="19168" y="22768"/>
                    <a:pt x="16993" y="23664"/>
                    <a:pt x="14444" y="23664"/>
                  </a:cubicBezTo>
                  <a:cubicBezTo>
                    <a:pt x="11902" y="23664"/>
                    <a:pt x="9728" y="22768"/>
                    <a:pt x="7920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54" name="자유형: 도형 753">
              <a:extLst>
                <a:ext uri="{FF2B5EF4-FFF2-40B4-BE49-F238E27FC236}">
                  <a16:creationId xmlns:a16="http://schemas.microsoft.com/office/drawing/2014/main" id="{28F50929-C3C8-4880-9D48-33DF0743C50C}"/>
                </a:ext>
              </a:extLst>
            </p:cNvPr>
            <p:cNvSpPr/>
            <p:nvPr/>
          </p:nvSpPr>
          <p:spPr>
            <a:xfrm>
              <a:off x="6957824" y="1825056"/>
              <a:ext cx="24435" cy="24435"/>
            </a:xfrm>
            <a:custGeom>
              <a:avLst/>
              <a:gdLst>
                <a:gd name="connsiteX0" fmla="*/ 7920 w 24434"/>
                <a:gd name="connsiteY0" fmla="*/ 20960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8 w 24434"/>
                <a:gd name="connsiteY4" fmla="*/ 7920 h 24434"/>
                <a:gd name="connsiteX5" fmla="*/ 23672 w 24434"/>
                <a:gd name="connsiteY5" fmla="*/ 14444 h 24434"/>
                <a:gd name="connsiteX6" fmla="*/ 20968 w 24434"/>
                <a:gd name="connsiteY6" fmla="*/ 20960 h 24434"/>
                <a:gd name="connsiteX7" fmla="*/ 14444 w 24434"/>
                <a:gd name="connsiteY7" fmla="*/ 23664 h 24434"/>
                <a:gd name="connsiteX8" fmla="*/ 7920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0"/>
                  </a:moveTo>
                  <a:cubicBezTo>
                    <a:pt x="6119" y="19159"/>
                    <a:pt x="5215" y="16985"/>
                    <a:pt x="5215" y="14444"/>
                  </a:cubicBezTo>
                  <a:cubicBezTo>
                    <a:pt x="5215" y="11894"/>
                    <a:pt x="6119" y="9720"/>
                    <a:pt x="7920" y="7920"/>
                  </a:cubicBezTo>
                  <a:cubicBezTo>
                    <a:pt x="9728" y="6111"/>
                    <a:pt x="11903" y="5215"/>
                    <a:pt x="14444" y="5215"/>
                  </a:cubicBezTo>
                  <a:cubicBezTo>
                    <a:pt x="16993" y="5215"/>
                    <a:pt x="19168" y="6111"/>
                    <a:pt x="20968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59"/>
                    <a:pt x="20968" y="20960"/>
                  </a:cubicBezTo>
                  <a:cubicBezTo>
                    <a:pt x="19168" y="22768"/>
                    <a:pt x="16993" y="23664"/>
                    <a:pt x="14444" y="23664"/>
                  </a:cubicBezTo>
                  <a:cubicBezTo>
                    <a:pt x="11903" y="23664"/>
                    <a:pt x="9728" y="22768"/>
                    <a:pt x="7920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55" name="자유형: 도형 754">
              <a:extLst>
                <a:ext uri="{FF2B5EF4-FFF2-40B4-BE49-F238E27FC236}">
                  <a16:creationId xmlns:a16="http://schemas.microsoft.com/office/drawing/2014/main" id="{F362A039-3BE8-4883-9600-B9FCF46C9979}"/>
                </a:ext>
              </a:extLst>
            </p:cNvPr>
            <p:cNvSpPr/>
            <p:nvPr/>
          </p:nvSpPr>
          <p:spPr>
            <a:xfrm>
              <a:off x="4320304" y="1743607"/>
              <a:ext cx="24435" cy="24435"/>
            </a:xfrm>
            <a:custGeom>
              <a:avLst/>
              <a:gdLst>
                <a:gd name="connsiteX0" fmla="*/ 7920 w 24434"/>
                <a:gd name="connsiteY0" fmla="*/ 20960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3 w 24434"/>
                <a:gd name="connsiteY3" fmla="*/ 5215 h 24434"/>
                <a:gd name="connsiteX4" fmla="*/ 20964 w 24434"/>
                <a:gd name="connsiteY4" fmla="*/ 7920 h 24434"/>
                <a:gd name="connsiteX5" fmla="*/ 23669 w 24434"/>
                <a:gd name="connsiteY5" fmla="*/ 14444 h 24434"/>
                <a:gd name="connsiteX6" fmla="*/ 20964 w 24434"/>
                <a:gd name="connsiteY6" fmla="*/ 20960 h 24434"/>
                <a:gd name="connsiteX7" fmla="*/ 14443 w 24434"/>
                <a:gd name="connsiteY7" fmla="*/ 23664 h 24434"/>
                <a:gd name="connsiteX8" fmla="*/ 7920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0"/>
                  </a:moveTo>
                  <a:cubicBezTo>
                    <a:pt x="6117" y="19159"/>
                    <a:pt x="5215" y="16985"/>
                    <a:pt x="5215" y="14444"/>
                  </a:cubicBezTo>
                  <a:cubicBezTo>
                    <a:pt x="5215" y="11894"/>
                    <a:pt x="6117" y="9720"/>
                    <a:pt x="7920" y="7920"/>
                  </a:cubicBezTo>
                  <a:cubicBezTo>
                    <a:pt x="9723" y="6111"/>
                    <a:pt x="11898" y="5215"/>
                    <a:pt x="14443" y="5215"/>
                  </a:cubicBezTo>
                  <a:cubicBezTo>
                    <a:pt x="16988" y="5215"/>
                    <a:pt x="19162" y="6111"/>
                    <a:pt x="20964" y="7920"/>
                  </a:cubicBezTo>
                  <a:cubicBezTo>
                    <a:pt x="22768" y="9720"/>
                    <a:pt x="23669" y="11894"/>
                    <a:pt x="23669" y="14444"/>
                  </a:cubicBezTo>
                  <a:cubicBezTo>
                    <a:pt x="23669" y="16985"/>
                    <a:pt x="22768" y="19159"/>
                    <a:pt x="20964" y="20960"/>
                  </a:cubicBezTo>
                  <a:cubicBezTo>
                    <a:pt x="19162" y="22768"/>
                    <a:pt x="16988" y="23664"/>
                    <a:pt x="14443" y="23664"/>
                  </a:cubicBezTo>
                  <a:cubicBezTo>
                    <a:pt x="11898" y="23664"/>
                    <a:pt x="9723" y="22768"/>
                    <a:pt x="7920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56" name="자유형: 도형 755">
              <a:extLst>
                <a:ext uri="{FF2B5EF4-FFF2-40B4-BE49-F238E27FC236}">
                  <a16:creationId xmlns:a16="http://schemas.microsoft.com/office/drawing/2014/main" id="{9DAE2BF9-655A-470E-994F-685783F078EF}"/>
                </a:ext>
              </a:extLst>
            </p:cNvPr>
            <p:cNvSpPr/>
            <p:nvPr/>
          </p:nvSpPr>
          <p:spPr>
            <a:xfrm>
              <a:off x="7533872" y="1010567"/>
              <a:ext cx="24435" cy="24435"/>
            </a:xfrm>
            <a:custGeom>
              <a:avLst/>
              <a:gdLst>
                <a:gd name="connsiteX0" fmla="*/ 7920 w 24434"/>
                <a:gd name="connsiteY0" fmla="*/ 20960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59 w 24434"/>
                <a:gd name="connsiteY4" fmla="*/ 7920 h 24434"/>
                <a:gd name="connsiteX5" fmla="*/ 23672 w 24434"/>
                <a:gd name="connsiteY5" fmla="*/ 14444 h 24434"/>
                <a:gd name="connsiteX6" fmla="*/ 20959 w 24434"/>
                <a:gd name="connsiteY6" fmla="*/ 20960 h 24434"/>
                <a:gd name="connsiteX7" fmla="*/ 14444 w 24434"/>
                <a:gd name="connsiteY7" fmla="*/ 23664 h 24434"/>
                <a:gd name="connsiteX8" fmla="*/ 7920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0"/>
                  </a:moveTo>
                  <a:cubicBezTo>
                    <a:pt x="6119" y="19160"/>
                    <a:pt x="5215" y="16985"/>
                    <a:pt x="5215" y="14444"/>
                  </a:cubicBezTo>
                  <a:cubicBezTo>
                    <a:pt x="5215" y="11894"/>
                    <a:pt x="6119" y="9720"/>
                    <a:pt x="7920" y="7920"/>
                  </a:cubicBezTo>
                  <a:cubicBezTo>
                    <a:pt x="9720" y="6111"/>
                    <a:pt x="11894" y="5215"/>
                    <a:pt x="14444" y="5215"/>
                  </a:cubicBezTo>
                  <a:cubicBezTo>
                    <a:pt x="16985" y="5215"/>
                    <a:pt x="19160" y="6111"/>
                    <a:pt x="20959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60"/>
                    <a:pt x="20959" y="20960"/>
                  </a:cubicBezTo>
                  <a:cubicBezTo>
                    <a:pt x="19160" y="22768"/>
                    <a:pt x="16985" y="23664"/>
                    <a:pt x="14444" y="23664"/>
                  </a:cubicBezTo>
                  <a:cubicBezTo>
                    <a:pt x="11894" y="23664"/>
                    <a:pt x="9720" y="22768"/>
                    <a:pt x="7920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  <p:sp>
          <p:nvSpPr>
            <p:cNvPr id="757" name="자유형: 도형 756">
              <a:extLst>
                <a:ext uri="{FF2B5EF4-FFF2-40B4-BE49-F238E27FC236}">
                  <a16:creationId xmlns:a16="http://schemas.microsoft.com/office/drawing/2014/main" id="{AE981446-DF6C-469B-9972-5D15AE703B41}"/>
                </a:ext>
              </a:extLst>
            </p:cNvPr>
            <p:cNvSpPr/>
            <p:nvPr/>
          </p:nvSpPr>
          <p:spPr>
            <a:xfrm>
              <a:off x="6395199" y="1051291"/>
              <a:ext cx="24435" cy="24435"/>
            </a:xfrm>
            <a:custGeom>
              <a:avLst/>
              <a:gdLst>
                <a:gd name="connsiteX0" fmla="*/ 7920 w 24434"/>
                <a:gd name="connsiteY0" fmla="*/ 20960 h 24434"/>
                <a:gd name="connsiteX1" fmla="*/ 5215 w 24434"/>
                <a:gd name="connsiteY1" fmla="*/ 14444 h 24434"/>
                <a:gd name="connsiteX2" fmla="*/ 7920 w 24434"/>
                <a:gd name="connsiteY2" fmla="*/ 7920 h 24434"/>
                <a:gd name="connsiteX3" fmla="*/ 14444 w 24434"/>
                <a:gd name="connsiteY3" fmla="*/ 5215 h 24434"/>
                <a:gd name="connsiteX4" fmla="*/ 20968 w 24434"/>
                <a:gd name="connsiteY4" fmla="*/ 7920 h 24434"/>
                <a:gd name="connsiteX5" fmla="*/ 23672 w 24434"/>
                <a:gd name="connsiteY5" fmla="*/ 14444 h 24434"/>
                <a:gd name="connsiteX6" fmla="*/ 20968 w 24434"/>
                <a:gd name="connsiteY6" fmla="*/ 20960 h 24434"/>
                <a:gd name="connsiteX7" fmla="*/ 14444 w 24434"/>
                <a:gd name="connsiteY7" fmla="*/ 23664 h 24434"/>
                <a:gd name="connsiteX8" fmla="*/ 7920 w 24434"/>
                <a:gd name="connsiteY8" fmla="*/ 20960 h 244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4434" h="24434">
                  <a:moveTo>
                    <a:pt x="7920" y="20960"/>
                  </a:moveTo>
                  <a:cubicBezTo>
                    <a:pt x="6119" y="19159"/>
                    <a:pt x="5215" y="16985"/>
                    <a:pt x="5215" y="14444"/>
                  </a:cubicBezTo>
                  <a:cubicBezTo>
                    <a:pt x="5215" y="11894"/>
                    <a:pt x="6119" y="9720"/>
                    <a:pt x="7920" y="7920"/>
                  </a:cubicBezTo>
                  <a:cubicBezTo>
                    <a:pt x="9720" y="6111"/>
                    <a:pt x="11894" y="5215"/>
                    <a:pt x="14444" y="5215"/>
                  </a:cubicBezTo>
                  <a:cubicBezTo>
                    <a:pt x="16985" y="5215"/>
                    <a:pt x="19160" y="6111"/>
                    <a:pt x="20968" y="7920"/>
                  </a:cubicBezTo>
                  <a:cubicBezTo>
                    <a:pt x="22768" y="9720"/>
                    <a:pt x="23672" y="11894"/>
                    <a:pt x="23672" y="14444"/>
                  </a:cubicBezTo>
                  <a:cubicBezTo>
                    <a:pt x="23672" y="16985"/>
                    <a:pt x="22768" y="19159"/>
                    <a:pt x="20968" y="20960"/>
                  </a:cubicBezTo>
                  <a:cubicBezTo>
                    <a:pt x="19160" y="22768"/>
                    <a:pt x="16985" y="23664"/>
                    <a:pt x="14444" y="23664"/>
                  </a:cubicBezTo>
                  <a:cubicBezTo>
                    <a:pt x="11894" y="23664"/>
                    <a:pt x="9720" y="22768"/>
                    <a:pt x="7920" y="20960"/>
                  </a:cubicBezTo>
                </a:path>
              </a:pathLst>
            </a:custGeom>
            <a:solidFill>
              <a:srgbClr val="000000"/>
            </a:solidFill>
            <a:ln w="8132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ko-KR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886958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0</Words>
  <Application>Microsoft Office PowerPoint</Application>
  <PresentationFormat>와이드스크린</PresentationFormat>
  <Paragraphs>0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4" baseType="lpstr"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원장희</dc:creator>
  <cp:lastModifiedBy>원장희</cp:lastModifiedBy>
  <cp:revision>4</cp:revision>
  <dcterms:created xsi:type="dcterms:W3CDTF">2018-08-18T02:25:52Z</dcterms:created>
  <dcterms:modified xsi:type="dcterms:W3CDTF">2018-08-18T06:13:19Z</dcterms:modified>
</cp:coreProperties>
</file>

<file path=docProps/thumbnail.jpeg>
</file>